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7D3BF-2CD1-469C-9C69-B0E9105EEF7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2E804-2CE2-4CC9-9B2D-AB168E184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8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0FA4-AC60-DD1C-580A-29FCCFCB0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8709F-BE84-4FB6-6DD6-01145EC0E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FF5B4-59F5-D588-5A70-2423BFD2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D4DDE-3688-5B73-50BF-6DB41952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7F9F-5BBA-9DAE-6DC4-4149E5B1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052F-61D4-EA40-BC97-B3F0F0C8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B07AD-7F86-0E81-C9DF-2565CD6F3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57E7F-39FC-E80E-C09C-629A95E1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9B574-802C-F30A-00E3-541E1E60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2957-8E7E-6C59-DAE3-4D887153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5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CBC0E-97EA-27CB-3C5C-32C95B63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6B0F9-9751-B8BC-3625-7C3D38ACC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8B0B7-F779-27B1-9011-F247E582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B8844-25EC-F59C-1939-EED1F58B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366F4-6B0C-FF12-DE17-B2D2913F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4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BDCB-A934-BD44-7D6A-D347E285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29A1-6F44-F606-B8C9-7D3A4454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82C60-38DB-6EAE-64F1-0F0CC10E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448C-1BE8-EFE2-BA1F-2BE9C55A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D0A5-8897-8F54-7F99-51DA3143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FCF7-26EB-730F-F70B-585981D5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3113E-EE17-C843-0335-D87E488C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8E37-D201-DECA-649C-4B3C4F79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31D7C-7CAD-1B6E-DFBC-28752117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010E4-E835-9D0A-F9DB-8FEEF25A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3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AB1E-FA07-892D-8FDB-FBB4E93E5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A8F5-ED76-F665-9B37-E41C8CC06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FB0A6-AADF-3EAE-8B8B-67FE42854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EE65-A2DA-3696-E38A-6C9841B1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05314-2A38-838F-356F-E87DD173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91B67-1408-6F1E-F813-4B6029C4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4C3F-C7E5-DFF8-20C1-F15B2E98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1D16C-655B-6637-510E-900745B46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50C5F-0B6C-DB7E-0845-58048E28E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3A787-0D60-51F8-1BD2-F3EB6A242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9CC78-41C8-59E6-C664-B80D52471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E9E59-7AA4-AB54-E561-9190D024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F2D56-86AD-BFE0-671D-89BD584E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D1EC4-AC94-F5DF-7D8C-AE29E081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CADA-0678-D4AE-F8BD-EED1363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E8E8D-A5D1-ED80-2686-31F6779D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A1849-56D7-0A54-C292-625D6F3F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9FED7-4453-0803-3083-DD81CB35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5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F1D39-8432-4909-7F61-F6BF29D1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265C6-8664-CFDB-6BE2-26271C9A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71A49-DD47-2D0E-AC9E-2678BB5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3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5030-4561-83FA-93FA-5A654670A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1597-2173-11B4-A5C2-0613AABEA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43213-0856-733B-FDC0-BDB0E3FD7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49A33-0FB1-5EAE-872C-810C89C7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30994-477A-824E-A1C3-8CB7ED23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A8ED5-5989-83C0-0645-4CE45488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8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1385-E1A0-68DA-F73D-0817209D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63646-0227-5FE8-AADC-8B9E2F2D5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2BBF7-8316-162F-CFAD-004D99BF4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3769F-9A19-B053-10A0-FDB5DEE8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2E26-F355-41F0-834A-56FE078776F0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BA0D4-F8BF-E138-AD73-58DA86D8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AA3C0-717C-4AF1-DDC5-AF1631E5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1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16542-7D80-C181-B801-22407217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07985-C5F8-E380-A717-CA981D44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32DE-16D3-3077-343D-C264F9EFD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2E26-F355-41F0-834A-56FE078776F0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F4643-1559-FE90-3CFA-494DD64C3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8BC9-0F18-C747-EB4F-0981B24E8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DDA86-F5D3-4EC3-973E-664C25084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3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6661E0-53A4-8800-6AF9-C5171F6D3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93620"/>
            <a:ext cx="6248400" cy="1294406"/>
          </a:xfrm>
          <a:prstGeom prst="rect">
            <a:avLst/>
          </a:prstGeom>
          <a:effectLst>
            <a:glow rad="139700">
              <a:schemeClr val="accent5">
                <a:lumMod val="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1ED27E-8614-11D2-FB79-8F1A509460B3}"/>
              </a:ext>
            </a:extLst>
          </p:cNvPr>
          <p:cNvSpPr txBox="1"/>
          <p:nvPr/>
        </p:nvSpPr>
        <p:spPr>
          <a:xfrm>
            <a:off x="6248401" y="2293620"/>
            <a:ext cx="5943598" cy="135729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DEPARTMENT OF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COMPUTER SCIENCE AND ENGINEERING(DATA SCIENCE)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979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Franklin Gothic Demi Cond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Sreeja Sravanam</dc:creator>
  <cp:lastModifiedBy>Sreeja Sravanam</cp:lastModifiedBy>
  <cp:revision>2</cp:revision>
  <dcterms:created xsi:type="dcterms:W3CDTF">2024-12-06T11:25:25Z</dcterms:created>
  <dcterms:modified xsi:type="dcterms:W3CDTF">2025-03-22T06:26:57Z</dcterms:modified>
</cp:coreProperties>
</file>