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17"/>
  </p:notesMasterIdLst>
  <p:sldIdLst>
    <p:sldId id="256" r:id="rId2"/>
    <p:sldId id="269" r:id="rId3"/>
    <p:sldId id="257" r:id="rId4"/>
    <p:sldId id="277" r:id="rId5"/>
    <p:sldId id="278" r:id="rId6"/>
    <p:sldId id="262" r:id="rId7"/>
    <p:sldId id="272" r:id="rId8"/>
    <p:sldId id="264" r:id="rId9"/>
    <p:sldId id="274" r:id="rId10"/>
    <p:sldId id="279" r:id="rId11"/>
    <p:sldId id="280" r:id="rId12"/>
    <p:sldId id="281" r:id="rId13"/>
    <p:sldId id="283" r:id="rId14"/>
    <p:sldId id="284" r:id="rId15"/>
    <p:sldId id="28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706F"/>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82" d="100"/>
          <a:sy n="82"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3E3CC-FE82-4A5E-8DCC-912D9265AC8E}" type="datetimeFigureOut">
              <a:rPr lang="en-US" smtClean="0"/>
              <a:pPr/>
              <a:t>9/26/2020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71CBF-769E-40A0-861E-88E4AAA820EC}" type="slidenum">
              <a:rPr lang="en-US" smtClean="0"/>
              <a:pPr/>
              <a:t>‹#›</a:t>
            </a:fld>
            <a:endParaRPr lang="en-US" dirty="0"/>
          </a:p>
        </p:txBody>
      </p:sp>
    </p:spTree>
    <p:extLst>
      <p:ext uri="{BB962C8B-B14F-4D97-AF65-F5344CB8AC3E}">
        <p14:creationId xmlns:p14="http://schemas.microsoft.com/office/powerpoint/2010/main" val="2958489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392FE-623C-41F4-AE19-E2A994699E51}" type="datetime1">
              <a:rPr lang="en-US" smtClean="0"/>
              <a:pPr/>
              <a:t>9/26/2020</a:t>
            </a:fld>
            <a:endParaRPr lang="en-US" dirty="0"/>
          </a:p>
        </p:txBody>
      </p:sp>
      <p:sp>
        <p:nvSpPr>
          <p:cNvPr id="5" name="Footer Placeholder 4"/>
          <p:cNvSpPr>
            <a:spLocks noGrp="1"/>
          </p:cNvSpPr>
          <p:nvPr>
            <p:ph type="ftr" sz="quarter" idx="11"/>
          </p:nvPr>
        </p:nvSpPr>
        <p:spPr/>
        <p:txBody>
          <a:bodyPr/>
          <a:lstStyle/>
          <a:p>
            <a:r>
              <a:rPr lang="en-US"/>
              <a:t>Mini Project - ISE66</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3430BF-24D7-4E77-9898-45A34935B94E}" type="datetime1">
              <a:rPr lang="en-US" smtClean="0"/>
              <a:pPr/>
              <a:t>9/26/2020</a:t>
            </a:fld>
            <a:endParaRPr lang="en-US" dirty="0"/>
          </a:p>
        </p:txBody>
      </p:sp>
      <p:sp>
        <p:nvSpPr>
          <p:cNvPr id="5" name="Footer Placeholder 4"/>
          <p:cNvSpPr>
            <a:spLocks noGrp="1"/>
          </p:cNvSpPr>
          <p:nvPr>
            <p:ph type="ftr" sz="quarter" idx="11"/>
          </p:nvPr>
        </p:nvSpPr>
        <p:spPr/>
        <p:txBody>
          <a:bodyPr/>
          <a:lstStyle/>
          <a:p>
            <a:r>
              <a:rPr lang="en-US"/>
              <a:t>Mini Project - ISE66</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28770B-E514-4942-9F6A-0A0826774EF0}" type="datetime1">
              <a:rPr lang="en-US" smtClean="0"/>
              <a:pPr/>
              <a:t>9/26/2020</a:t>
            </a:fld>
            <a:endParaRPr lang="en-US" dirty="0"/>
          </a:p>
        </p:txBody>
      </p:sp>
      <p:sp>
        <p:nvSpPr>
          <p:cNvPr id="5" name="Footer Placeholder 4"/>
          <p:cNvSpPr>
            <a:spLocks noGrp="1"/>
          </p:cNvSpPr>
          <p:nvPr>
            <p:ph type="ftr" sz="quarter" idx="11"/>
          </p:nvPr>
        </p:nvSpPr>
        <p:spPr/>
        <p:txBody>
          <a:bodyPr/>
          <a:lstStyle/>
          <a:p>
            <a:r>
              <a:rPr lang="en-US"/>
              <a:t>Mini Project - ISE66</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E85827-1C37-4695-8ADE-A7F68AF0EBC3}" type="datetime1">
              <a:rPr lang="en-US" smtClean="0"/>
              <a:pPr/>
              <a:t>9/26/2020</a:t>
            </a:fld>
            <a:endParaRPr lang="en-US" dirty="0"/>
          </a:p>
        </p:txBody>
      </p:sp>
      <p:sp>
        <p:nvSpPr>
          <p:cNvPr id="5" name="Footer Placeholder 4"/>
          <p:cNvSpPr>
            <a:spLocks noGrp="1"/>
          </p:cNvSpPr>
          <p:nvPr>
            <p:ph type="ftr" sz="quarter" idx="11"/>
          </p:nvPr>
        </p:nvSpPr>
        <p:spPr/>
        <p:txBody>
          <a:bodyPr/>
          <a:lstStyle/>
          <a:p>
            <a:r>
              <a:rPr lang="en-US"/>
              <a:t>Mini Project - ISE66</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525B2-294A-4B0C-904D-C163F21F7B01}" type="datetime1">
              <a:rPr lang="en-US" smtClean="0"/>
              <a:pPr/>
              <a:t>9/26/2020</a:t>
            </a:fld>
            <a:endParaRPr lang="en-US" dirty="0"/>
          </a:p>
        </p:txBody>
      </p:sp>
      <p:sp>
        <p:nvSpPr>
          <p:cNvPr id="5" name="Footer Placeholder 4"/>
          <p:cNvSpPr>
            <a:spLocks noGrp="1"/>
          </p:cNvSpPr>
          <p:nvPr>
            <p:ph type="ftr" sz="quarter" idx="11"/>
          </p:nvPr>
        </p:nvSpPr>
        <p:spPr/>
        <p:txBody>
          <a:bodyPr/>
          <a:lstStyle/>
          <a:p>
            <a:r>
              <a:rPr lang="en-US"/>
              <a:t>Mini Project - ISE66</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E97795-B78A-40A8-831E-2681712341B0}" type="datetime1">
              <a:rPr lang="en-US" smtClean="0"/>
              <a:pPr/>
              <a:t>9/26/2020</a:t>
            </a:fld>
            <a:endParaRPr lang="en-US" dirty="0"/>
          </a:p>
        </p:txBody>
      </p:sp>
      <p:sp>
        <p:nvSpPr>
          <p:cNvPr id="6" name="Footer Placeholder 5"/>
          <p:cNvSpPr>
            <a:spLocks noGrp="1"/>
          </p:cNvSpPr>
          <p:nvPr>
            <p:ph type="ftr" sz="quarter" idx="11"/>
          </p:nvPr>
        </p:nvSpPr>
        <p:spPr/>
        <p:txBody>
          <a:bodyPr/>
          <a:lstStyle/>
          <a:p>
            <a:r>
              <a:rPr lang="en-US"/>
              <a:t>Mini Project - ISE66</a:t>
            </a:r>
            <a:endParaRPr lang="en-US" dirty="0"/>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590931-9EC2-4307-BD72-BE501958757F}" type="datetime1">
              <a:rPr lang="en-US" smtClean="0"/>
              <a:pPr/>
              <a:t>9/26/2020</a:t>
            </a:fld>
            <a:endParaRPr lang="en-US" dirty="0"/>
          </a:p>
        </p:txBody>
      </p:sp>
      <p:sp>
        <p:nvSpPr>
          <p:cNvPr id="8" name="Footer Placeholder 7"/>
          <p:cNvSpPr>
            <a:spLocks noGrp="1"/>
          </p:cNvSpPr>
          <p:nvPr>
            <p:ph type="ftr" sz="quarter" idx="11"/>
          </p:nvPr>
        </p:nvSpPr>
        <p:spPr/>
        <p:txBody>
          <a:bodyPr/>
          <a:lstStyle/>
          <a:p>
            <a:r>
              <a:rPr lang="en-US"/>
              <a:t>Mini Project - ISE66</a:t>
            </a:r>
            <a:endParaRPr lang="en-US" dirty="0"/>
          </a:p>
        </p:txBody>
      </p:sp>
      <p:sp>
        <p:nvSpPr>
          <p:cNvPr id="9" name="Slide Number Placeholder 8"/>
          <p:cNvSpPr>
            <a:spLocks noGrp="1"/>
          </p:cNvSpPr>
          <p:nvPr>
            <p:ph type="sldNum" sz="quarter" idx="12"/>
          </p:nvPr>
        </p:nvSpPr>
        <p:spPr/>
        <p:txBody>
          <a:bodyPr/>
          <a:lstStyle/>
          <a:p>
            <a:fld id="{3C0F9C3E-79AB-4D1D-AF94-F9B1D785080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401DBD-A0DA-45E8-AC73-D4B61AF49F15}" type="datetime1">
              <a:rPr lang="en-US" smtClean="0"/>
              <a:pPr/>
              <a:t>9/26/2020</a:t>
            </a:fld>
            <a:endParaRPr lang="en-US" dirty="0"/>
          </a:p>
        </p:txBody>
      </p:sp>
      <p:sp>
        <p:nvSpPr>
          <p:cNvPr id="4" name="Footer Placeholder 3"/>
          <p:cNvSpPr>
            <a:spLocks noGrp="1"/>
          </p:cNvSpPr>
          <p:nvPr>
            <p:ph type="ftr" sz="quarter" idx="11"/>
          </p:nvPr>
        </p:nvSpPr>
        <p:spPr/>
        <p:txBody>
          <a:bodyPr/>
          <a:lstStyle/>
          <a:p>
            <a:r>
              <a:rPr lang="en-US"/>
              <a:t>Mini Project - ISE66</a:t>
            </a:r>
            <a:endParaRPr lang="en-US" dirty="0"/>
          </a:p>
        </p:txBody>
      </p:sp>
      <p:sp>
        <p:nvSpPr>
          <p:cNvPr id="5" name="Slide Number Placeholder 4"/>
          <p:cNvSpPr>
            <a:spLocks noGrp="1"/>
          </p:cNvSpPr>
          <p:nvPr>
            <p:ph type="sldNum" sz="quarter" idx="12"/>
          </p:nvPr>
        </p:nvSpPr>
        <p:spPr/>
        <p:txBody>
          <a:bodyPr/>
          <a:lstStyle/>
          <a:p>
            <a:fld id="{3C0F9C3E-79AB-4D1D-AF94-F9B1D785080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3D9197-F617-4323-8259-1A17254304E0}" type="datetime1">
              <a:rPr lang="en-US" smtClean="0"/>
              <a:pPr/>
              <a:t>9/26/2020</a:t>
            </a:fld>
            <a:endParaRPr lang="en-US" dirty="0"/>
          </a:p>
        </p:txBody>
      </p:sp>
      <p:sp>
        <p:nvSpPr>
          <p:cNvPr id="3" name="Footer Placeholder 2"/>
          <p:cNvSpPr>
            <a:spLocks noGrp="1"/>
          </p:cNvSpPr>
          <p:nvPr>
            <p:ph type="ftr" sz="quarter" idx="11"/>
          </p:nvPr>
        </p:nvSpPr>
        <p:spPr/>
        <p:txBody>
          <a:bodyPr/>
          <a:lstStyle/>
          <a:p>
            <a:r>
              <a:rPr lang="en-US"/>
              <a:t>Mini Project - ISE66</a:t>
            </a:r>
            <a:endParaRPr lang="en-US" dirty="0"/>
          </a:p>
        </p:txBody>
      </p:sp>
      <p:sp>
        <p:nvSpPr>
          <p:cNvPr id="4" name="Slide Number Placeholder 3"/>
          <p:cNvSpPr>
            <a:spLocks noGrp="1"/>
          </p:cNvSpPr>
          <p:nvPr>
            <p:ph type="sldNum" sz="quarter" idx="12"/>
          </p:nvPr>
        </p:nvSpPr>
        <p:spPr/>
        <p:txBody>
          <a:bodyPr/>
          <a:lstStyle/>
          <a:p>
            <a:fld id="{3C0F9C3E-79AB-4D1D-AF94-F9B1D785080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7DEC4D-6E8F-42D2-85C4-A06E89850A59}" type="datetime1">
              <a:rPr lang="en-US" smtClean="0"/>
              <a:pPr/>
              <a:t>9/26/2020</a:t>
            </a:fld>
            <a:endParaRPr lang="en-US" dirty="0"/>
          </a:p>
        </p:txBody>
      </p:sp>
      <p:sp>
        <p:nvSpPr>
          <p:cNvPr id="6" name="Footer Placeholder 5"/>
          <p:cNvSpPr>
            <a:spLocks noGrp="1"/>
          </p:cNvSpPr>
          <p:nvPr>
            <p:ph type="ftr" sz="quarter" idx="11"/>
          </p:nvPr>
        </p:nvSpPr>
        <p:spPr/>
        <p:txBody>
          <a:bodyPr/>
          <a:lstStyle/>
          <a:p>
            <a:r>
              <a:rPr lang="en-US"/>
              <a:t>Mini Project - ISE66</a:t>
            </a:r>
            <a:endParaRPr lang="en-US" dirty="0"/>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FE0BF36-8C32-479F-AA3A-09C6AAF33B5F}" type="datetime1">
              <a:rPr lang="en-US" smtClean="0"/>
              <a:pPr/>
              <a:t>9/26/2020</a:t>
            </a:fld>
            <a:endParaRPr lang="en-US" dirty="0"/>
          </a:p>
        </p:txBody>
      </p:sp>
      <p:sp>
        <p:nvSpPr>
          <p:cNvPr id="9" name="Slide Number Placeholder 8"/>
          <p:cNvSpPr>
            <a:spLocks noGrp="1"/>
          </p:cNvSpPr>
          <p:nvPr>
            <p:ph type="sldNum" sz="quarter" idx="11"/>
          </p:nvPr>
        </p:nvSpPr>
        <p:spPr/>
        <p:txBody>
          <a:bodyPr/>
          <a:lstStyle/>
          <a:p>
            <a:fld id="{3C0F9C3E-79AB-4D1D-AF94-F9B1D785080B}"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Mini Project - ISE66</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C0F9C3E-79AB-4D1D-AF94-F9B1D785080B}"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a:t>Mini Project - ISE66</a:t>
            </a:r>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D99439F-F01C-496B-8440-8045ECE3E29B}" type="datetime1">
              <a:rPr lang="en-US" smtClean="0"/>
              <a:pPr/>
              <a:t>9/26/2020</a:t>
            </a:fld>
            <a:endParaRPr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609600"/>
          </a:xfrm>
        </p:spPr>
        <p:txBody>
          <a:bodyPr>
            <a:noAutofit/>
          </a:bodyPr>
          <a:lstStyle/>
          <a:p>
            <a:r>
              <a:rPr lang="en-US" sz="2800" b="1" dirty="0">
                <a:solidFill>
                  <a:srgbClr val="0000CC"/>
                </a:solidFill>
              </a:rPr>
              <a:t>DEPARTMENT OF COMPUTER SCIENCE &amp;            				ENGINEERING</a:t>
            </a:r>
          </a:p>
        </p:txBody>
      </p:sp>
      <p:sp>
        <p:nvSpPr>
          <p:cNvPr id="3" name="Subtitle 2"/>
          <p:cNvSpPr>
            <a:spLocks noGrp="1"/>
          </p:cNvSpPr>
          <p:nvPr>
            <p:ph type="subTitle" idx="1"/>
          </p:nvPr>
        </p:nvSpPr>
        <p:spPr>
          <a:xfrm>
            <a:off x="1544782" y="2743200"/>
            <a:ext cx="6400800" cy="1752600"/>
          </a:xfrm>
        </p:spPr>
        <p:txBody>
          <a:bodyPr>
            <a:normAutofit/>
          </a:bodyPr>
          <a:lstStyle/>
          <a:p>
            <a:r>
              <a:rPr lang="en-US" sz="2800" dirty="0">
                <a:solidFill>
                  <a:schemeClr val="accent2">
                    <a:lumMod val="50000"/>
                  </a:schemeClr>
                </a:solidFill>
              </a:rPr>
              <a:t>             </a:t>
            </a:r>
            <a:r>
              <a:rPr lang="en-US" sz="3600" dirty="0">
                <a:solidFill>
                  <a:schemeClr val="accent2">
                    <a:lumMod val="50000"/>
                  </a:schemeClr>
                </a:solidFill>
              </a:rPr>
              <a:t>“FACILITIES AT NHCE</a:t>
            </a:r>
            <a:r>
              <a:rPr lang="en-US" sz="2800" dirty="0">
                <a:solidFill>
                  <a:schemeClr val="accent2">
                    <a:lumMod val="50000"/>
                  </a:schemeClr>
                </a:solidFill>
              </a:rPr>
              <a:t>”</a:t>
            </a:r>
          </a:p>
          <a:p>
            <a:r>
              <a:rPr lang="en-US" sz="2800" dirty="0">
                <a:solidFill>
                  <a:schemeClr val="accent2">
                    <a:lumMod val="50000"/>
                  </a:schemeClr>
                </a:solidFill>
              </a:rPr>
              <a:t>	COURSE NAME:MINI PROJECT</a:t>
            </a:r>
          </a:p>
          <a:p>
            <a:r>
              <a:rPr lang="en-US" sz="2800" dirty="0">
                <a:solidFill>
                  <a:schemeClr val="accent2">
                    <a:lumMod val="50000"/>
                  </a:schemeClr>
                </a:solidFill>
              </a:rPr>
              <a:t>	COURSE CODE:19CSE48</a:t>
            </a:r>
          </a:p>
        </p:txBody>
      </p:sp>
      <p:sp>
        <p:nvSpPr>
          <p:cNvPr id="4" name="Subtitle 2"/>
          <p:cNvSpPr txBox="1">
            <a:spLocks/>
          </p:cNvSpPr>
          <p:nvPr/>
        </p:nvSpPr>
        <p:spPr>
          <a:xfrm>
            <a:off x="457200" y="4648200"/>
            <a:ext cx="2819400" cy="16764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Presentation by,</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NAME  :</a:t>
            </a:r>
            <a:r>
              <a:rPr lang="en-US" sz="2400" b="1" dirty="0">
                <a:solidFill>
                  <a:srgbClr val="4E706F"/>
                </a:solidFill>
              </a:rPr>
              <a:t>K.SREEJA</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USN:1NH18CS728</a:t>
            </a:r>
            <a:endPar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5" name="Subtitle 2"/>
          <p:cNvSpPr txBox="1">
            <a:spLocks/>
          </p:cNvSpPr>
          <p:nvPr/>
        </p:nvSpPr>
        <p:spPr>
          <a:xfrm>
            <a:off x="3276600" y="4586773"/>
            <a:ext cx="4114800" cy="17145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Under the Guidance of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rPr>
              <a:t>Guide Nam</a:t>
            </a:r>
            <a:r>
              <a:rPr lang="en-US" sz="2600" dirty="0">
                <a:solidFill>
                  <a:schemeClr val="accent2">
                    <a:lumMod val="50000"/>
                  </a:schemeClr>
                </a:solidFill>
              </a:rPr>
              <a:t>e:</a:t>
            </a:r>
            <a:r>
              <a:rPr lang="en-US" sz="2000" b="1" dirty="0">
                <a:solidFill>
                  <a:srgbClr val="4E706F"/>
                </a:solidFill>
                <a:effectLst/>
                <a:latin typeface="Calibri" panose="020F0502020204030204" pitchFamily="34" charset="0"/>
                <a:ea typeface="Calibri" panose="020F0502020204030204" pitchFamily="34" charset="0"/>
              </a:rPr>
              <a:t>Mr.GAGAN S PURAD </a:t>
            </a:r>
            <a:r>
              <a:rPr lang="en-US" sz="2000" b="1" dirty="0">
                <a:solidFill>
                  <a:srgbClr val="4E706F"/>
                </a:solidFill>
                <a:latin typeface="Calibri" panose="020F0502020204030204" pitchFamily="34" charset="0"/>
                <a:ea typeface="Calibri" panose="020F0502020204030204" pitchFamily="34" charset="0"/>
              </a:rPr>
              <a:t> </a:t>
            </a:r>
            <a:endParaRPr lang="en-US" sz="2000" dirty="0">
              <a:solidFill>
                <a:srgbClr val="4E706F"/>
              </a:solidFill>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rPr>
              <a:t>Senior</a:t>
            </a:r>
            <a:r>
              <a:rPr kumimoji="0" lang="en-US" sz="2600" b="0" i="0" u="none" strike="noStrike" kern="1200" cap="none" spc="0" normalizeH="0" noProof="0" dirty="0">
                <a:ln>
                  <a:noFill/>
                </a:ln>
                <a:solidFill>
                  <a:schemeClr val="accent2">
                    <a:lumMod val="50000"/>
                  </a:schemeClr>
                </a:solidFill>
                <a:effectLst/>
                <a:uLnTx/>
                <a:uFillTx/>
                <a:latin typeface="+mn-lt"/>
                <a:ea typeface="+mn-ea"/>
                <a:cs typeface="+mn-cs"/>
              </a:rPr>
              <a:t> assistant professor</a:t>
            </a:r>
            <a:endPar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pic>
        <p:nvPicPr>
          <p:cNvPr id="1026" name="Picture 2"/>
          <p:cNvPicPr>
            <a:picLocks noChangeAspect="1" noChangeArrowheads="1"/>
          </p:cNvPicPr>
          <p:nvPr/>
        </p:nvPicPr>
        <p:blipFill>
          <a:blip r:embed="rId2"/>
          <a:srcRect/>
          <a:stretch>
            <a:fillRect/>
          </a:stretch>
        </p:blipFill>
        <p:spPr bwMode="auto">
          <a:xfrm>
            <a:off x="1143000" y="295469"/>
            <a:ext cx="5363308" cy="11430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621E-28E0-4EAB-B71C-FF5EC02DE7F2}"/>
              </a:ext>
            </a:extLst>
          </p:cNvPr>
          <p:cNvSpPr>
            <a:spLocks noGrp="1"/>
          </p:cNvSpPr>
          <p:nvPr>
            <p:ph type="title"/>
          </p:nvPr>
        </p:nvSpPr>
        <p:spPr/>
        <p:txBody>
          <a:bodyPr/>
          <a:lstStyle/>
          <a:p>
            <a:r>
              <a:rPr lang="en-US" dirty="0">
                <a:solidFill>
                  <a:srgbClr val="FF0000"/>
                </a:solidFill>
              </a:rPr>
              <a:t>Sample Outputs</a:t>
            </a:r>
            <a:endParaRPr lang="en-IN" dirty="0">
              <a:solidFill>
                <a:srgbClr val="FF0000"/>
              </a:solidFill>
            </a:endParaRPr>
          </a:p>
        </p:txBody>
      </p:sp>
      <p:sp>
        <p:nvSpPr>
          <p:cNvPr id="3" name="Content Placeholder 2">
            <a:extLst>
              <a:ext uri="{FF2B5EF4-FFF2-40B4-BE49-F238E27FC236}">
                <a16:creationId xmlns:a16="http://schemas.microsoft.com/office/drawing/2014/main" id="{B340934B-76C2-4127-82F4-5901F6D2EE16}"/>
              </a:ext>
            </a:extLst>
          </p:cNvPr>
          <p:cNvSpPr>
            <a:spLocks noGrp="1"/>
          </p:cNvSpPr>
          <p:nvPr>
            <p:ph idx="1"/>
          </p:nvPr>
        </p:nvSpPr>
        <p:spPr>
          <a:xfrm>
            <a:off x="381000" y="1143000"/>
            <a:ext cx="7620000" cy="6858000"/>
          </a:xfrm>
        </p:spPr>
        <p:txBody>
          <a:bodyPr/>
          <a:lstStyle/>
          <a:p>
            <a:r>
              <a:rPr lang="en-US" dirty="0"/>
              <a:t>Home page</a:t>
            </a:r>
            <a:endParaRPr lang="en-IN" dirty="0"/>
          </a:p>
        </p:txBody>
      </p:sp>
      <p:sp>
        <p:nvSpPr>
          <p:cNvPr id="4" name="Date Placeholder 3">
            <a:extLst>
              <a:ext uri="{FF2B5EF4-FFF2-40B4-BE49-F238E27FC236}">
                <a16:creationId xmlns:a16="http://schemas.microsoft.com/office/drawing/2014/main" id="{BAF70E06-0319-49E7-BB8A-906B27FDECD5}"/>
              </a:ext>
            </a:extLst>
          </p:cNvPr>
          <p:cNvSpPr>
            <a:spLocks noGrp="1"/>
          </p:cNvSpPr>
          <p:nvPr>
            <p:ph type="dt" sz="half" idx="10"/>
          </p:nvPr>
        </p:nvSpPr>
        <p:spPr/>
        <p:txBody>
          <a:bodyPr/>
          <a:lstStyle/>
          <a:p>
            <a:r>
              <a:rPr lang="en-US" dirty="0"/>
              <a:t>10/08/20</a:t>
            </a:r>
          </a:p>
        </p:txBody>
      </p:sp>
      <p:sp>
        <p:nvSpPr>
          <p:cNvPr id="5" name="Footer Placeholder 4">
            <a:extLst>
              <a:ext uri="{FF2B5EF4-FFF2-40B4-BE49-F238E27FC236}">
                <a16:creationId xmlns:a16="http://schemas.microsoft.com/office/drawing/2014/main" id="{79CB7AAB-68A2-4FAD-B53D-B9BEF29E6DB6}"/>
              </a:ext>
            </a:extLst>
          </p:cNvPr>
          <p:cNvSpPr>
            <a:spLocks noGrp="1"/>
          </p:cNvSpPr>
          <p:nvPr>
            <p:ph type="ftr" sz="quarter" idx="11"/>
          </p:nvPr>
        </p:nvSpPr>
        <p:spPr/>
        <p:txBody>
          <a:bodyPr/>
          <a:lstStyle/>
          <a:p>
            <a:r>
              <a:rPr lang="en-US" dirty="0"/>
              <a:t>Mini Project – 19CSE48</a:t>
            </a:r>
          </a:p>
        </p:txBody>
      </p:sp>
      <p:sp>
        <p:nvSpPr>
          <p:cNvPr id="6" name="Slide Number Placeholder 5">
            <a:extLst>
              <a:ext uri="{FF2B5EF4-FFF2-40B4-BE49-F238E27FC236}">
                <a16:creationId xmlns:a16="http://schemas.microsoft.com/office/drawing/2014/main" id="{2A498680-42F6-452C-A5B6-6B262223F437}"/>
              </a:ext>
            </a:extLst>
          </p:cNvPr>
          <p:cNvSpPr>
            <a:spLocks noGrp="1"/>
          </p:cNvSpPr>
          <p:nvPr>
            <p:ph type="sldNum" sz="quarter" idx="12"/>
          </p:nvPr>
        </p:nvSpPr>
        <p:spPr/>
        <p:txBody>
          <a:bodyPr/>
          <a:lstStyle/>
          <a:p>
            <a:fld id="{3C0F9C3E-79AB-4D1D-AF94-F9B1D785080B}" type="slidenum">
              <a:rPr lang="en-US" smtClean="0"/>
              <a:pPr/>
              <a:t>10</a:t>
            </a:fld>
            <a:endParaRPr lang="en-US" dirty="0"/>
          </a:p>
        </p:txBody>
      </p:sp>
      <p:sp>
        <p:nvSpPr>
          <p:cNvPr id="15" name="Rectangle 17">
            <a:extLst>
              <a:ext uri="{FF2B5EF4-FFF2-40B4-BE49-F238E27FC236}">
                <a16:creationId xmlns:a16="http://schemas.microsoft.com/office/drawing/2014/main" id="{8CFEFB00-EC84-4853-9B26-5FCBD87E01A1}"/>
              </a:ext>
            </a:extLst>
          </p:cNvPr>
          <p:cNvSpPr>
            <a:spLocks noChangeArrowheads="1"/>
          </p:cNvSpPr>
          <p:nvPr/>
        </p:nvSpPr>
        <p:spPr bwMode="auto">
          <a:xfrm>
            <a:off x="1295400" y="1371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40" name="Picture 2">
            <a:extLst>
              <a:ext uri="{FF2B5EF4-FFF2-40B4-BE49-F238E27FC236}">
                <a16:creationId xmlns:a16="http://schemas.microsoft.com/office/drawing/2014/main" id="{0833EF9B-6237-4FCC-9854-574C8EE53B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828800"/>
            <a:ext cx="6781800" cy="38862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8">
            <a:extLst>
              <a:ext uri="{FF2B5EF4-FFF2-40B4-BE49-F238E27FC236}">
                <a16:creationId xmlns:a16="http://schemas.microsoft.com/office/drawing/2014/main" id="{F1BC8ABE-3EDA-4A1C-BA87-EBFC32ABC907}"/>
              </a:ext>
            </a:extLst>
          </p:cNvPr>
          <p:cNvSpPr>
            <a:spLocks noChangeArrowheads="1"/>
          </p:cNvSpPr>
          <p:nvPr/>
        </p:nvSpPr>
        <p:spPr bwMode="auto">
          <a:xfrm>
            <a:off x="1295400" y="49228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797223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AD700-E211-4E8D-BA35-21965C5B1997}"/>
              </a:ext>
            </a:extLst>
          </p:cNvPr>
          <p:cNvSpPr>
            <a:spLocks noGrp="1"/>
          </p:cNvSpPr>
          <p:nvPr>
            <p:ph type="title"/>
          </p:nvPr>
        </p:nvSpPr>
        <p:spPr>
          <a:xfrm>
            <a:off x="457200" y="265307"/>
            <a:ext cx="7620000" cy="1143000"/>
          </a:xfrm>
        </p:spPr>
        <p:txBody>
          <a:bodyPr/>
          <a:lstStyle/>
          <a:p>
            <a:r>
              <a:rPr lang="en-US" dirty="0">
                <a:solidFill>
                  <a:srgbClr val="FF0000"/>
                </a:solidFill>
              </a:rPr>
              <a:t>Sample Outputs</a:t>
            </a:r>
            <a:endParaRPr lang="en-IN" dirty="0">
              <a:solidFill>
                <a:srgbClr val="FF0000"/>
              </a:solidFill>
            </a:endParaRPr>
          </a:p>
        </p:txBody>
      </p:sp>
      <p:sp>
        <p:nvSpPr>
          <p:cNvPr id="3" name="Content Placeholder 2">
            <a:extLst>
              <a:ext uri="{FF2B5EF4-FFF2-40B4-BE49-F238E27FC236}">
                <a16:creationId xmlns:a16="http://schemas.microsoft.com/office/drawing/2014/main" id="{D1A77EE3-3F68-4628-B523-DDE8D671206F}"/>
              </a:ext>
            </a:extLst>
          </p:cNvPr>
          <p:cNvSpPr>
            <a:spLocks noGrp="1"/>
          </p:cNvSpPr>
          <p:nvPr>
            <p:ph idx="1"/>
          </p:nvPr>
        </p:nvSpPr>
        <p:spPr/>
        <p:txBody>
          <a:bodyPr/>
          <a:lstStyle/>
          <a:p>
            <a:r>
              <a:rPr lang="en-US" dirty="0"/>
              <a:t>Library</a:t>
            </a:r>
          </a:p>
          <a:p>
            <a:pPr marL="114300" indent="0">
              <a:buNone/>
            </a:pPr>
            <a:endParaRPr lang="en-IN" dirty="0"/>
          </a:p>
        </p:txBody>
      </p:sp>
      <p:sp>
        <p:nvSpPr>
          <p:cNvPr id="4" name="Date Placeholder 3">
            <a:extLst>
              <a:ext uri="{FF2B5EF4-FFF2-40B4-BE49-F238E27FC236}">
                <a16:creationId xmlns:a16="http://schemas.microsoft.com/office/drawing/2014/main" id="{B102C0CC-3ED3-45E0-8375-DB8994BF63CE}"/>
              </a:ext>
            </a:extLst>
          </p:cNvPr>
          <p:cNvSpPr>
            <a:spLocks noGrp="1"/>
          </p:cNvSpPr>
          <p:nvPr>
            <p:ph type="dt" sz="half" idx="10"/>
          </p:nvPr>
        </p:nvSpPr>
        <p:spPr/>
        <p:txBody>
          <a:bodyPr/>
          <a:lstStyle/>
          <a:p>
            <a:r>
              <a:rPr lang="en-US" dirty="0"/>
              <a:t>10/08/20</a:t>
            </a:r>
          </a:p>
        </p:txBody>
      </p:sp>
      <p:sp>
        <p:nvSpPr>
          <p:cNvPr id="5" name="Footer Placeholder 4">
            <a:extLst>
              <a:ext uri="{FF2B5EF4-FFF2-40B4-BE49-F238E27FC236}">
                <a16:creationId xmlns:a16="http://schemas.microsoft.com/office/drawing/2014/main" id="{6D57397A-A0F1-4EB8-A779-5856E23EDB45}"/>
              </a:ext>
            </a:extLst>
          </p:cNvPr>
          <p:cNvSpPr>
            <a:spLocks noGrp="1"/>
          </p:cNvSpPr>
          <p:nvPr>
            <p:ph type="ftr" sz="quarter" idx="11"/>
          </p:nvPr>
        </p:nvSpPr>
        <p:spPr/>
        <p:txBody>
          <a:bodyPr/>
          <a:lstStyle/>
          <a:p>
            <a:r>
              <a:rPr lang="en-US" dirty="0"/>
              <a:t>Mini Project – 19CSE48</a:t>
            </a:r>
          </a:p>
        </p:txBody>
      </p:sp>
      <p:sp>
        <p:nvSpPr>
          <p:cNvPr id="6" name="Slide Number Placeholder 5">
            <a:extLst>
              <a:ext uri="{FF2B5EF4-FFF2-40B4-BE49-F238E27FC236}">
                <a16:creationId xmlns:a16="http://schemas.microsoft.com/office/drawing/2014/main" id="{0B63EEC8-1BF3-47E4-A27E-4DDBC536AF23}"/>
              </a:ext>
            </a:extLst>
          </p:cNvPr>
          <p:cNvSpPr>
            <a:spLocks noGrp="1"/>
          </p:cNvSpPr>
          <p:nvPr>
            <p:ph type="sldNum" sz="quarter" idx="12"/>
          </p:nvPr>
        </p:nvSpPr>
        <p:spPr/>
        <p:txBody>
          <a:bodyPr/>
          <a:lstStyle/>
          <a:p>
            <a:fld id="{3C0F9C3E-79AB-4D1D-AF94-F9B1D785080B}" type="slidenum">
              <a:rPr lang="en-US" smtClean="0"/>
              <a:pPr/>
              <a:t>11</a:t>
            </a:fld>
            <a:endParaRPr lang="en-US" dirty="0"/>
          </a:p>
        </p:txBody>
      </p:sp>
      <p:pic>
        <p:nvPicPr>
          <p:cNvPr id="9" name="Picture 8">
            <a:extLst>
              <a:ext uri="{FF2B5EF4-FFF2-40B4-BE49-F238E27FC236}">
                <a16:creationId xmlns:a16="http://schemas.microsoft.com/office/drawing/2014/main" id="{633B37E9-2753-4435-B7A0-247623BA474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452687"/>
            <a:ext cx="5943600" cy="3592513"/>
          </a:xfrm>
          <a:prstGeom prst="rect">
            <a:avLst/>
          </a:prstGeom>
          <a:noFill/>
          <a:ln>
            <a:noFill/>
          </a:ln>
        </p:spPr>
      </p:pic>
    </p:spTree>
    <p:extLst>
      <p:ext uri="{BB962C8B-B14F-4D97-AF65-F5344CB8AC3E}">
        <p14:creationId xmlns:p14="http://schemas.microsoft.com/office/powerpoint/2010/main" val="1740564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7FE44-B9F1-44CA-8C81-BD0D19857523}"/>
              </a:ext>
            </a:extLst>
          </p:cNvPr>
          <p:cNvSpPr>
            <a:spLocks noGrp="1"/>
          </p:cNvSpPr>
          <p:nvPr>
            <p:ph type="title"/>
          </p:nvPr>
        </p:nvSpPr>
        <p:spPr/>
        <p:txBody>
          <a:bodyPr/>
          <a:lstStyle/>
          <a:p>
            <a:r>
              <a:rPr lang="en-US" dirty="0">
                <a:solidFill>
                  <a:srgbClr val="FF0000"/>
                </a:solidFill>
              </a:rPr>
              <a:t>Sample Outputs</a:t>
            </a:r>
            <a:endParaRPr lang="en-IN" dirty="0">
              <a:solidFill>
                <a:srgbClr val="FF0000"/>
              </a:solidFill>
            </a:endParaRPr>
          </a:p>
        </p:txBody>
      </p:sp>
      <p:sp>
        <p:nvSpPr>
          <p:cNvPr id="3" name="Content Placeholder 2">
            <a:extLst>
              <a:ext uri="{FF2B5EF4-FFF2-40B4-BE49-F238E27FC236}">
                <a16:creationId xmlns:a16="http://schemas.microsoft.com/office/drawing/2014/main" id="{E777779F-4FBA-4E46-960D-D614CAB8B185}"/>
              </a:ext>
            </a:extLst>
          </p:cNvPr>
          <p:cNvSpPr>
            <a:spLocks noGrp="1"/>
          </p:cNvSpPr>
          <p:nvPr>
            <p:ph idx="1"/>
          </p:nvPr>
        </p:nvSpPr>
        <p:spPr/>
        <p:txBody>
          <a:bodyPr/>
          <a:lstStyle/>
          <a:p>
            <a:r>
              <a:rPr lang="en-US" dirty="0"/>
              <a:t>Data Center</a:t>
            </a:r>
          </a:p>
          <a:p>
            <a:pPr marL="114300" indent="0">
              <a:buNone/>
            </a:pPr>
            <a:endParaRPr lang="en-IN" dirty="0"/>
          </a:p>
        </p:txBody>
      </p:sp>
      <p:sp>
        <p:nvSpPr>
          <p:cNvPr id="4" name="Date Placeholder 3">
            <a:extLst>
              <a:ext uri="{FF2B5EF4-FFF2-40B4-BE49-F238E27FC236}">
                <a16:creationId xmlns:a16="http://schemas.microsoft.com/office/drawing/2014/main" id="{6A4E7A78-1229-4EA2-8EEB-555EDB09EA13}"/>
              </a:ext>
            </a:extLst>
          </p:cNvPr>
          <p:cNvSpPr>
            <a:spLocks noGrp="1"/>
          </p:cNvSpPr>
          <p:nvPr>
            <p:ph type="dt" sz="half" idx="10"/>
          </p:nvPr>
        </p:nvSpPr>
        <p:spPr/>
        <p:txBody>
          <a:bodyPr/>
          <a:lstStyle/>
          <a:p>
            <a:r>
              <a:rPr lang="en-US" dirty="0"/>
              <a:t>10/08/20</a:t>
            </a:r>
          </a:p>
        </p:txBody>
      </p:sp>
      <p:sp>
        <p:nvSpPr>
          <p:cNvPr id="5" name="Footer Placeholder 4">
            <a:extLst>
              <a:ext uri="{FF2B5EF4-FFF2-40B4-BE49-F238E27FC236}">
                <a16:creationId xmlns:a16="http://schemas.microsoft.com/office/drawing/2014/main" id="{09FC5122-A55C-4F1E-9847-0941C366A999}"/>
              </a:ext>
            </a:extLst>
          </p:cNvPr>
          <p:cNvSpPr>
            <a:spLocks noGrp="1"/>
          </p:cNvSpPr>
          <p:nvPr>
            <p:ph type="ftr" sz="quarter" idx="11"/>
          </p:nvPr>
        </p:nvSpPr>
        <p:spPr/>
        <p:txBody>
          <a:bodyPr/>
          <a:lstStyle/>
          <a:p>
            <a:r>
              <a:rPr lang="en-US" dirty="0"/>
              <a:t>Mini Project – 19CSE48</a:t>
            </a:r>
          </a:p>
        </p:txBody>
      </p:sp>
      <p:sp>
        <p:nvSpPr>
          <p:cNvPr id="6" name="Slide Number Placeholder 5">
            <a:extLst>
              <a:ext uri="{FF2B5EF4-FFF2-40B4-BE49-F238E27FC236}">
                <a16:creationId xmlns:a16="http://schemas.microsoft.com/office/drawing/2014/main" id="{6D3DA7C1-4F46-4478-B3EE-2D6B23B9F0A0}"/>
              </a:ext>
            </a:extLst>
          </p:cNvPr>
          <p:cNvSpPr>
            <a:spLocks noGrp="1"/>
          </p:cNvSpPr>
          <p:nvPr>
            <p:ph type="sldNum" sz="quarter" idx="12"/>
          </p:nvPr>
        </p:nvSpPr>
        <p:spPr/>
        <p:txBody>
          <a:bodyPr/>
          <a:lstStyle/>
          <a:p>
            <a:fld id="{3C0F9C3E-79AB-4D1D-AF94-F9B1D785080B}" type="slidenum">
              <a:rPr lang="en-US" smtClean="0"/>
              <a:pPr/>
              <a:t>12</a:t>
            </a:fld>
            <a:endParaRPr lang="en-US" dirty="0"/>
          </a:p>
        </p:txBody>
      </p:sp>
      <p:pic>
        <p:nvPicPr>
          <p:cNvPr id="9" name="Picture 8">
            <a:extLst>
              <a:ext uri="{FF2B5EF4-FFF2-40B4-BE49-F238E27FC236}">
                <a16:creationId xmlns:a16="http://schemas.microsoft.com/office/drawing/2014/main" id="{8808F209-6B38-4138-8076-EFA6E951F34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162175"/>
            <a:ext cx="6248400" cy="3781425"/>
          </a:xfrm>
          <a:prstGeom prst="rect">
            <a:avLst/>
          </a:prstGeom>
          <a:noFill/>
          <a:ln>
            <a:noFill/>
          </a:ln>
        </p:spPr>
      </p:pic>
    </p:spTree>
    <p:extLst>
      <p:ext uri="{BB962C8B-B14F-4D97-AF65-F5344CB8AC3E}">
        <p14:creationId xmlns:p14="http://schemas.microsoft.com/office/powerpoint/2010/main" val="1985185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CFA5-6F0D-4790-B57D-3AD08C4A5C90}"/>
              </a:ext>
            </a:extLst>
          </p:cNvPr>
          <p:cNvSpPr>
            <a:spLocks noGrp="1"/>
          </p:cNvSpPr>
          <p:nvPr>
            <p:ph type="title"/>
          </p:nvPr>
        </p:nvSpPr>
        <p:spPr/>
        <p:txBody>
          <a:bodyPr/>
          <a:lstStyle/>
          <a:p>
            <a:r>
              <a:rPr lang="en-US" dirty="0">
                <a:solidFill>
                  <a:srgbClr val="FF0000"/>
                </a:solidFill>
              </a:rPr>
              <a:t>Sample Outputs</a:t>
            </a:r>
            <a:endParaRPr lang="en-IN" dirty="0">
              <a:solidFill>
                <a:srgbClr val="FF0000"/>
              </a:solidFill>
            </a:endParaRPr>
          </a:p>
        </p:txBody>
      </p:sp>
      <p:sp>
        <p:nvSpPr>
          <p:cNvPr id="3" name="Content Placeholder 2">
            <a:extLst>
              <a:ext uri="{FF2B5EF4-FFF2-40B4-BE49-F238E27FC236}">
                <a16:creationId xmlns:a16="http://schemas.microsoft.com/office/drawing/2014/main" id="{896A842A-BDC8-4C53-A004-86D976925BBB}"/>
              </a:ext>
            </a:extLst>
          </p:cNvPr>
          <p:cNvSpPr>
            <a:spLocks noGrp="1"/>
          </p:cNvSpPr>
          <p:nvPr>
            <p:ph idx="1"/>
          </p:nvPr>
        </p:nvSpPr>
        <p:spPr/>
        <p:txBody>
          <a:bodyPr/>
          <a:lstStyle/>
          <a:p>
            <a:r>
              <a:rPr lang="en-US" dirty="0"/>
              <a:t>Communication and Soft Skills</a:t>
            </a:r>
          </a:p>
          <a:p>
            <a:pPr marL="114300" indent="0">
              <a:buNone/>
            </a:pPr>
            <a:endParaRPr lang="en-IN" dirty="0"/>
          </a:p>
        </p:txBody>
      </p:sp>
      <p:sp>
        <p:nvSpPr>
          <p:cNvPr id="4" name="Date Placeholder 3">
            <a:extLst>
              <a:ext uri="{FF2B5EF4-FFF2-40B4-BE49-F238E27FC236}">
                <a16:creationId xmlns:a16="http://schemas.microsoft.com/office/drawing/2014/main" id="{B9B9C53C-EE30-47FB-9D33-77DDB31ED674}"/>
              </a:ext>
            </a:extLst>
          </p:cNvPr>
          <p:cNvSpPr>
            <a:spLocks noGrp="1"/>
          </p:cNvSpPr>
          <p:nvPr>
            <p:ph type="dt" sz="half" idx="10"/>
          </p:nvPr>
        </p:nvSpPr>
        <p:spPr/>
        <p:txBody>
          <a:bodyPr/>
          <a:lstStyle/>
          <a:p>
            <a:r>
              <a:rPr lang="en-US" dirty="0"/>
              <a:t>10/08/20</a:t>
            </a:r>
          </a:p>
        </p:txBody>
      </p:sp>
      <p:sp>
        <p:nvSpPr>
          <p:cNvPr id="5" name="Footer Placeholder 4">
            <a:extLst>
              <a:ext uri="{FF2B5EF4-FFF2-40B4-BE49-F238E27FC236}">
                <a16:creationId xmlns:a16="http://schemas.microsoft.com/office/drawing/2014/main" id="{E6E53FA2-3F0B-4735-A7FC-7D5B55FF8392}"/>
              </a:ext>
            </a:extLst>
          </p:cNvPr>
          <p:cNvSpPr>
            <a:spLocks noGrp="1"/>
          </p:cNvSpPr>
          <p:nvPr>
            <p:ph type="ftr" sz="quarter" idx="11"/>
          </p:nvPr>
        </p:nvSpPr>
        <p:spPr/>
        <p:txBody>
          <a:bodyPr/>
          <a:lstStyle/>
          <a:p>
            <a:r>
              <a:rPr lang="en-US" dirty="0"/>
              <a:t>Mini Project – 19CSE48</a:t>
            </a:r>
          </a:p>
        </p:txBody>
      </p:sp>
      <p:sp>
        <p:nvSpPr>
          <p:cNvPr id="6" name="Slide Number Placeholder 5">
            <a:extLst>
              <a:ext uri="{FF2B5EF4-FFF2-40B4-BE49-F238E27FC236}">
                <a16:creationId xmlns:a16="http://schemas.microsoft.com/office/drawing/2014/main" id="{68E4A328-BA46-4E4F-BD5F-0838C67FF6D6}"/>
              </a:ext>
            </a:extLst>
          </p:cNvPr>
          <p:cNvSpPr>
            <a:spLocks noGrp="1"/>
          </p:cNvSpPr>
          <p:nvPr>
            <p:ph type="sldNum" sz="quarter" idx="12"/>
          </p:nvPr>
        </p:nvSpPr>
        <p:spPr/>
        <p:txBody>
          <a:bodyPr/>
          <a:lstStyle/>
          <a:p>
            <a:fld id="{3C0F9C3E-79AB-4D1D-AF94-F9B1D785080B}" type="slidenum">
              <a:rPr lang="en-US" smtClean="0"/>
              <a:pPr/>
              <a:t>13</a:t>
            </a:fld>
            <a:endParaRPr lang="en-US" dirty="0"/>
          </a:p>
        </p:txBody>
      </p:sp>
      <p:pic>
        <p:nvPicPr>
          <p:cNvPr id="9" name="Picture 8">
            <a:extLst>
              <a:ext uri="{FF2B5EF4-FFF2-40B4-BE49-F238E27FC236}">
                <a16:creationId xmlns:a16="http://schemas.microsoft.com/office/drawing/2014/main" id="{0DA92D0F-12AF-4D6E-BA75-AB0C77E561E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5427" y="1981200"/>
            <a:ext cx="6028373" cy="3667760"/>
          </a:xfrm>
          <a:prstGeom prst="rect">
            <a:avLst/>
          </a:prstGeom>
          <a:noFill/>
          <a:ln>
            <a:noFill/>
          </a:ln>
        </p:spPr>
      </p:pic>
    </p:spTree>
    <p:extLst>
      <p:ext uri="{BB962C8B-B14F-4D97-AF65-F5344CB8AC3E}">
        <p14:creationId xmlns:p14="http://schemas.microsoft.com/office/powerpoint/2010/main" val="1709053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26A6-4353-4D11-B23B-817D81255CE5}"/>
              </a:ext>
            </a:extLst>
          </p:cNvPr>
          <p:cNvSpPr>
            <a:spLocks noGrp="1"/>
          </p:cNvSpPr>
          <p:nvPr>
            <p:ph type="title"/>
          </p:nvPr>
        </p:nvSpPr>
        <p:spPr/>
        <p:txBody>
          <a:bodyPr/>
          <a:lstStyle/>
          <a:p>
            <a:r>
              <a:rPr lang="en-US" dirty="0">
                <a:solidFill>
                  <a:srgbClr val="FF0000"/>
                </a:solidFill>
              </a:rPr>
              <a:t>Sample Outputs</a:t>
            </a:r>
            <a:endParaRPr lang="en-IN" dirty="0">
              <a:solidFill>
                <a:srgbClr val="FF0000"/>
              </a:solidFill>
            </a:endParaRPr>
          </a:p>
        </p:txBody>
      </p:sp>
      <p:sp>
        <p:nvSpPr>
          <p:cNvPr id="3" name="Content Placeholder 2">
            <a:extLst>
              <a:ext uri="{FF2B5EF4-FFF2-40B4-BE49-F238E27FC236}">
                <a16:creationId xmlns:a16="http://schemas.microsoft.com/office/drawing/2014/main" id="{63050B1E-4D06-4419-B45F-87B7EF65BD49}"/>
              </a:ext>
            </a:extLst>
          </p:cNvPr>
          <p:cNvSpPr>
            <a:spLocks noGrp="1"/>
          </p:cNvSpPr>
          <p:nvPr>
            <p:ph idx="1"/>
          </p:nvPr>
        </p:nvSpPr>
        <p:spPr/>
        <p:txBody>
          <a:bodyPr/>
          <a:lstStyle/>
          <a:p>
            <a:r>
              <a:rPr lang="en-US" dirty="0"/>
              <a:t>Physical Education</a:t>
            </a:r>
          </a:p>
          <a:p>
            <a:pPr marL="114300" indent="0">
              <a:buNone/>
            </a:pPr>
            <a:endParaRPr lang="en-IN" dirty="0"/>
          </a:p>
        </p:txBody>
      </p:sp>
      <p:sp>
        <p:nvSpPr>
          <p:cNvPr id="4" name="Date Placeholder 3">
            <a:extLst>
              <a:ext uri="{FF2B5EF4-FFF2-40B4-BE49-F238E27FC236}">
                <a16:creationId xmlns:a16="http://schemas.microsoft.com/office/drawing/2014/main" id="{CEF0FB8D-887B-4131-9007-C4C60C1734A6}"/>
              </a:ext>
            </a:extLst>
          </p:cNvPr>
          <p:cNvSpPr>
            <a:spLocks noGrp="1"/>
          </p:cNvSpPr>
          <p:nvPr>
            <p:ph type="dt" sz="half" idx="10"/>
          </p:nvPr>
        </p:nvSpPr>
        <p:spPr/>
        <p:txBody>
          <a:bodyPr/>
          <a:lstStyle/>
          <a:p>
            <a:r>
              <a:rPr lang="en-US" dirty="0"/>
              <a:t>10/08/20</a:t>
            </a:r>
          </a:p>
        </p:txBody>
      </p:sp>
      <p:sp>
        <p:nvSpPr>
          <p:cNvPr id="5" name="Footer Placeholder 4">
            <a:extLst>
              <a:ext uri="{FF2B5EF4-FFF2-40B4-BE49-F238E27FC236}">
                <a16:creationId xmlns:a16="http://schemas.microsoft.com/office/drawing/2014/main" id="{427CC13F-B932-441B-909A-6C057EAEC98D}"/>
              </a:ext>
            </a:extLst>
          </p:cNvPr>
          <p:cNvSpPr>
            <a:spLocks noGrp="1"/>
          </p:cNvSpPr>
          <p:nvPr>
            <p:ph type="ftr" sz="quarter" idx="11"/>
          </p:nvPr>
        </p:nvSpPr>
        <p:spPr/>
        <p:txBody>
          <a:bodyPr/>
          <a:lstStyle/>
          <a:p>
            <a:r>
              <a:rPr lang="en-US" dirty="0"/>
              <a:t>Mini Project – 19CSE48</a:t>
            </a:r>
          </a:p>
        </p:txBody>
      </p:sp>
      <p:sp>
        <p:nvSpPr>
          <p:cNvPr id="6" name="Slide Number Placeholder 5">
            <a:extLst>
              <a:ext uri="{FF2B5EF4-FFF2-40B4-BE49-F238E27FC236}">
                <a16:creationId xmlns:a16="http://schemas.microsoft.com/office/drawing/2014/main" id="{850FD190-11B2-4985-81AD-59CD497BBBDF}"/>
              </a:ext>
            </a:extLst>
          </p:cNvPr>
          <p:cNvSpPr>
            <a:spLocks noGrp="1"/>
          </p:cNvSpPr>
          <p:nvPr>
            <p:ph type="sldNum" sz="quarter" idx="12"/>
          </p:nvPr>
        </p:nvSpPr>
        <p:spPr/>
        <p:txBody>
          <a:bodyPr/>
          <a:lstStyle/>
          <a:p>
            <a:fld id="{3C0F9C3E-79AB-4D1D-AF94-F9B1D785080B}" type="slidenum">
              <a:rPr lang="en-US" smtClean="0"/>
              <a:pPr/>
              <a:t>14</a:t>
            </a:fld>
            <a:endParaRPr lang="en-US" dirty="0"/>
          </a:p>
        </p:txBody>
      </p:sp>
      <p:pic>
        <p:nvPicPr>
          <p:cNvPr id="9" name="Picture 8">
            <a:extLst>
              <a:ext uri="{FF2B5EF4-FFF2-40B4-BE49-F238E27FC236}">
                <a16:creationId xmlns:a16="http://schemas.microsoft.com/office/drawing/2014/main" id="{0EE135BC-4AA1-47ED-91F1-A56033B1BFD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133600"/>
            <a:ext cx="5867400" cy="3911600"/>
          </a:xfrm>
          <a:prstGeom prst="rect">
            <a:avLst/>
          </a:prstGeom>
          <a:noFill/>
          <a:ln>
            <a:noFill/>
          </a:ln>
        </p:spPr>
      </p:pic>
    </p:spTree>
    <p:extLst>
      <p:ext uri="{BB962C8B-B14F-4D97-AF65-F5344CB8AC3E}">
        <p14:creationId xmlns:p14="http://schemas.microsoft.com/office/powerpoint/2010/main" val="978779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B5E5-8F4F-4642-9A2A-4BC2437F95C7}"/>
              </a:ext>
            </a:extLst>
          </p:cNvPr>
          <p:cNvSpPr>
            <a:spLocks noGrp="1"/>
          </p:cNvSpPr>
          <p:nvPr>
            <p:ph type="ctrTitle"/>
          </p:nvPr>
        </p:nvSpPr>
        <p:spPr>
          <a:xfrm>
            <a:off x="304800" y="1225420"/>
            <a:ext cx="7543800" cy="2590800"/>
          </a:xfrm>
        </p:spPr>
        <p:txBody>
          <a:bodyPr/>
          <a:lstStyle/>
          <a:p>
            <a:r>
              <a:rPr lang="en-US" dirty="0"/>
              <a:t>		THANK YOU</a:t>
            </a:r>
            <a:endParaRPr lang="en-IN" dirty="0"/>
          </a:p>
        </p:txBody>
      </p:sp>
      <p:sp>
        <p:nvSpPr>
          <p:cNvPr id="3" name="Subtitle 2">
            <a:extLst>
              <a:ext uri="{FF2B5EF4-FFF2-40B4-BE49-F238E27FC236}">
                <a16:creationId xmlns:a16="http://schemas.microsoft.com/office/drawing/2014/main" id="{B513406B-F9D9-45C9-ACF3-2F33146F9431}"/>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1385953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28600"/>
            <a:ext cx="8229600" cy="563562"/>
          </a:xfrm>
        </p:spPr>
        <p:txBody>
          <a:bodyPr>
            <a:normAutofit fontScale="90000"/>
          </a:bodyPr>
          <a:lstStyle/>
          <a:p>
            <a:r>
              <a:rPr lang="en-US" dirty="0">
                <a:solidFill>
                  <a:srgbClr val="FF0000"/>
                </a:solidFill>
              </a:rPr>
              <a:t>Agenda</a:t>
            </a:r>
            <a:endParaRPr lang="en-US" dirty="0"/>
          </a:p>
        </p:txBody>
      </p:sp>
      <p:sp>
        <p:nvSpPr>
          <p:cNvPr id="3" name="Content Placeholder 2"/>
          <p:cNvSpPr>
            <a:spLocks noGrp="1"/>
          </p:cNvSpPr>
          <p:nvPr>
            <p:ph idx="1"/>
          </p:nvPr>
        </p:nvSpPr>
        <p:spPr>
          <a:xfrm>
            <a:off x="457200" y="914400"/>
            <a:ext cx="8229600" cy="5211763"/>
          </a:xfrm>
        </p:spPr>
        <p:txBody>
          <a:bodyPr>
            <a:normAutofit lnSpcReduction="10000"/>
          </a:bodyPr>
          <a:lstStyle/>
          <a:p>
            <a:pPr>
              <a:buFont typeface="Wingdings" pitchFamily="2" charset="2"/>
              <a:buChar char="Ø"/>
            </a:pPr>
            <a:r>
              <a:rPr lang="en-US" sz="3200" dirty="0"/>
              <a:t>Introduction</a:t>
            </a:r>
          </a:p>
          <a:p>
            <a:pPr>
              <a:buFont typeface="Wingdings" pitchFamily="2" charset="2"/>
              <a:buChar char="Ø"/>
            </a:pPr>
            <a:r>
              <a:rPr lang="en-US" sz="3200" dirty="0"/>
              <a:t>Objectives of the course</a:t>
            </a:r>
          </a:p>
          <a:p>
            <a:pPr>
              <a:buFont typeface="Wingdings" pitchFamily="2" charset="2"/>
              <a:buChar char="Ø"/>
            </a:pPr>
            <a:r>
              <a:rPr lang="en-US" sz="3200" dirty="0"/>
              <a:t>Abstract</a:t>
            </a:r>
          </a:p>
          <a:p>
            <a:pPr>
              <a:buFont typeface="Wingdings" pitchFamily="2" charset="2"/>
              <a:buChar char="Ø"/>
            </a:pPr>
            <a:r>
              <a:rPr lang="en-US" sz="3200" dirty="0"/>
              <a:t>Problem Definition</a:t>
            </a:r>
          </a:p>
          <a:p>
            <a:pPr>
              <a:buFont typeface="Wingdings" pitchFamily="2" charset="2"/>
              <a:buChar char="Ø"/>
            </a:pPr>
            <a:r>
              <a:rPr lang="en-US" sz="3200" dirty="0"/>
              <a:t>Methodology</a:t>
            </a:r>
          </a:p>
          <a:p>
            <a:pPr>
              <a:buFont typeface="Wingdings" pitchFamily="2" charset="2"/>
              <a:buChar char="Ø"/>
            </a:pPr>
            <a:r>
              <a:rPr lang="en-US" sz="3200" dirty="0"/>
              <a:t>Objectives of the project</a:t>
            </a:r>
          </a:p>
          <a:p>
            <a:pPr>
              <a:buFont typeface="Wingdings" pitchFamily="2" charset="2"/>
              <a:buChar char="Ø"/>
            </a:pPr>
            <a:r>
              <a:rPr lang="en-US" sz="3200" dirty="0"/>
              <a:t>Design</a:t>
            </a:r>
          </a:p>
          <a:p>
            <a:pPr>
              <a:buFont typeface="Wingdings" pitchFamily="2" charset="2"/>
              <a:buChar char="Ø"/>
            </a:pPr>
            <a:r>
              <a:rPr lang="en-US" sz="3200" dirty="0"/>
              <a:t>Sample Outputs</a:t>
            </a:r>
          </a:p>
          <a:p>
            <a:pPr>
              <a:buFont typeface="Wingdings" pitchFamily="2" charset="2"/>
              <a:buChar char="Ø"/>
            </a:pPr>
            <a:r>
              <a:rPr lang="en-US" sz="3200" dirty="0"/>
              <a:t>Conclusion</a:t>
            </a:r>
          </a:p>
          <a:p>
            <a:pPr>
              <a:buFont typeface="Wingdings" pitchFamily="2" charset="2"/>
              <a:buChar char="Ø"/>
            </a:pPr>
            <a:endParaRPr lang="en-US" sz="3200" dirty="0"/>
          </a:p>
          <a:p>
            <a:pPr>
              <a:buFont typeface="Wingdings" pitchFamily="2" charset="2"/>
              <a:buChar char="Ø"/>
            </a:pPr>
            <a:endParaRPr lang="en-US" dirty="0"/>
          </a:p>
          <a:p>
            <a:pPr>
              <a:buFont typeface="Wingdings" pitchFamily="2" charset="2"/>
              <a:buChar char="Ø"/>
            </a:pPr>
            <a:endParaRPr lang="en-US" dirty="0"/>
          </a:p>
        </p:txBody>
      </p:sp>
      <p:sp>
        <p:nvSpPr>
          <p:cNvPr id="4" name="Date Placeholder 3"/>
          <p:cNvSpPr>
            <a:spLocks noGrp="1"/>
          </p:cNvSpPr>
          <p:nvPr>
            <p:ph type="dt" sz="half" idx="10"/>
          </p:nvPr>
        </p:nvSpPr>
        <p:spPr>
          <a:xfrm rot="16200000">
            <a:off x="6715214" y="2430940"/>
            <a:ext cx="4160839" cy="365760"/>
          </a:xfrm>
        </p:spPr>
        <p:txBody>
          <a:bodyPr/>
          <a:lstStyle/>
          <a:p>
            <a:r>
              <a:rPr lang="en-US" dirty="0"/>
              <a:t>Mini</a:t>
            </a:r>
          </a:p>
        </p:txBody>
      </p:sp>
      <p:sp>
        <p:nvSpPr>
          <p:cNvPr id="5" name="Footer Placeholder 4"/>
          <p:cNvSpPr>
            <a:spLocks noGrp="1"/>
          </p:cNvSpPr>
          <p:nvPr>
            <p:ph type="ftr" sz="quarter" idx="11"/>
          </p:nvPr>
        </p:nvSpPr>
        <p:spPr/>
        <p:txBody>
          <a:bodyPr/>
          <a:lstStyle/>
          <a:p>
            <a:r>
              <a:rPr lang="en-US" dirty="0"/>
              <a:t>Project – 19CSE48</a:t>
            </a:r>
          </a:p>
        </p:txBody>
      </p:sp>
      <p:sp>
        <p:nvSpPr>
          <p:cNvPr id="6" name="Slide Number Placeholder 5"/>
          <p:cNvSpPr>
            <a:spLocks noGrp="1"/>
          </p:cNvSpPr>
          <p:nvPr>
            <p:ph type="sldNum" sz="quarter" idx="12"/>
          </p:nvPr>
        </p:nvSpPr>
        <p:spPr/>
        <p:txBody>
          <a:bodyPr/>
          <a:lstStyle/>
          <a:p>
            <a:fld id="{3C0F9C3E-79AB-4D1D-AF94-F9B1D785080B}" type="slidenum">
              <a:rPr lang="en-US" smtClean="0"/>
              <a:pPr/>
              <a:t>2</a:t>
            </a:fld>
            <a:endParaRPr lang="en-US" dirty="0"/>
          </a:p>
        </p:txBody>
      </p:sp>
      <p:sp>
        <p:nvSpPr>
          <p:cNvPr id="8" name="TextBox 7">
            <a:extLst>
              <a:ext uri="{FF2B5EF4-FFF2-40B4-BE49-F238E27FC236}">
                <a16:creationId xmlns:a16="http://schemas.microsoft.com/office/drawing/2014/main" id="{BB01CACE-F08E-4E09-9030-5DDFA15186A1}"/>
              </a:ext>
            </a:extLst>
          </p:cNvPr>
          <p:cNvSpPr txBox="1"/>
          <p:nvPr/>
        </p:nvSpPr>
        <p:spPr>
          <a:xfrm rot="16200000">
            <a:off x="6660729" y="693630"/>
            <a:ext cx="4269812" cy="276999"/>
          </a:xfrm>
          <a:prstGeom prst="rect">
            <a:avLst/>
          </a:prstGeom>
          <a:noFill/>
        </p:spPr>
        <p:txBody>
          <a:bodyPr wrap="square">
            <a:spAutoFit/>
          </a:bodyPr>
          <a:lstStyle/>
          <a:p>
            <a:r>
              <a:rPr lang="en-US" sz="1200" dirty="0">
                <a:solidFill>
                  <a:schemeClr val="bg2">
                    <a:lumMod val="60000"/>
                    <a:lumOff val="40000"/>
                  </a:schemeClr>
                </a:solidFill>
              </a:rPr>
              <a:t>10/08/20</a:t>
            </a:r>
            <a:endParaRPr lang="en-IN" sz="1200" dirty="0">
              <a:solidFill>
                <a:schemeClr val="bg2">
                  <a:lumMod val="60000"/>
                  <a:lumOff val="40000"/>
                </a:schemeClr>
              </a:solidFill>
            </a:endParaRPr>
          </a:p>
        </p:txBody>
      </p:sp>
      <p:sp>
        <p:nvSpPr>
          <p:cNvPr id="10" name="TextBox 9">
            <a:extLst>
              <a:ext uri="{FF2B5EF4-FFF2-40B4-BE49-F238E27FC236}">
                <a16:creationId xmlns:a16="http://schemas.microsoft.com/office/drawing/2014/main" id="{8B3F3FF9-08B1-4B06-8384-2C04BDE9076B}"/>
              </a:ext>
            </a:extLst>
          </p:cNvPr>
          <p:cNvSpPr txBox="1"/>
          <p:nvPr/>
        </p:nvSpPr>
        <p:spPr>
          <a:xfrm rot="16200000">
            <a:off x="8290593" y="2945019"/>
            <a:ext cx="4269812" cy="276999"/>
          </a:xfrm>
          <a:prstGeom prst="rect">
            <a:avLst/>
          </a:prstGeom>
          <a:noFill/>
        </p:spPr>
        <p:txBody>
          <a:bodyPr wrap="square">
            <a:spAutoFit/>
          </a:bodyPr>
          <a:lstStyle/>
          <a:p>
            <a:r>
              <a:rPr lang="en-US" sz="1200" dirty="0">
                <a:solidFill>
                  <a:schemeClr val="bg2">
                    <a:lumMod val="60000"/>
                    <a:lumOff val="40000"/>
                  </a:schemeClr>
                </a:solidFill>
              </a:rPr>
              <a:t>10/09/20</a:t>
            </a:r>
            <a:endParaRPr lang="en-IN" sz="1200" dirty="0">
              <a:solidFill>
                <a:schemeClr val="bg2">
                  <a:lumMod val="60000"/>
                  <a:lumOff val="4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28" y="152400"/>
            <a:ext cx="7620000" cy="1143000"/>
          </a:xfrm>
        </p:spPr>
        <p:txBody>
          <a:bodyPr/>
          <a:lstStyle/>
          <a:p>
            <a:r>
              <a:rPr lang="en-US" dirty="0">
                <a:solidFill>
                  <a:srgbClr val="FF0000"/>
                </a:solidFill>
              </a:rPr>
              <a:t>Introduction </a:t>
            </a:r>
          </a:p>
        </p:txBody>
      </p:sp>
      <p:sp>
        <p:nvSpPr>
          <p:cNvPr id="3" name="Content Placeholder 2"/>
          <p:cNvSpPr>
            <a:spLocks noGrp="1"/>
          </p:cNvSpPr>
          <p:nvPr>
            <p:ph idx="1"/>
          </p:nvPr>
        </p:nvSpPr>
        <p:spPr/>
        <p:txBody>
          <a:bodyPr>
            <a:normAutofit lnSpcReduction="10000"/>
          </a:bodyPr>
          <a:lstStyle/>
          <a:p>
            <a:pPr indent="457200" algn="just">
              <a:lnSpc>
                <a:spcPct val="150000"/>
              </a:lnSpc>
              <a:spcAft>
                <a:spcPts val="6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NHCE Facilities Information System will display the number of college facilities like maintenance of library, hostels, data center, physical education, soft skills, laboratories etc.  By this we can maintain a record of the facilities and also reduce the time for the parents to know more about college. </a:t>
            </a:r>
          </a:p>
          <a:p>
            <a:pPr indent="457200" algn="just">
              <a:lnSpc>
                <a:spcPct val="150000"/>
              </a:lnSpc>
              <a:spcAft>
                <a:spcPts val="6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main purpose of this is to integrates people, place and process within the built environment. It improving the quality of life of people and the productivity of the core business. </a:t>
            </a:r>
            <a:r>
              <a:rPr lang="en-US" sz="1800" dirty="0">
                <a:effectLst/>
                <a:latin typeface="Calibri" panose="020F0502020204030204" pitchFamily="34" charset="0"/>
                <a:ea typeface="Calibri" panose="020F0502020204030204" pitchFamily="34" charset="0"/>
                <a:cs typeface="Times New Roman" panose="02020603050405020304" pitchFamily="18" charset="0"/>
              </a:rPr>
              <a:t>So in this project people can know all the details of the college. They have to give there input details like which facility they want to know about.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lgn="just">
              <a:lnSpc>
                <a:spcPct val="150000"/>
              </a:lnSpc>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sp>
        <p:nvSpPr>
          <p:cNvPr id="10" name="Footer Placeholder 9">
            <a:extLst>
              <a:ext uri="{FF2B5EF4-FFF2-40B4-BE49-F238E27FC236}">
                <a16:creationId xmlns:a16="http://schemas.microsoft.com/office/drawing/2014/main" id="{CBF3DD5E-CA58-44A8-8D56-802882CDA284}"/>
              </a:ext>
            </a:extLst>
          </p:cNvPr>
          <p:cNvSpPr txBox="1">
            <a:spLocks noGrp="1"/>
          </p:cNvSpPr>
          <p:nvPr>
            <p:ph type="ftr" sz="quarter" idx="11"/>
          </p:nvPr>
        </p:nvSpPr>
        <p:spPr>
          <a:xfrm rot="16200000">
            <a:off x="7722006" y="3769667"/>
            <a:ext cx="2366963" cy="461665"/>
          </a:xfrm>
          <a:prstGeom prst="rect">
            <a:avLst/>
          </a:prstGeom>
          <a:noFill/>
        </p:spPr>
        <p:txBody>
          <a:bodyPr wrap="square">
            <a:spAutoFit/>
          </a:bodyPr>
          <a:lstStyle/>
          <a:p>
            <a:r>
              <a:rPr lang="en-US" dirty="0"/>
              <a:t>Mini Project – 19CSE48</a:t>
            </a:r>
          </a:p>
          <a:p>
            <a:endParaRPr lang="en-IN" sz="1200" dirty="0">
              <a:solidFill>
                <a:schemeClr val="bg2">
                  <a:lumMod val="60000"/>
                  <a:lumOff val="40000"/>
                </a:schemeClr>
              </a:solidFill>
            </a:endParaRPr>
          </a:p>
        </p:txBody>
      </p:sp>
      <p:sp>
        <p:nvSpPr>
          <p:cNvPr id="6" name="Slide Number Placeholder 5"/>
          <p:cNvSpPr>
            <a:spLocks noGrp="1"/>
          </p:cNvSpPr>
          <p:nvPr>
            <p:ph type="sldNum" sz="quarter" idx="12"/>
          </p:nvPr>
        </p:nvSpPr>
        <p:spPr/>
        <p:txBody>
          <a:bodyPr/>
          <a:lstStyle/>
          <a:p>
            <a:fld id="{3C0F9C3E-79AB-4D1D-AF94-F9B1D785080B}" type="slidenum">
              <a:rPr lang="en-US" smtClean="0"/>
              <a:pPr/>
              <a:t>3</a:t>
            </a:fld>
            <a:endParaRPr lang="en-US" dirty="0"/>
          </a:p>
        </p:txBody>
      </p:sp>
      <p:sp>
        <p:nvSpPr>
          <p:cNvPr id="8" name="TextBox 7">
            <a:extLst>
              <a:ext uri="{FF2B5EF4-FFF2-40B4-BE49-F238E27FC236}">
                <a16:creationId xmlns:a16="http://schemas.microsoft.com/office/drawing/2014/main" id="{E4C7BFA6-8FB5-46B8-B255-E1AF69CE7674}"/>
              </a:ext>
            </a:extLst>
          </p:cNvPr>
          <p:cNvSpPr txBox="1"/>
          <p:nvPr/>
        </p:nvSpPr>
        <p:spPr>
          <a:xfrm rot="16200000">
            <a:off x="6693504" y="320007"/>
            <a:ext cx="4269812" cy="276999"/>
          </a:xfrm>
          <a:prstGeom prst="rect">
            <a:avLst/>
          </a:prstGeom>
          <a:noFill/>
        </p:spPr>
        <p:txBody>
          <a:bodyPr wrap="square">
            <a:spAutoFit/>
          </a:bodyPr>
          <a:lstStyle/>
          <a:p>
            <a:r>
              <a:rPr lang="en-US" sz="1200" dirty="0">
                <a:solidFill>
                  <a:schemeClr val="bg2">
                    <a:lumMod val="60000"/>
                    <a:lumOff val="40000"/>
                  </a:schemeClr>
                </a:solidFill>
              </a:rPr>
              <a:t>10/08/20</a:t>
            </a:r>
            <a:endParaRPr lang="en-IN" sz="1200" dirty="0">
              <a:solidFill>
                <a:schemeClr val="bg2">
                  <a:lumMod val="60000"/>
                  <a:lumOff val="4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143A3-FF48-4DF6-BF25-95232DC51FA1}"/>
              </a:ext>
            </a:extLst>
          </p:cNvPr>
          <p:cNvSpPr>
            <a:spLocks noGrp="1"/>
          </p:cNvSpPr>
          <p:nvPr>
            <p:ph type="ctrTitle"/>
          </p:nvPr>
        </p:nvSpPr>
        <p:spPr/>
        <p:txBody>
          <a:bodyPr/>
          <a:lstStyle/>
          <a:p>
            <a:r>
              <a:rPr lang="en-US" sz="4400" dirty="0">
                <a:solidFill>
                  <a:srgbClr val="FF0000"/>
                </a:solidFill>
              </a:rPr>
              <a:t>Objectives of the Course</a:t>
            </a:r>
            <a:br>
              <a:rPr lang="en-US" sz="4400" dirty="0"/>
            </a:br>
            <a:br>
              <a:rPr lang="en-US" sz="4400" dirty="0"/>
            </a:br>
            <a:br>
              <a:rPr lang="en-US" sz="4400" dirty="0"/>
            </a:br>
            <a:br>
              <a:rPr lang="en-US" sz="4400" dirty="0"/>
            </a:br>
            <a:br>
              <a:rPr lang="en-US" sz="4400" dirty="0"/>
            </a:br>
            <a:endParaRPr lang="en-IN" sz="4400" dirty="0"/>
          </a:p>
        </p:txBody>
      </p:sp>
      <p:sp>
        <p:nvSpPr>
          <p:cNvPr id="3" name="Subtitle 2">
            <a:extLst>
              <a:ext uri="{FF2B5EF4-FFF2-40B4-BE49-F238E27FC236}">
                <a16:creationId xmlns:a16="http://schemas.microsoft.com/office/drawing/2014/main" id="{783247A7-A7B3-476F-BDBB-4C0B530C899C}"/>
              </a:ext>
            </a:extLst>
          </p:cNvPr>
          <p:cNvSpPr>
            <a:spLocks noGrp="1"/>
          </p:cNvSpPr>
          <p:nvPr>
            <p:ph type="subTitle" idx="1"/>
          </p:nvPr>
        </p:nvSpPr>
        <p:spPr>
          <a:xfrm>
            <a:off x="914400" y="1371600"/>
            <a:ext cx="6461760" cy="1066800"/>
          </a:xfrm>
        </p:spPr>
        <p:txBody>
          <a:bodyPr>
            <a:noAutofit/>
          </a:bodyPr>
          <a:lstStyle/>
          <a:p>
            <a:pPr marL="342900" indent="-342900">
              <a:buFont typeface="Arial" panose="020B0604020202020204" pitchFamily="34" charset="0"/>
              <a:buChar char="•"/>
            </a:pPr>
            <a:r>
              <a:rPr lang="en-US" dirty="0">
                <a:solidFill>
                  <a:schemeClr val="tx1"/>
                </a:solidFill>
              </a:rPr>
              <a:t>The Objective of the mini project is the students apply the knowledge in programming </a:t>
            </a:r>
          </a:p>
          <a:p>
            <a:pPr marL="342900" indent="-342900">
              <a:buFont typeface="Arial" panose="020B0604020202020204" pitchFamily="34" charset="0"/>
              <a:buChar char="•"/>
            </a:pPr>
            <a:r>
              <a:rPr lang="en-US" dirty="0">
                <a:solidFill>
                  <a:schemeClr val="tx1"/>
                </a:solidFill>
              </a:rPr>
              <a:t>Achieve Object oriented programming through Java</a:t>
            </a:r>
          </a:p>
          <a:p>
            <a:pPr marL="342900" indent="-342900">
              <a:buFont typeface="Arial" panose="020B0604020202020204" pitchFamily="34" charset="0"/>
              <a:buChar char="•"/>
            </a:pPr>
            <a:r>
              <a:rPr lang="en-IN" dirty="0">
                <a:solidFill>
                  <a:schemeClr val="tx1"/>
                </a:solidFill>
              </a:rPr>
              <a:t>Classes and Objects: Effective way of problem solving and code Reusability.</a:t>
            </a:r>
          </a:p>
          <a:p>
            <a:pPr marL="342900" indent="-342900">
              <a:buFont typeface="Arial" panose="020B0604020202020204" pitchFamily="34" charset="0"/>
              <a:buChar char="•"/>
            </a:pPr>
            <a:r>
              <a:rPr lang="en-IN" dirty="0">
                <a:solidFill>
                  <a:schemeClr val="tx1"/>
                </a:solidFill>
              </a:rPr>
              <a:t>Features of </a:t>
            </a:r>
            <a:r>
              <a:rPr lang="en-IN" dirty="0" err="1">
                <a:solidFill>
                  <a:schemeClr val="tx1"/>
                </a:solidFill>
              </a:rPr>
              <a:t>oop</a:t>
            </a:r>
            <a:r>
              <a:rPr lang="en-IN" dirty="0">
                <a:solidFill>
                  <a:schemeClr val="tx1"/>
                </a:solidFill>
              </a:rPr>
              <a:t>: Encapsulation, Abstraction, Inheritance, Polymorphism</a:t>
            </a:r>
          </a:p>
          <a:p>
            <a:pPr marL="342900" indent="-342900">
              <a:buFont typeface="Arial" panose="020B0604020202020204" pitchFamily="34" charset="0"/>
              <a:buChar char="•"/>
            </a:pPr>
            <a:r>
              <a:rPr lang="en-IN" dirty="0">
                <a:solidFill>
                  <a:schemeClr val="tx1"/>
                </a:solidFill>
              </a:rPr>
              <a:t>Multithreading</a:t>
            </a:r>
          </a:p>
          <a:p>
            <a:pPr marL="342900" indent="-342900">
              <a:buFont typeface="Arial" panose="020B0604020202020204" pitchFamily="34" charset="0"/>
              <a:buChar char="•"/>
            </a:pPr>
            <a:r>
              <a:rPr lang="en-IN" dirty="0">
                <a:solidFill>
                  <a:schemeClr val="tx1"/>
                </a:solidFill>
              </a:rPr>
              <a:t>Exception Handling</a:t>
            </a:r>
          </a:p>
          <a:p>
            <a:pPr marL="342900" indent="-342900">
              <a:buFont typeface="Arial" panose="020B0604020202020204" pitchFamily="34" charset="0"/>
              <a:buChar char="•"/>
            </a:pPr>
            <a:r>
              <a:rPr lang="en-IN" dirty="0">
                <a:solidFill>
                  <a:schemeClr val="tx1"/>
                </a:solidFill>
              </a:rPr>
              <a:t>Packages</a:t>
            </a:r>
          </a:p>
          <a:p>
            <a:pPr marL="342900" indent="-342900">
              <a:buFont typeface="Arial" panose="020B0604020202020204" pitchFamily="34" charset="0"/>
              <a:buChar char="•"/>
            </a:pPr>
            <a:r>
              <a:rPr lang="en-IN" dirty="0">
                <a:solidFill>
                  <a:schemeClr val="tx1"/>
                </a:solidFill>
              </a:rPr>
              <a:t>Java Collections</a:t>
            </a:r>
          </a:p>
          <a:p>
            <a:pPr marL="342900" indent="-342900">
              <a:buFont typeface="Arial" panose="020B0604020202020204" pitchFamily="34" charset="0"/>
              <a:buChar char="•"/>
            </a:pPr>
            <a:r>
              <a:rPr lang="en-IN" dirty="0">
                <a:solidFill>
                  <a:schemeClr val="tx1"/>
                </a:solidFill>
              </a:rPr>
              <a:t>File I/O Handling</a:t>
            </a:r>
          </a:p>
          <a:p>
            <a:endParaRPr lang="en-IN" dirty="0">
              <a:solidFill>
                <a:schemeClr val="tx1"/>
              </a:solidFill>
            </a:endParaRPr>
          </a:p>
          <a:p>
            <a:pPr marL="342900" indent="-342900">
              <a:buFont typeface="Arial" panose="020B0604020202020204" pitchFamily="34" charset="0"/>
              <a:buChar char="•"/>
            </a:pPr>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197445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3B26-0B61-44C1-A383-E41570241EF4}"/>
              </a:ext>
            </a:extLst>
          </p:cNvPr>
          <p:cNvSpPr>
            <a:spLocks noGrp="1"/>
          </p:cNvSpPr>
          <p:nvPr>
            <p:ph type="title"/>
          </p:nvPr>
        </p:nvSpPr>
        <p:spPr/>
        <p:txBody>
          <a:bodyPr/>
          <a:lstStyle/>
          <a:p>
            <a:r>
              <a:rPr lang="en-US" dirty="0">
                <a:solidFill>
                  <a:srgbClr val="FF0000"/>
                </a:solidFill>
              </a:rPr>
              <a:t>Abstract</a:t>
            </a:r>
            <a:endParaRPr lang="en-IN" dirty="0">
              <a:solidFill>
                <a:srgbClr val="FF0000"/>
              </a:solidFill>
            </a:endParaRPr>
          </a:p>
        </p:txBody>
      </p:sp>
      <p:sp>
        <p:nvSpPr>
          <p:cNvPr id="3" name="Content Placeholder 2">
            <a:extLst>
              <a:ext uri="{FF2B5EF4-FFF2-40B4-BE49-F238E27FC236}">
                <a16:creationId xmlns:a16="http://schemas.microsoft.com/office/drawing/2014/main" id="{561FCCF7-6331-459D-B933-BA1B88F5B2B6}"/>
              </a:ext>
            </a:extLst>
          </p:cNvPr>
          <p:cNvSpPr>
            <a:spLocks noGrp="1"/>
          </p:cNvSpPr>
          <p:nvPr>
            <p:ph idx="1"/>
          </p:nvPr>
        </p:nvSpPr>
        <p:spPr/>
        <p:txBody>
          <a:bodyPr>
            <a:normAutofit/>
          </a:bodyPr>
          <a:lstStyle/>
          <a:p>
            <a:pPr algn="just">
              <a:lnSpc>
                <a:spcPct val="150000"/>
              </a:lnSpc>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project totally deals with the details of college. </a:t>
            </a:r>
            <a:r>
              <a:rPr lang="en-US" sz="1800" dirty="0">
                <a:effectLst/>
                <a:latin typeface="Calibri" panose="020F0502020204030204" pitchFamily="34" charset="0"/>
                <a:ea typeface="Calibri" panose="020F0502020204030204" pitchFamily="34" charset="0"/>
                <a:cs typeface="Calibri" panose="020F0502020204030204" pitchFamily="34" charset="0"/>
              </a:rPr>
              <a:t>The manual distribution and display of  college facilities information is very difficult. In a day there may be hundreds or thousands of persons used to ask about the facilities of the college and the hostel. The time required for this will be more and the parents must travel to college to get this information from the authorities.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6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NHCE Facilities Information System will display the number of college facilities like maintenance of library, hostels, data center, physical education, soft skills, laboratories etc.  By this we can maintain a record of the facilities and also reduce the time for the parents to know more about college.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ACA1DAC-F4B5-46DA-B0F2-942E1A6589F9}"/>
              </a:ext>
            </a:extLst>
          </p:cNvPr>
          <p:cNvSpPr>
            <a:spLocks noGrp="1"/>
          </p:cNvSpPr>
          <p:nvPr>
            <p:ph type="dt" sz="half" idx="10"/>
          </p:nvPr>
        </p:nvSpPr>
        <p:spPr/>
        <p:txBody>
          <a:bodyPr/>
          <a:lstStyle/>
          <a:p>
            <a:fld id="{6DE85827-1C37-4695-8ADE-A7F68AF0EBC3}" type="datetime1">
              <a:rPr lang="en-US" smtClean="0"/>
              <a:pPr/>
              <a:t>9/26/2020</a:t>
            </a:fld>
            <a:endParaRPr lang="en-US" dirty="0"/>
          </a:p>
        </p:txBody>
      </p:sp>
      <p:sp>
        <p:nvSpPr>
          <p:cNvPr id="5" name="Footer Placeholder 4">
            <a:extLst>
              <a:ext uri="{FF2B5EF4-FFF2-40B4-BE49-F238E27FC236}">
                <a16:creationId xmlns:a16="http://schemas.microsoft.com/office/drawing/2014/main" id="{D2D521D1-3ABE-4389-999F-3E18BB6554C3}"/>
              </a:ext>
            </a:extLst>
          </p:cNvPr>
          <p:cNvSpPr>
            <a:spLocks noGrp="1"/>
          </p:cNvSpPr>
          <p:nvPr>
            <p:ph type="ftr" sz="quarter" idx="11"/>
          </p:nvPr>
        </p:nvSpPr>
        <p:spPr/>
        <p:txBody>
          <a:bodyPr/>
          <a:lstStyle/>
          <a:p>
            <a:r>
              <a:rPr lang="en-US"/>
              <a:t>Mini Project - ISE66</a:t>
            </a:r>
            <a:endParaRPr lang="en-US" dirty="0"/>
          </a:p>
        </p:txBody>
      </p:sp>
      <p:sp>
        <p:nvSpPr>
          <p:cNvPr id="6" name="Slide Number Placeholder 5">
            <a:extLst>
              <a:ext uri="{FF2B5EF4-FFF2-40B4-BE49-F238E27FC236}">
                <a16:creationId xmlns:a16="http://schemas.microsoft.com/office/drawing/2014/main" id="{F7489E9E-7D16-4D4C-AAFA-6823CA6D1216}"/>
              </a:ext>
            </a:extLst>
          </p:cNvPr>
          <p:cNvSpPr>
            <a:spLocks noGrp="1"/>
          </p:cNvSpPr>
          <p:nvPr>
            <p:ph type="sldNum" sz="quarter" idx="12"/>
          </p:nvPr>
        </p:nvSpPr>
        <p:spPr/>
        <p:txBody>
          <a:bodyPr/>
          <a:lstStyle/>
          <a:p>
            <a:fld id="{3C0F9C3E-79AB-4D1D-AF94-F9B1D785080B}" type="slidenum">
              <a:rPr lang="en-US" smtClean="0"/>
              <a:pPr/>
              <a:t>5</a:t>
            </a:fld>
            <a:endParaRPr lang="en-US" dirty="0"/>
          </a:p>
        </p:txBody>
      </p:sp>
    </p:spTree>
    <p:extLst>
      <p:ext uri="{BB962C8B-B14F-4D97-AF65-F5344CB8AC3E}">
        <p14:creationId xmlns:p14="http://schemas.microsoft.com/office/powerpoint/2010/main" val="33579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
            <a:ext cx="7620000" cy="1143000"/>
          </a:xfrm>
        </p:spPr>
        <p:txBody>
          <a:bodyPr/>
          <a:lstStyle/>
          <a:p>
            <a:r>
              <a:rPr lang="en-US" dirty="0">
                <a:solidFill>
                  <a:srgbClr val="FF0000"/>
                </a:solidFill>
              </a:rPr>
              <a:t>Problem Definition</a:t>
            </a:r>
          </a:p>
        </p:txBody>
      </p:sp>
      <p:sp>
        <p:nvSpPr>
          <p:cNvPr id="3" name="Content Placeholder 2"/>
          <p:cNvSpPr>
            <a:spLocks noGrp="1"/>
          </p:cNvSpPr>
          <p:nvPr>
            <p:ph idx="1"/>
          </p:nvPr>
        </p:nvSpPr>
        <p:spPr>
          <a:xfrm>
            <a:off x="457200" y="1371600"/>
            <a:ext cx="7620000" cy="4800600"/>
          </a:xfrm>
        </p:spPr>
        <p:txBody>
          <a:bodyPr>
            <a:normAutofit/>
          </a:bodyPr>
          <a:lstStyle/>
          <a:p>
            <a:pPr algn="just">
              <a:lnSpc>
                <a:spcPct val="150000"/>
              </a:lnSpc>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manual distribution and display of library college facilities information is very difficult. In a day there may be hundreds or thousands of persons used to ask about the facilities of the college and the hostel. The time required for this will be more and the parents must travel to college to get this information from the authorities.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main purpose of this is to integrates people, place and process within the built environment. It improving the quality of life of people and the productivity of the core business.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2400" dirty="0"/>
              <a:t> </a:t>
            </a:r>
            <a:endParaRPr lang="en-IN" sz="2400" dirty="0"/>
          </a:p>
          <a:p>
            <a:endParaRPr lang="en-US" dirty="0"/>
          </a:p>
        </p:txBody>
      </p:sp>
      <p:sp>
        <p:nvSpPr>
          <p:cNvPr id="5" name="Footer Placeholder 4"/>
          <p:cNvSpPr>
            <a:spLocks noGrp="1"/>
          </p:cNvSpPr>
          <p:nvPr>
            <p:ph type="ftr" sz="quarter" idx="11"/>
          </p:nvPr>
        </p:nvSpPr>
        <p:spPr>
          <a:xfrm rot="16200000">
            <a:off x="7586910" y="3667760"/>
            <a:ext cx="2367281" cy="365760"/>
          </a:xfrm>
        </p:spPr>
        <p:txBody>
          <a:bodyPr/>
          <a:lstStyle/>
          <a:p>
            <a:r>
              <a:rPr lang="en-US" dirty="0"/>
              <a:t>Mini Project – 19CSE48</a:t>
            </a:r>
          </a:p>
        </p:txBody>
      </p:sp>
      <p:sp>
        <p:nvSpPr>
          <p:cNvPr id="6" name="Slide Number Placeholder 5"/>
          <p:cNvSpPr>
            <a:spLocks noGrp="1"/>
          </p:cNvSpPr>
          <p:nvPr>
            <p:ph type="sldNum" sz="quarter" idx="12"/>
          </p:nvPr>
        </p:nvSpPr>
        <p:spPr/>
        <p:txBody>
          <a:bodyPr/>
          <a:lstStyle/>
          <a:p>
            <a:fld id="{3C0F9C3E-79AB-4D1D-AF94-F9B1D785080B}" type="slidenum">
              <a:rPr lang="en-US" smtClean="0"/>
              <a:pPr/>
              <a:t>6</a:t>
            </a:fld>
            <a:endParaRPr lang="en-US" dirty="0"/>
          </a:p>
        </p:txBody>
      </p:sp>
      <p:sp>
        <p:nvSpPr>
          <p:cNvPr id="8" name="TextBox 7">
            <a:extLst>
              <a:ext uri="{FF2B5EF4-FFF2-40B4-BE49-F238E27FC236}">
                <a16:creationId xmlns:a16="http://schemas.microsoft.com/office/drawing/2014/main" id="{C16FC3B2-824D-43E0-905C-C1A00AF4E93A}"/>
              </a:ext>
            </a:extLst>
          </p:cNvPr>
          <p:cNvSpPr txBox="1"/>
          <p:nvPr/>
        </p:nvSpPr>
        <p:spPr>
          <a:xfrm rot="16200000">
            <a:off x="6635644" y="320007"/>
            <a:ext cx="4269812" cy="276999"/>
          </a:xfrm>
          <a:prstGeom prst="rect">
            <a:avLst/>
          </a:prstGeom>
          <a:noFill/>
        </p:spPr>
        <p:txBody>
          <a:bodyPr wrap="square">
            <a:spAutoFit/>
          </a:bodyPr>
          <a:lstStyle/>
          <a:p>
            <a:r>
              <a:rPr lang="en-US" sz="1200" dirty="0">
                <a:solidFill>
                  <a:schemeClr val="bg2">
                    <a:lumMod val="60000"/>
                    <a:lumOff val="40000"/>
                  </a:schemeClr>
                </a:solidFill>
              </a:rPr>
              <a:t>10/08/20</a:t>
            </a:r>
            <a:endParaRPr lang="en-IN" sz="1200" dirty="0">
              <a:solidFill>
                <a:schemeClr val="bg2">
                  <a:lumMod val="60000"/>
                  <a:lumOff val="4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Methodology</a:t>
            </a:r>
          </a:p>
        </p:txBody>
      </p:sp>
      <p:sp>
        <p:nvSpPr>
          <p:cNvPr id="3" name="Content Placeholder 2"/>
          <p:cNvSpPr>
            <a:spLocks noGrp="1"/>
          </p:cNvSpPr>
          <p:nvPr>
            <p:ph idx="1"/>
          </p:nvPr>
        </p:nvSpPr>
        <p:spPr/>
        <p:txBody>
          <a:bodyPr>
            <a:normAutofit/>
          </a:bodyPr>
          <a:lstStyle/>
          <a:p>
            <a:pPr algn="just">
              <a:lnSpc>
                <a:spcPct val="150000"/>
              </a:lnSpc>
              <a:spcAft>
                <a:spcPts val="245"/>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 proposed system will available online. So anybody who are interested to know the college details and their facilities. And also they can join the student in online.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245"/>
              </a:spcAft>
              <a:tabLst>
                <a:tab pos="2751455"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benefits of this program include: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0"/>
              </a:spcAft>
              <a:buFont typeface="Courier New" panose="02070309020205020404" pitchFamily="49" charset="0"/>
              <a:buChar char="o"/>
            </a:pPr>
            <a:r>
              <a:rPr lang="en-US" sz="1800" dirty="0">
                <a:solidFill>
                  <a:srgbClr val="000000"/>
                </a:solidFill>
                <a:effectLst/>
                <a:latin typeface="Calibri" panose="020F0502020204030204" pitchFamily="34" charset="0"/>
                <a:ea typeface="Courier New" panose="02070309020205020404" pitchFamily="49" charset="0"/>
                <a:cs typeface="Calibri" panose="020F0502020204030204" pitchFamily="34" charset="0"/>
              </a:rPr>
              <a:t>This can be used for time reducing process.</a:t>
            </a:r>
            <a:endParaRPr lang="en-IN" sz="1800" dirty="0">
              <a:effectLst/>
              <a:latin typeface="Calibri" panose="020F0502020204030204" pitchFamily="34" charset="0"/>
              <a:ea typeface="Courier New" panose="02070309020205020404" pitchFamily="49" charset="0"/>
              <a:cs typeface="Calibri" panose="020F0502020204030204" pitchFamily="34" charset="0"/>
            </a:endParaRPr>
          </a:p>
          <a:p>
            <a:pPr marL="742950" lvl="1" indent="-285750" algn="just">
              <a:lnSpc>
                <a:spcPct val="150000"/>
              </a:lnSpc>
              <a:spcAft>
                <a:spcPts val="0"/>
              </a:spcAft>
              <a:buFont typeface="Courier New" panose="02070309020205020404" pitchFamily="49" charset="0"/>
              <a:buChar char="o"/>
            </a:pPr>
            <a:r>
              <a:rPr lang="en-US" sz="1800" dirty="0">
                <a:solidFill>
                  <a:srgbClr val="000000"/>
                </a:solidFill>
                <a:effectLst/>
                <a:latin typeface="Calibri" panose="020F0502020204030204" pitchFamily="34" charset="0"/>
                <a:ea typeface="Courier New" panose="02070309020205020404" pitchFamily="49" charset="0"/>
                <a:cs typeface="Calibri" panose="020F0502020204030204" pitchFamily="34" charset="0"/>
              </a:rPr>
              <a:t>User will get to know that fees of the student and seats are available in college.</a:t>
            </a:r>
            <a:endParaRPr lang="en-IN" sz="1800" dirty="0">
              <a:effectLst/>
              <a:latin typeface="Calibri" panose="020F0502020204030204" pitchFamily="34" charset="0"/>
              <a:ea typeface="Courier New" panose="02070309020205020404" pitchFamily="49" charset="0"/>
              <a:cs typeface="Calibri" panose="020F0502020204030204" pitchFamily="34" charset="0"/>
            </a:endParaRPr>
          </a:p>
          <a:p>
            <a:pPr marL="742950" lvl="1" indent="-285750" algn="just">
              <a:lnSpc>
                <a:spcPct val="150000"/>
              </a:lnSpc>
              <a:spcAft>
                <a:spcPts val="0"/>
              </a:spcAft>
              <a:buFont typeface="Courier New" panose="02070309020205020404" pitchFamily="49" charset="0"/>
              <a:buChar char="o"/>
            </a:pPr>
            <a:r>
              <a:rPr lang="en-US" sz="1800" dirty="0">
                <a:solidFill>
                  <a:srgbClr val="000000"/>
                </a:solidFill>
                <a:effectLst/>
                <a:latin typeface="Calibri" panose="020F0502020204030204" pitchFamily="34" charset="0"/>
                <a:ea typeface="Courier New" panose="02070309020205020404" pitchFamily="49" charset="0"/>
                <a:cs typeface="Calibri" panose="020F0502020204030204" pitchFamily="34" charset="0"/>
              </a:rPr>
              <a:t>Easily contact with faculty members. </a:t>
            </a:r>
            <a:endParaRPr lang="en-IN" sz="1800" dirty="0">
              <a:effectLst/>
              <a:latin typeface="Calibri" panose="020F0502020204030204" pitchFamily="34" charset="0"/>
              <a:ea typeface="Courier New" panose="02070309020205020404" pitchFamily="49" charset="0"/>
              <a:cs typeface="Calibri" panose="020F0502020204030204" pitchFamily="34" charset="0"/>
            </a:endParaRPr>
          </a:p>
          <a:p>
            <a:pPr marL="742950" lvl="1" indent="-285750" algn="just">
              <a:lnSpc>
                <a:spcPct val="150000"/>
              </a:lnSpc>
              <a:spcAft>
                <a:spcPts val="0"/>
              </a:spcAft>
              <a:buFont typeface="Courier New" panose="02070309020205020404" pitchFamily="49" charset="0"/>
              <a:buChar char="o"/>
            </a:pPr>
            <a:r>
              <a:rPr lang="en-US" sz="1800" dirty="0">
                <a:solidFill>
                  <a:srgbClr val="000000"/>
                </a:solidFill>
                <a:effectLst/>
                <a:latin typeface="Calibri" panose="020F0502020204030204" pitchFamily="34" charset="0"/>
                <a:ea typeface="Courier New" panose="02070309020205020404" pitchFamily="49" charset="0"/>
                <a:cs typeface="Calibri" panose="020F0502020204030204" pitchFamily="34" charset="0"/>
              </a:rPr>
              <a:t>Reliable and accurate.</a:t>
            </a:r>
            <a:endParaRPr lang="en-IN" sz="1800" dirty="0">
              <a:effectLst/>
              <a:latin typeface="Calibri" panose="020F0502020204030204" pitchFamily="34" charset="0"/>
              <a:ea typeface="Courier New" panose="02070309020205020404" pitchFamily="49" charset="0"/>
              <a:cs typeface="Calibri" panose="020F0502020204030204" pitchFamily="34" charset="0"/>
            </a:endParaRPr>
          </a:p>
          <a:p>
            <a:pPr marL="742950" lvl="1" indent="-285750" algn="just">
              <a:lnSpc>
                <a:spcPct val="150000"/>
              </a:lnSpc>
              <a:spcAft>
                <a:spcPts val="800"/>
              </a:spcAft>
              <a:buFont typeface="Courier New" panose="02070309020205020404" pitchFamily="49" charset="0"/>
              <a:buChar char="o"/>
            </a:pPr>
            <a:r>
              <a:rPr lang="en-US" sz="1800" dirty="0">
                <a:solidFill>
                  <a:srgbClr val="000000"/>
                </a:solidFill>
                <a:effectLst/>
                <a:latin typeface="Calibri" panose="020F0502020204030204" pitchFamily="34" charset="0"/>
                <a:ea typeface="Courier New" panose="02070309020205020404" pitchFamily="49" charset="0"/>
                <a:cs typeface="Calibri" panose="020F0502020204030204" pitchFamily="34" charset="0"/>
              </a:rPr>
              <a:t>User Friendly</a:t>
            </a:r>
            <a:endParaRPr lang="en-US" sz="1800" dirty="0">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p>
            <a:r>
              <a:rPr lang="en-US" dirty="0"/>
              <a:t>Mini Project – 19CSE48</a:t>
            </a:r>
          </a:p>
        </p:txBody>
      </p:sp>
      <p:sp>
        <p:nvSpPr>
          <p:cNvPr id="6" name="Slide Number Placeholder 5"/>
          <p:cNvSpPr>
            <a:spLocks noGrp="1"/>
          </p:cNvSpPr>
          <p:nvPr>
            <p:ph type="sldNum" sz="quarter" idx="12"/>
          </p:nvPr>
        </p:nvSpPr>
        <p:spPr/>
        <p:txBody>
          <a:bodyPr/>
          <a:lstStyle/>
          <a:p>
            <a:fld id="{3C0F9C3E-79AB-4D1D-AF94-F9B1D785080B}" type="slidenum">
              <a:rPr lang="en-US" smtClean="0"/>
              <a:pPr/>
              <a:t>7</a:t>
            </a:fld>
            <a:endParaRPr lang="en-US" dirty="0"/>
          </a:p>
        </p:txBody>
      </p:sp>
      <p:sp>
        <p:nvSpPr>
          <p:cNvPr id="10" name="TextBox 9">
            <a:extLst>
              <a:ext uri="{FF2B5EF4-FFF2-40B4-BE49-F238E27FC236}">
                <a16:creationId xmlns:a16="http://schemas.microsoft.com/office/drawing/2014/main" id="{61F6309D-3C6E-4AF4-9829-D53B5EE1C1C8}"/>
              </a:ext>
            </a:extLst>
          </p:cNvPr>
          <p:cNvSpPr txBox="1"/>
          <p:nvPr/>
        </p:nvSpPr>
        <p:spPr>
          <a:xfrm rot="16200000">
            <a:off x="6635644" y="320007"/>
            <a:ext cx="4269812" cy="276999"/>
          </a:xfrm>
          <a:prstGeom prst="rect">
            <a:avLst/>
          </a:prstGeom>
          <a:noFill/>
        </p:spPr>
        <p:txBody>
          <a:bodyPr wrap="square">
            <a:spAutoFit/>
          </a:bodyPr>
          <a:lstStyle/>
          <a:p>
            <a:r>
              <a:rPr lang="en-US" sz="1200" dirty="0">
                <a:solidFill>
                  <a:schemeClr val="bg2">
                    <a:lumMod val="60000"/>
                    <a:lumOff val="40000"/>
                  </a:schemeClr>
                </a:solidFill>
              </a:rPr>
              <a:t>10/08/20</a:t>
            </a:r>
            <a:endParaRPr lang="en-IN" sz="1200" dirty="0">
              <a:solidFill>
                <a:schemeClr val="bg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Objectives</a:t>
            </a:r>
          </a:p>
        </p:txBody>
      </p:sp>
      <p:sp>
        <p:nvSpPr>
          <p:cNvPr id="3" name="Content Placeholder 2"/>
          <p:cNvSpPr>
            <a:spLocks noGrp="1"/>
          </p:cNvSpPr>
          <p:nvPr>
            <p:ph idx="1"/>
          </p:nvPr>
        </p:nvSpPr>
        <p:spPr/>
        <p:txBody>
          <a:bodyPr>
            <a:normAutofit fontScale="92500"/>
          </a:bodyPr>
          <a:lstStyle/>
          <a:p>
            <a:pPr marL="777240" lvl="2" indent="0">
              <a:buNone/>
            </a:pPr>
            <a:endParaRPr lang="en-IN" sz="1600" dirty="0"/>
          </a:p>
          <a:p>
            <a:pPr indent="457200" algn="just">
              <a:lnSpc>
                <a:spcPct val="150000"/>
              </a:lnSpc>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 main objective of this application project is to simplify the Information about college. The importance of college facilities in improving student outcomes. The growing body of research has found the college facilities that can found a impact on all teachers and also college facilities which is affected to teacher recruitment, retention, commitment and efforts.  </a:t>
            </a:r>
          </a:p>
          <a:p>
            <a:pPr indent="457200" algn="just">
              <a:lnSpc>
                <a:spcPct val="150000"/>
              </a:lnSpc>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purpose of Facility is an organizational function which integrates people, place and process within the built environment with the purpose of improving the quality of life of people and the productivity of the core business.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in this project people can know all the details of the college. They have to give there input details like which facility they want to know about.</a:t>
            </a:r>
            <a:endParaRPr lang="en-US" dirty="0"/>
          </a:p>
        </p:txBody>
      </p:sp>
      <p:sp>
        <p:nvSpPr>
          <p:cNvPr id="8" name="Date Placeholder 7">
            <a:extLst>
              <a:ext uri="{FF2B5EF4-FFF2-40B4-BE49-F238E27FC236}">
                <a16:creationId xmlns:a16="http://schemas.microsoft.com/office/drawing/2014/main" id="{7F86110D-8211-466E-B29A-71B6A4D73E75}"/>
              </a:ext>
            </a:extLst>
          </p:cNvPr>
          <p:cNvSpPr txBox="1">
            <a:spLocks noGrp="1"/>
          </p:cNvSpPr>
          <p:nvPr>
            <p:ph type="dt" sz="half" idx="10"/>
          </p:nvPr>
        </p:nvSpPr>
        <p:spPr>
          <a:xfrm rot="16200000">
            <a:off x="7551352" y="1690300"/>
            <a:ext cx="2438399" cy="276999"/>
          </a:xfrm>
          <a:prstGeom prst="rect">
            <a:avLst/>
          </a:prstGeom>
          <a:noFill/>
        </p:spPr>
        <p:txBody>
          <a:bodyPr wrap="square">
            <a:spAutoFit/>
          </a:bodyPr>
          <a:lstStyle/>
          <a:p>
            <a:r>
              <a:rPr lang="en-US" sz="1200" dirty="0">
                <a:solidFill>
                  <a:schemeClr val="bg2">
                    <a:lumMod val="60000"/>
                    <a:lumOff val="40000"/>
                  </a:schemeClr>
                </a:solidFill>
              </a:rPr>
              <a:t>10/08/20</a:t>
            </a:r>
            <a:endParaRPr lang="en-IN" sz="1200" dirty="0">
              <a:solidFill>
                <a:schemeClr val="bg2">
                  <a:lumMod val="60000"/>
                  <a:lumOff val="40000"/>
                </a:schemeClr>
              </a:solidFill>
            </a:endParaRPr>
          </a:p>
        </p:txBody>
      </p:sp>
      <p:sp>
        <p:nvSpPr>
          <p:cNvPr id="5" name="Footer Placeholder 4"/>
          <p:cNvSpPr>
            <a:spLocks noGrp="1"/>
          </p:cNvSpPr>
          <p:nvPr>
            <p:ph type="ftr" sz="quarter" idx="11"/>
          </p:nvPr>
        </p:nvSpPr>
        <p:spPr/>
        <p:txBody>
          <a:bodyPr/>
          <a:lstStyle/>
          <a:p>
            <a:r>
              <a:rPr lang="en-US" dirty="0"/>
              <a:t>Mini Project – 19CSE48  </a:t>
            </a:r>
          </a:p>
        </p:txBody>
      </p:sp>
      <p:sp>
        <p:nvSpPr>
          <p:cNvPr id="6" name="Slide Number Placeholder 5"/>
          <p:cNvSpPr>
            <a:spLocks noGrp="1"/>
          </p:cNvSpPr>
          <p:nvPr>
            <p:ph type="sldNum" sz="quarter" idx="12"/>
          </p:nvPr>
        </p:nvSpPr>
        <p:spPr/>
        <p:txBody>
          <a:bodyPr/>
          <a:lstStyle/>
          <a:p>
            <a:fld id="{3C0F9C3E-79AB-4D1D-AF94-F9B1D785080B}"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EC1B884-08BB-497E-910C-B4D2251B44ED}"/>
              </a:ext>
            </a:extLst>
          </p:cNvPr>
          <p:cNvSpPr>
            <a:spLocks noGrp="1"/>
          </p:cNvSpPr>
          <p:nvPr>
            <p:ph type="dt" sz="half" idx="10"/>
          </p:nvPr>
        </p:nvSpPr>
        <p:spPr/>
        <p:txBody>
          <a:bodyPr/>
          <a:lstStyle/>
          <a:p>
            <a:r>
              <a:rPr lang="en-US" dirty="0"/>
              <a:t>10/08/20</a:t>
            </a:r>
          </a:p>
        </p:txBody>
      </p:sp>
      <p:sp>
        <p:nvSpPr>
          <p:cNvPr id="7" name="Footer Placeholder 9">
            <a:extLst>
              <a:ext uri="{FF2B5EF4-FFF2-40B4-BE49-F238E27FC236}">
                <a16:creationId xmlns:a16="http://schemas.microsoft.com/office/drawing/2014/main" id="{16270508-CAA2-404A-B784-2749212097AC}"/>
              </a:ext>
            </a:extLst>
          </p:cNvPr>
          <p:cNvSpPr txBox="1">
            <a:spLocks noGrp="1"/>
          </p:cNvSpPr>
          <p:nvPr>
            <p:ph type="ftr" sz="quarter" idx="11"/>
          </p:nvPr>
        </p:nvSpPr>
        <p:spPr>
          <a:xfrm rot="16200000">
            <a:off x="7666114" y="4154969"/>
            <a:ext cx="2366963" cy="461665"/>
          </a:xfrm>
          <a:prstGeom prst="rect">
            <a:avLst/>
          </a:prstGeom>
          <a:noFill/>
        </p:spPr>
        <p:txBody>
          <a:bodyPr wrap="square">
            <a:spAutoFit/>
          </a:bodyPr>
          <a:lstStyle/>
          <a:p>
            <a:r>
              <a:rPr lang="en-US" dirty="0"/>
              <a:t>Mini Project – 19CSE48</a:t>
            </a:r>
          </a:p>
          <a:p>
            <a:endParaRPr lang="en-IN" sz="1200" dirty="0">
              <a:solidFill>
                <a:schemeClr val="bg2">
                  <a:lumMod val="60000"/>
                  <a:lumOff val="40000"/>
                </a:schemeClr>
              </a:solidFill>
            </a:endParaRPr>
          </a:p>
        </p:txBody>
      </p:sp>
      <p:sp>
        <p:nvSpPr>
          <p:cNvPr id="4" name="Slide Number Placeholder 3">
            <a:extLst>
              <a:ext uri="{FF2B5EF4-FFF2-40B4-BE49-F238E27FC236}">
                <a16:creationId xmlns:a16="http://schemas.microsoft.com/office/drawing/2014/main" id="{2A97515F-03EA-42AD-B696-B17F453200A5}"/>
              </a:ext>
            </a:extLst>
          </p:cNvPr>
          <p:cNvSpPr>
            <a:spLocks noGrp="1"/>
          </p:cNvSpPr>
          <p:nvPr>
            <p:ph type="sldNum" sz="quarter" idx="12"/>
          </p:nvPr>
        </p:nvSpPr>
        <p:spPr/>
        <p:txBody>
          <a:bodyPr/>
          <a:lstStyle/>
          <a:p>
            <a:fld id="{3C0F9C3E-79AB-4D1D-AF94-F9B1D785080B}" type="slidenum">
              <a:rPr lang="en-US" smtClean="0"/>
              <a:pPr/>
              <a:t>9</a:t>
            </a:fld>
            <a:endParaRPr lang="en-US" dirty="0"/>
          </a:p>
        </p:txBody>
      </p:sp>
      <p:sp>
        <p:nvSpPr>
          <p:cNvPr id="6" name="Slide Number Placeholder 5">
            <a:extLst>
              <a:ext uri="{FF2B5EF4-FFF2-40B4-BE49-F238E27FC236}">
                <a16:creationId xmlns:a16="http://schemas.microsoft.com/office/drawing/2014/main" id="{B6AFA668-B7AA-4138-A9AA-281D926A1EE7}"/>
              </a:ext>
            </a:extLst>
          </p:cNvPr>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C0F9C3E-79AB-4D1D-AF94-F9B1D785080B}" type="slidenum">
              <a:rPr lang="en-US" smtClean="0"/>
              <a:pPr/>
              <a:t>9</a:t>
            </a:fld>
            <a:endParaRPr lang="en-US" dirty="0"/>
          </a:p>
        </p:txBody>
      </p:sp>
      <p:pic>
        <p:nvPicPr>
          <p:cNvPr id="9" name="Picture 8">
            <a:extLst>
              <a:ext uri="{FF2B5EF4-FFF2-40B4-BE49-F238E27FC236}">
                <a16:creationId xmlns:a16="http://schemas.microsoft.com/office/drawing/2014/main" id="{5DFC79EE-21AC-40E7-989E-7EF05F1C1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533400"/>
            <a:ext cx="5487166" cy="6248399"/>
          </a:xfrm>
          <a:prstGeom prst="rect">
            <a:avLst/>
          </a:prstGeom>
        </p:spPr>
      </p:pic>
      <p:sp>
        <p:nvSpPr>
          <p:cNvPr id="11" name="TextBox 10">
            <a:extLst>
              <a:ext uri="{FF2B5EF4-FFF2-40B4-BE49-F238E27FC236}">
                <a16:creationId xmlns:a16="http://schemas.microsoft.com/office/drawing/2014/main" id="{397CC07C-0409-483E-A26D-C06F4A6830C5}"/>
              </a:ext>
            </a:extLst>
          </p:cNvPr>
          <p:cNvSpPr txBox="1"/>
          <p:nvPr/>
        </p:nvSpPr>
        <p:spPr>
          <a:xfrm>
            <a:off x="838200" y="240268"/>
            <a:ext cx="5562600" cy="769441"/>
          </a:xfrm>
          <a:prstGeom prst="rect">
            <a:avLst/>
          </a:prstGeom>
          <a:noFill/>
        </p:spPr>
        <p:txBody>
          <a:bodyPr wrap="square">
            <a:spAutoFit/>
          </a:bodyPr>
          <a:lstStyle/>
          <a:p>
            <a:r>
              <a:rPr lang="en-US" sz="4400" dirty="0">
                <a:solidFill>
                  <a:srgbClr val="FF0000"/>
                </a:solidFill>
              </a:rPr>
              <a:t>Flow Chart/Algorithm</a:t>
            </a:r>
            <a:endParaRPr lang="en-IN" sz="4400" dirty="0"/>
          </a:p>
        </p:txBody>
      </p:sp>
    </p:spTree>
    <p:extLst>
      <p:ext uri="{BB962C8B-B14F-4D97-AF65-F5344CB8AC3E}">
        <p14:creationId xmlns:p14="http://schemas.microsoft.com/office/powerpoint/2010/main" val="131774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1083</TotalTime>
  <Words>794</Words>
  <Application>Microsoft Office PowerPoint</Application>
  <PresentationFormat>On-screen Show (4:3)</PresentationFormat>
  <Paragraphs>108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vt:lpstr>
      <vt:lpstr>Courier New</vt:lpstr>
      <vt:lpstr>Wingdings</vt:lpstr>
      <vt:lpstr>Adjacency</vt:lpstr>
      <vt:lpstr>DEPARTMENT OF COMPUTER SCIENCE &amp;                ENGINEERING</vt:lpstr>
      <vt:lpstr>Agenda</vt:lpstr>
      <vt:lpstr>Introduction </vt:lpstr>
      <vt:lpstr>Objectives of the Course     </vt:lpstr>
      <vt:lpstr>Abstract</vt:lpstr>
      <vt:lpstr>Problem Definition</vt:lpstr>
      <vt:lpstr>Methodology</vt:lpstr>
      <vt:lpstr>Objectives</vt:lpstr>
      <vt:lpstr>PowerPoint Presentation</vt:lpstr>
      <vt:lpstr>Sample Outputs</vt:lpstr>
      <vt:lpstr>Sample Outputs</vt:lpstr>
      <vt:lpstr>Sample Outputs</vt:lpstr>
      <vt:lpstr>Sample Outputs</vt:lpstr>
      <vt:lpstr>Sample Outputs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&amp; ENGINEERING</dc:title>
  <dc:creator>GANGADHAR</dc:creator>
  <cp:lastModifiedBy>Seshadrinath Kotha</cp:lastModifiedBy>
  <cp:revision>108</cp:revision>
  <dcterms:created xsi:type="dcterms:W3CDTF">2019-03-07T05:34:07Z</dcterms:created>
  <dcterms:modified xsi:type="dcterms:W3CDTF">2020-09-26T07:49:48Z</dcterms:modified>
</cp:coreProperties>
</file>