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Verdana"/>
          <a:ea typeface="Verdana"/>
          <a:cs typeface="Verdana"/>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0E4E9"/>
          </a:solidFill>
        </a:fill>
      </a:tcStyle>
    </a:wholeTbl>
    <a:band2H>
      <a:tcTxStyle b="def" i="def"/>
      <a:tcStyle>
        <a:tcBdr/>
        <a:fill>
          <a:solidFill>
            <a:srgbClr val="F0F2F4"/>
          </a:solidFill>
        </a:fill>
      </a:tcStyle>
    </a:band2H>
    <a:firstCol>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Verdana"/>
          <a:ea typeface="Verdana"/>
          <a:cs typeface="Verdana"/>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Verdana"/>
          <a:ea typeface="Verdana"/>
          <a:cs typeface="Verdana"/>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6CACA"/>
          </a:solidFill>
        </a:fill>
      </a:tcStyle>
    </a:wholeTbl>
    <a:band2H>
      <a:tcTxStyle b="def" i="def"/>
      <a:tcStyle>
        <a:tcBdr/>
        <a:fill>
          <a:solidFill>
            <a:srgbClr val="F3E6E6"/>
          </a:solidFill>
        </a:fill>
      </a:tcStyle>
    </a:band2H>
    <a:firstCol>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Verdana"/>
          <a:ea typeface="Verdana"/>
          <a:cs typeface="Verdan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Verdana"/>
          <a:ea typeface="Verdana"/>
          <a:cs typeface="Verdana"/>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Verdana"/>
          <a:ea typeface="Verdana"/>
          <a:cs typeface="Verdan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Verdana"/>
          <a:ea typeface="Verdana"/>
          <a:cs typeface="Verdana"/>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Verdana"/>
          <a:ea typeface="Verdana"/>
          <a:cs typeface="Verdana"/>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9" name="Shape 119"/>
          <p:cNvSpPr/>
          <p:nvPr>
            <p:ph type="sldImg"/>
          </p:nvPr>
        </p:nvSpPr>
        <p:spPr>
          <a:xfrm>
            <a:off x="1143000" y="685800"/>
            <a:ext cx="4572000" cy="3429000"/>
          </a:xfrm>
          <a:prstGeom prst="rect">
            <a:avLst/>
          </a:prstGeom>
        </p:spPr>
        <p:txBody>
          <a:bodyPr/>
          <a:lstStyle/>
          <a:p>
            <a:pPr/>
          </a:p>
        </p:txBody>
      </p:sp>
      <p:sp>
        <p:nvSpPr>
          <p:cNvPr id="120" name="Shape 12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17" name="AutoShape 7"/>
          <p:cNvGrpSpPr/>
          <p:nvPr/>
        </p:nvGrpSpPr>
        <p:grpSpPr>
          <a:xfrm>
            <a:off x="914400" y="2393949"/>
            <a:ext cx="10363201" cy="109539"/>
            <a:chOff x="0" y="0"/>
            <a:chExt cx="10363200" cy="109537"/>
          </a:xfrm>
        </p:grpSpPr>
        <p:sp>
          <p:nvSpPr>
            <p:cNvPr id="15" name="Rectangle"/>
            <p:cNvSpPr/>
            <p:nvPr/>
          </p:nvSpPr>
          <p:spPr>
            <a:xfrm>
              <a:off x="0" y="-1"/>
              <a:ext cx="6404458" cy="109539"/>
            </a:xfrm>
            <a:prstGeom prst="rect">
              <a:avLst/>
            </a:prstGeom>
            <a:solidFill>
              <a:schemeClr val="accent2"/>
            </a:solidFill>
            <a:ln w="12700" cap="flat">
              <a:noFill/>
              <a:miter lim="400000"/>
            </a:ln>
            <a:effectLst/>
          </p:spPr>
          <p:txBody>
            <a:bodyPr wrap="square" lIns="45719" tIns="45719" rIns="45719" bIns="45719" numCol="1" anchor="t">
              <a:noAutofit/>
            </a:bodyPr>
            <a:lstStyle/>
            <a:p>
              <a:pPr/>
            </a:p>
          </p:txBody>
        </p:sp>
        <p:sp>
          <p:nvSpPr>
            <p:cNvPr id="16" name="Line"/>
            <p:cNvSpPr/>
            <p:nvPr/>
          </p:nvSpPr>
          <p:spPr>
            <a:xfrm>
              <a:off x="0" y="-1"/>
              <a:ext cx="10363201" cy="1"/>
            </a:xfrm>
            <a:prstGeom prst="line">
              <a:avLst/>
            </a:prstGeom>
            <a:noFill/>
            <a:ln w="9525" cap="flat">
              <a:solidFill>
                <a:schemeClr val="accent2"/>
              </a:solidFill>
              <a:prstDash val="solid"/>
              <a:round/>
            </a:ln>
            <a:effectLst/>
          </p:spPr>
          <p:txBody>
            <a:bodyPr wrap="square" lIns="45719" tIns="45719" rIns="45719" bIns="45719" numCol="1" anchor="t">
              <a:noAutofit/>
            </a:bodyPr>
            <a:lstStyle/>
            <a:p>
              <a:pPr/>
            </a:p>
          </p:txBody>
        </p:sp>
      </p:grpSp>
      <p:sp>
        <p:nvSpPr>
          <p:cNvPr id="18" name="Title Text"/>
          <p:cNvSpPr txBox="1"/>
          <p:nvPr>
            <p:ph type="title"/>
          </p:nvPr>
        </p:nvSpPr>
        <p:spPr>
          <a:xfrm>
            <a:off x="914400" y="990600"/>
            <a:ext cx="10363200" cy="1371600"/>
          </a:xfrm>
          <a:prstGeom prst="rect">
            <a:avLst/>
          </a:prstGeom>
        </p:spPr>
        <p:txBody>
          <a:bodyPr/>
          <a:lstStyle>
            <a:lvl1pPr>
              <a:defRPr sz="4000"/>
            </a:lvl1pPr>
          </a:lstStyle>
          <a:p>
            <a:pPr/>
            <a:r>
              <a:t>Title Text</a:t>
            </a:r>
          </a:p>
        </p:txBody>
      </p:sp>
      <p:sp>
        <p:nvSpPr>
          <p:cNvPr id="19" name="Body Level One…"/>
          <p:cNvSpPr txBox="1"/>
          <p:nvPr>
            <p:ph type="body" sz="quarter" idx="1"/>
          </p:nvPr>
        </p:nvSpPr>
        <p:spPr>
          <a:xfrm>
            <a:off x="1930400" y="3429000"/>
            <a:ext cx="9347200" cy="1600200"/>
          </a:xfrm>
          <a:prstGeom prst="rect">
            <a:avLst/>
          </a:prstGeom>
        </p:spPr>
        <p:txBody>
          <a:bodyPr/>
          <a:lstStyle>
            <a:lvl1pPr marL="0" indent="0">
              <a:spcBef>
                <a:spcPts val="600"/>
              </a:spcBef>
              <a:buClrTx/>
              <a:buSzTx/>
              <a:buNone/>
              <a:defRPr sz="2800">
                <a:latin typeface="Verdana"/>
                <a:ea typeface="Verdana"/>
                <a:cs typeface="Verdana"/>
                <a:sym typeface="Verdana"/>
              </a:defRPr>
            </a:lvl1pPr>
            <a:lvl2pPr marL="941631" indent="-470144">
              <a:spcBef>
                <a:spcPts val="600"/>
              </a:spcBef>
              <a:buClrTx/>
              <a:defRPr sz="2800">
                <a:latin typeface="Verdana"/>
                <a:ea typeface="Verdana"/>
                <a:cs typeface="Verdana"/>
                <a:sym typeface="Verdana"/>
              </a:defRPr>
            </a:lvl2pPr>
            <a:lvl3pPr marL="1390857" indent="-481220">
              <a:spcBef>
                <a:spcPts val="600"/>
              </a:spcBef>
              <a:buClrTx/>
              <a:defRPr sz="2800">
                <a:latin typeface="Verdana"/>
                <a:ea typeface="Verdana"/>
                <a:cs typeface="Verdana"/>
                <a:sym typeface="Verdana"/>
              </a:defRPr>
            </a:lvl3pPr>
            <a:lvl4pPr marL="1848803" indent="-542289">
              <a:spcBef>
                <a:spcPts val="600"/>
              </a:spcBef>
              <a:buClrTx/>
              <a:defRPr sz="2800">
                <a:latin typeface="Verdana"/>
                <a:ea typeface="Verdana"/>
                <a:cs typeface="Verdana"/>
                <a:sym typeface="Verdana"/>
              </a:defRPr>
            </a:lvl4pPr>
            <a:lvl5pPr marL="2253298" indent="-557848">
              <a:spcBef>
                <a:spcPts val="600"/>
              </a:spcBef>
              <a:buClrTx/>
              <a:defRPr sz="2800">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20" name="Slide Number"/>
          <p:cNvSpPr txBox="1"/>
          <p:nvPr>
            <p:ph type="sldNum" sz="quarter" idx="2"/>
          </p:nvPr>
        </p:nvSpPr>
        <p:spPr>
          <a:xfrm>
            <a:off x="10979685" y="6248400"/>
            <a:ext cx="297916" cy="28194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00" name="Title Text"/>
          <p:cNvSpPr txBox="1"/>
          <p:nvPr>
            <p:ph type="title"/>
          </p:nvPr>
        </p:nvSpPr>
        <p:spPr>
          <a:xfrm>
            <a:off x="609601" y="273050"/>
            <a:ext cx="4011084" cy="1162050"/>
          </a:xfrm>
          <a:prstGeom prst="rect">
            <a:avLst/>
          </a:prstGeom>
        </p:spPr>
        <p:txBody>
          <a:bodyPr/>
          <a:lstStyle>
            <a:lvl1pPr>
              <a:defRPr b="1" sz="2000"/>
            </a:lvl1pPr>
          </a:lstStyle>
          <a:p>
            <a:pPr/>
            <a:r>
              <a:t>Title Text</a:t>
            </a:r>
          </a:p>
        </p:txBody>
      </p:sp>
      <p:sp>
        <p:nvSpPr>
          <p:cNvPr id="101" name="Body Level One…"/>
          <p:cNvSpPr txBox="1"/>
          <p:nvPr>
            <p:ph type="body" idx="1"/>
          </p:nvPr>
        </p:nvSpPr>
        <p:spPr>
          <a:xfrm>
            <a:off x="4766733" y="273050"/>
            <a:ext cx="6815667" cy="5853114"/>
          </a:xfrm>
          <a:prstGeom prst="rect">
            <a:avLst/>
          </a:prstGeom>
        </p:spPr>
        <p:txBody>
          <a:bodyPr/>
          <a:lstStyle>
            <a:lvl1pPr marL="469900" indent="-469900">
              <a:defRPr sz="3200">
                <a:latin typeface="Verdana"/>
                <a:ea typeface="Verdana"/>
                <a:cs typeface="Verdana"/>
                <a:sym typeface="Verdana"/>
              </a:defRPr>
            </a:lvl1pPr>
            <a:lvl2pPr marL="970416" indent="-498929">
              <a:defRPr sz="3200">
                <a:latin typeface="Verdana"/>
                <a:ea typeface="Verdana"/>
                <a:cs typeface="Verdana"/>
                <a:sym typeface="Verdana"/>
              </a:defRPr>
            </a:lvl2pPr>
            <a:lvl3pPr marL="1436687" indent="-527050">
              <a:defRPr sz="3200">
                <a:latin typeface="Verdana"/>
                <a:ea typeface="Verdana"/>
                <a:cs typeface="Verdana"/>
                <a:sym typeface="Verdana"/>
              </a:defRPr>
            </a:lvl3pPr>
            <a:lvl4pPr marL="1926273" indent="-619760">
              <a:defRPr sz="3200">
                <a:latin typeface="Verdana"/>
                <a:ea typeface="Verdana"/>
                <a:cs typeface="Verdana"/>
                <a:sym typeface="Verdana"/>
              </a:defRPr>
            </a:lvl4pPr>
            <a:lvl5pPr marL="2332990" indent="-637540">
              <a:defRPr sz="3200">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102" name="Text Placeholder 3"/>
          <p:cNvSpPr/>
          <p:nvPr>
            <p:ph type="body" sz="half" idx="21"/>
          </p:nvPr>
        </p:nvSpPr>
        <p:spPr>
          <a:xfrm>
            <a:off x="609600" y="1435101"/>
            <a:ext cx="4011085" cy="4691063"/>
          </a:xfrm>
          <a:prstGeom prst="rect">
            <a:avLst/>
          </a:prstGeom>
        </p:spPr>
        <p:txBody>
          <a:bodyPr/>
          <a:lstStyle/>
          <a:p>
            <a:pPr marL="0" indent="0">
              <a:spcBef>
                <a:spcPts val="300"/>
              </a:spcBef>
              <a:buClrTx/>
              <a:buSzTx/>
              <a:buNone/>
              <a:defRPr sz="1400">
                <a:latin typeface="Verdana"/>
                <a:ea typeface="Verdana"/>
                <a:cs typeface="Verdana"/>
                <a:sym typeface="Verdana"/>
              </a:defRPr>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10" name="Title Text"/>
          <p:cNvSpPr txBox="1"/>
          <p:nvPr>
            <p:ph type="title"/>
          </p:nvPr>
        </p:nvSpPr>
        <p:spPr>
          <a:xfrm>
            <a:off x="2389716" y="4800600"/>
            <a:ext cx="7315201" cy="566738"/>
          </a:xfrm>
          <a:prstGeom prst="rect">
            <a:avLst/>
          </a:prstGeom>
        </p:spPr>
        <p:txBody>
          <a:bodyPr/>
          <a:lstStyle>
            <a:lvl1pPr>
              <a:defRPr b="1" sz="2000"/>
            </a:lvl1pPr>
          </a:lstStyle>
          <a:p>
            <a:pPr/>
            <a:r>
              <a:t>Title Text</a:t>
            </a:r>
          </a:p>
        </p:txBody>
      </p:sp>
      <p:sp>
        <p:nvSpPr>
          <p:cNvPr id="111" name="Picture Placeholder 2"/>
          <p:cNvSpPr/>
          <p:nvPr>
            <p:ph type="pic" sz="half" idx="21"/>
          </p:nvPr>
        </p:nvSpPr>
        <p:spPr>
          <a:xfrm>
            <a:off x="2389716" y="612775"/>
            <a:ext cx="7315201" cy="4114800"/>
          </a:xfrm>
          <a:prstGeom prst="rect">
            <a:avLst/>
          </a:prstGeom>
        </p:spPr>
        <p:txBody>
          <a:bodyPr lIns="91439" rIns="91439">
            <a:noAutofit/>
          </a:bodyPr>
          <a:lstStyle/>
          <a:p>
            <a:pPr/>
          </a:p>
        </p:txBody>
      </p:sp>
      <p:sp>
        <p:nvSpPr>
          <p:cNvPr id="112" name="Body Level One…"/>
          <p:cNvSpPr txBox="1"/>
          <p:nvPr>
            <p:ph type="body" sz="quarter" idx="1"/>
          </p:nvPr>
        </p:nvSpPr>
        <p:spPr>
          <a:xfrm>
            <a:off x="2389716" y="5367337"/>
            <a:ext cx="7315201" cy="804863"/>
          </a:xfrm>
          <a:prstGeom prst="rect">
            <a:avLst/>
          </a:prstGeom>
        </p:spPr>
        <p:txBody>
          <a:bodyPr/>
          <a:lstStyle>
            <a:lvl1pPr marL="0" indent="0">
              <a:spcBef>
                <a:spcPts val="300"/>
              </a:spcBef>
              <a:buClrTx/>
              <a:buSzTx/>
              <a:buNone/>
              <a:defRPr sz="1400">
                <a:latin typeface="Verdana"/>
                <a:ea typeface="Verdana"/>
                <a:cs typeface="Verdana"/>
                <a:sym typeface="Verdana"/>
              </a:defRPr>
            </a:lvl1pPr>
            <a:lvl2pPr marL="0" indent="457200">
              <a:spcBef>
                <a:spcPts val="300"/>
              </a:spcBef>
              <a:buClrTx/>
              <a:buSzTx/>
              <a:buNone/>
              <a:defRPr sz="1400">
                <a:latin typeface="Verdana"/>
                <a:ea typeface="Verdana"/>
                <a:cs typeface="Verdana"/>
                <a:sym typeface="Verdana"/>
              </a:defRPr>
            </a:lvl2pPr>
            <a:lvl3pPr marL="0" indent="914400">
              <a:spcBef>
                <a:spcPts val="300"/>
              </a:spcBef>
              <a:buClrTx/>
              <a:buSzTx/>
              <a:buNone/>
              <a:defRPr sz="1400">
                <a:latin typeface="Verdana"/>
                <a:ea typeface="Verdana"/>
                <a:cs typeface="Verdana"/>
                <a:sym typeface="Verdana"/>
              </a:defRPr>
            </a:lvl3pPr>
            <a:lvl4pPr marL="0" indent="1371600">
              <a:spcBef>
                <a:spcPts val="300"/>
              </a:spcBef>
              <a:buClrTx/>
              <a:buSzTx/>
              <a:buNone/>
              <a:defRPr sz="1400">
                <a:latin typeface="Verdana"/>
                <a:ea typeface="Verdana"/>
                <a:cs typeface="Verdana"/>
                <a:sym typeface="Verdana"/>
              </a:defRPr>
            </a:lvl4pPr>
            <a:lvl5pPr marL="0" indent="1828800">
              <a:spcBef>
                <a:spcPts val="300"/>
              </a:spcBef>
              <a:buClrTx/>
              <a:buSzTx/>
              <a:buNone/>
              <a:defRPr sz="1400">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0">
    <p:spTree>
      <p:nvGrpSpPr>
        <p:cNvPr id="1" name=""/>
        <p:cNvGrpSpPr/>
        <p:nvPr/>
      </p:nvGrpSpPr>
      <p:grpSpPr>
        <a:xfrm>
          <a:off x="0" y="0"/>
          <a:ext cx="0" cy="0"/>
          <a:chOff x="0" y="0"/>
          <a:chExt cx="0" cy="0"/>
        </a:xfrm>
      </p:grpSpPr>
      <p:grpSp>
        <p:nvGrpSpPr>
          <p:cNvPr id="29" name="AutoShape 7"/>
          <p:cNvGrpSpPr/>
          <p:nvPr/>
        </p:nvGrpSpPr>
        <p:grpSpPr>
          <a:xfrm>
            <a:off x="914400" y="2393949"/>
            <a:ext cx="10363201" cy="109539"/>
            <a:chOff x="0" y="0"/>
            <a:chExt cx="10363200" cy="109537"/>
          </a:xfrm>
        </p:grpSpPr>
        <p:sp>
          <p:nvSpPr>
            <p:cNvPr id="27" name="Rectangle"/>
            <p:cNvSpPr/>
            <p:nvPr/>
          </p:nvSpPr>
          <p:spPr>
            <a:xfrm>
              <a:off x="0" y="-1"/>
              <a:ext cx="6404458" cy="109539"/>
            </a:xfrm>
            <a:prstGeom prst="rect">
              <a:avLst/>
            </a:prstGeom>
            <a:solidFill>
              <a:schemeClr val="accent2"/>
            </a:solidFill>
            <a:ln w="12700" cap="flat">
              <a:noFill/>
              <a:miter lim="400000"/>
            </a:ln>
            <a:effectLst/>
          </p:spPr>
          <p:txBody>
            <a:bodyPr wrap="square" lIns="45719" tIns="45719" rIns="45719" bIns="45719" numCol="1" anchor="t">
              <a:noAutofit/>
            </a:bodyPr>
            <a:lstStyle/>
            <a:p>
              <a:pPr/>
            </a:p>
          </p:txBody>
        </p:sp>
        <p:sp>
          <p:nvSpPr>
            <p:cNvPr id="28" name="Line"/>
            <p:cNvSpPr/>
            <p:nvPr/>
          </p:nvSpPr>
          <p:spPr>
            <a:xfrm>
              <a:off x="0" y="-1"/>
              <a:ext cx="10363201" cy="1"/>
            </a:xfrm>
            <a:prstGeom prst="line">
              <a:avLst/>
            </a:prstGeom>
            <a:noFill/>
            <a:ln w="9525" cap="flat">
              <a:solidFill>
                <a:schemeClr val="accent2"/>
              </a:solidFill>
              <a:prstDash val="solid"/>
              <a:round/>
            </a:ln>
            <a:effectLst/>
          </p:spPr>
          <p:txBody>
            <a:bodyPr wrap="square" lIns="45719" tIns="45719" rIns="45719" bIns="45719" numCol="1" anchor="t">
              <a:noAutofit/>
            </a:bodyPr>
            <a:lstStyle/>
            <a:p>
              <a:pPr/>
            </a:p>
          </p:txBody>
        </p:sp>
      </p:grpSp>
      <p:sp>
        <p:nvSpPr>
          <p:cNvPr id="30" name="Title Text"/>
          <p:cNvSpPr txBox="1"/>
          <p:nvPr>
            <p:ph type="title"/>
          </p:nvPr>
        </p:nvSpPr>
        <p:spPr>
          <a:xfrm>
            <a:off x="914400" y="990600"/>
            <a:ext cx="10363200" cy="1371600"/>
          </a:xfrm>
          <a:prstGeom prst="rect">
            <a:avLst/>
          </a:prstGeom>
        </p:spPr>
        <p:txBody>
          <a:bodyPr/>
          <a:lstStyle>
            <a:lvl1pPr>
              <a:defRPr sz="4000"/>
            </a:lvl1pPr>
          </a:lstStyle>
          <a:p>
            <a:pPr/>
            <a:r>
              <a:t>Title Text</a:t>
            </a:r>
          </a:p>
        </p:txBody>
      </p:sp>
      <p:sp>
        <p:nvSpPr>
          <p:cNvPr id="31" name="Body Level One…"/>
          <p:cNvSpPr txBox="1"/>
          <p:nvPr>
            <p:ph type="body" sz="quarter" idx="1"/>
          </p:nvPr>
        </p:nvSpPr>
        <p:spPr>
          <a:xfrm>
            <a:off x="1930400" y="3429000"/>
            <a:ext cx="9347200" cy="1600200"/>
          </a:xfrm>
          <a:prstGeom prst="rect">
            <a:avLst/>
          </a:prstGeom>
        </p:spPr>
        <p:txBody>
          <a:bodyPr/>
          <a:lstStyle>
            <a:lvl1pPr marL="0" indent="0">
              <a:spcBef>
                <a:spcPts val="600"/>
              </a:spcBef>
              <a:buClrTx/>
              <a:buSzTx/>
              <a:buNone/>
              <a:defRPr sz="2800">
                <a:latin typeface="Verdana"/>
                <a:ea typeface="Verdana"/>
                <a:cs typeface="Verdana"/>
                <a:sym typeface="Verdana"/>
              </a:defRPr>
            </a:lvl1pPr>
            <a:lvl2pPr marL="941631" indent="-470144">
              <a:spcBef>
                <a:spcPts val="600"/>
              </a:spcBef>
              <a:buClrTx/>
              <a:defRPr sz="2800">
                <a:latin typeface="Verdana"/>
                <a:ea typeface="Verdana"/>
                <a:cs typeface="Verdana"/>
                <a:sym typeface="Verdana"/>
              </a:defRPr>
            </a:lvl2pPr>
            <a:lvl3pPr marL="1390857" indent="-481220">
              <a:spcBef>
                <a:spcPts val="600"/>
              </a:spcBef>
              <a:buClrTx/>
              <a:defRPr sz="2800">
                <a:latin typeface="Verdana"/>
                <a:ea typeface="Verdana"/>
                <a:cs typeface="Verdana"/>
                <a:sym typeface="Verdana"/>
              </a:defRPr>
            </a:lvl3pPr>
            <a:lvl4pPr marL="1848803" indent="-542289">
              <a:spcBef>
                <a:spcPts val="600"/>
              </a:spcBef>
              <a:buClrTx/>
              <a:defRPr sz="2800">
                <a:latin typeface="Verdana"/>
                <a:ea typeface="Verdana"/>
                <a:cs typeface="Verdana"/>
                <a:sym typeface="Verdana"/>
              </a:defRPr>
            </a:lvl4pPr>
            <a:lvl5pPr marL="2253298" indent="-557848">
              <a:spcBef>
                <a:spcPts val="600"/>
              </a:spcBef>
              <a:buClrTx/>
              <a:defRPr sz="2800">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xfrm>
            <a:off x="10979685" y="6248400"/>
            <a:ext cx="297916" cy="28194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9" name="Title Text"/>
          <p:cNvSpPr txBox="1"/>
          <p:nvPr>
            <p:ph type="title"/>
          </p:nvPr>
        </p:nvSpPr>
        <p:spPr>
          <a:prstGeom prst="rect">
            <a:avLst/>
          </a:prstGeom>
        </p:spPr>
        <p:txBody>
          <a:bodyPr/>
          <a:lstStyle/>
          <a:p>
            <a:pPr/>
            <a:r>
              <a:t>Title Text</a:t>
            </a:r>
          </a:p>
        </p:txBody>
      </p:sp>
      <p:sp>
        <p:nvSpPr>
          <p:cNvPr id="4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0">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7" name="Title Text"/>
          <p:cNvSpPr txBox="1"/>
          <p:nvPr>
            <p:ph type="title"/>
          </p:nvPr>
        </p:nvSpPr>
        <p:spPr>
          <a:xfrm>
            <a:off x="963084" y="4406901"/>
            <a:ext cx="10363201" cy="1362076"/>
          </a:xfrm>
          <a:prstGeom prst="rect">
            <a:avLst/>
          </a:prstGeom>
        </p:spPr>
        <p:txBody>
          <a:bodyPr anchor="t"/>
          <a:lstStyle>
            <a:lvl1pPr>
              <a:defRPr b="1" cap="all" sz="4000"/>
            </a:lvl1pPr>
          </a:lstStyle>
          <a:p>
            <a:pPr/>
            <a:r>
              <a:t>Title Text</a:t>
            </a:r>
          </a:p>
        </p:txBody>
      </p:sp>
      <p:sp>
        <p:nvSpPr>
          <p:cNvPr id="58" name="Body Level One…"/>
          <p:cNvSpPr txBox="1"/>
          <p:nvPr>
            <p:ph type="body" sz="quarter" idx="1"/>
          </p:nvPr>
        </p:nvSpPr>
        <p:spPr>
          <a:xfrm>
            <a:off x="963084" y="2906713"/>
            <a:ext cx="10363201" cy="1500188"/>
          </a:xfrm>
          <a:prstGeom prst="rect">
            <a:avLst/>
          </a:prstGeom>
        </p:spPr>
        <p:txBody>
          <a:bodyPr anchor="b"/>
          <a:lstStyle>
            <a:lvl1pPr marL="0" indent="0">
              <a:spcBef>
                <a:spcPts val="400"/>
              </a:spcBef>
              <a:buClrTx/>
              <a:buSzTx/>
              <a:buNone/>
              <a:defRPr sz="2000">
                <a:latin typeface="Verdana"/>
                <a:ea typeface="Verdana"/>
                <a:cs typeface="Verdana"/>
                <a:sym typeface="Verdana"/>
              </a:defRPr>
            </a:lvl1pPr>
            <a:lvl2pPr marL="0" indent="457200">
              <a:spcBef>
                <a:spcPts val="400"/>
              </a:spcBef>
              <a:buClrTx/>
              <a:buSzTx/>
              <a:buNone/>
              <a:defRPr sz="2000">
                <a:latin typeface="Verdana"/>
                <a:ea typeface="Verdana"/>
                <a:cs typeface="Verdana"/>
                <a:sym typeface="Verdana"/>
              </a:defRPr>
            </a:lvl2pPr>
            <a:lvl3pPr marL="0" indent="914400">
              <a:spcBef>
                <a:spcPts val="400"/>
              </a:spcBef>
              <a:buClrTx/>
              <a:buSzTx/>
              <a:buNone/>
              <a:defRPr sz="2000">
                <a:latin typeface="Verdana"/>
                <a:ea typeface="Verdana"/>
                <a:cs typeface="Verdana"/>
                <a:sym typeface="Verdana"/>
              </a:defRPr>
            </a:lvl3pPr>
            <a:lvl4pPr marL="0" indent="1371600">
              <a:spcBef>
                <a:spcPts val="400"/>
              </a:spcBef>
              <a:buClrTx/>
              <a:buSzTx/>
              <a:buNone/>
              <a:defRPr sz="2000">
                <a:latin typeface="Verdana"/>
                <a:ea typeface="Verdana"/>
                <a:cs typeface="Verdana"/>
                <a:sym typeface="Verdana"/>
              </a:defRPr>
            </a:lvl4pPr>
            <a:lvl5pPr marL="0" indent="1828800">
              <a:spcBef>
                <a:spcPts val="400"/>
              </a:spcBef>
              <a:buClrTx/>
              <a:buSzTx/>
              <a:buNone/>
              <a:defRPr sz="2000">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755651" y="1752600"/>
            <a:ext cx="5232401" cy="4267200"/>
          </a:xfrm>
          <a:prstGeom prst="rect">
            <a:avLst/>
          </a:prstGeom>
        </p:spPr>
        <p:txBody>
          <a:bodyPr/>
          <a:lstStyle>
            <a:lvl1pPr marL="469900" indent="-469900">
              <a:spcBef>
                <a:spcPts val="600"/>
              </a:spcBef>
              <a:defRPr sz="2800">
                <a:latin typeface="Verdana"/>
                <a:ea typeface="Verdana"/>
                <a:cs typeface="Verdana"/>
                <a:sym typeface="Verdana"/>
              </a:defRPr>
            </a:lvl1pPr>
            <a:lvl2pPr marL="980810" indent="-509323">
              <a:spcBef>
                <a:spcPts val="600"/>
              </a:spcBef>
              <a:defRPr sz="2800">
                <a:latin typeface="Verdana"/>
                <a:ea typeface="Verdana"/>
                <a:cs typeface="Verdana"/>
                <a:sym typeface="Verdana"/>
              </a:defRPr>
            </a:lvl2pPr>
            <a:lvl3pPr marL="1463040" indent="-553403">
              <a:spcBef>
                <a:spcPts val="600"/>
              </a:spcBef>
              <a:defRPr sz="2800">
                <a:latin typeface="Verdana"/>
                <a:ea typeface="Verdana"/>
                <a:cs typeface="Verdana"/>
                <a:sym typeface="Verdana"/>
              </a:defRPr>
            </a:lvl3pPr>
            <a:lvl4pPr marL="1909057" indent="-602544">
              <a:spcBef>
                <a:spcPts val="600"/>
              </a:spcBef>
              <a:defRPr sz="2800">
                <a:latin typeface="Verdana"/>
                <a:ea typeface="Verdana"/>
                <a:cs typeface="Verdana"/>
                <a:sym typeface="Verdana"/>
              </a:defRPr>
            </a:lvl4pPr>
            <a:lvl5pPr marL="2315281" indent="-619831">
              <a:spcBef>
                <a:spcPts val="600"/>
              </a:spcBef>
              <a:defRPr sz="2800">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75" name="Title Text"/>
          <p:cNvSpPr txBox="1"/>
          <p:nvPr>
            <p:ph type="title"/>
          </p:nvPr>
        </p:nvSpPr>
        <p:spPr>
          <a:xfrm>
            <a:off x="609600" y="274638"/>
            <a:ext cx="10972800" cy="1143001"/>
          </a:xfrm>
          <a:prstGeom prst="rect">
            <a:avLst/>
          </a:prstGeom>
        </p:spPr>
        <p:txBody>
          <a:bodyPr/>
          <a:lstStyle/>
          <a:p>
            <a:pPr/>
            <a:r>
              <a:t>Title Text</a:t>
            </a:r>
          </a:p>
        </p:txBody>
      </p:sp>
      <p:sp>
        <p:nvSpPr>
          <p:cNvPr id="76" name="Body Level One…"/>
          <p:cNvSpPr txBox="1"/>
          <p:nvPr>
            <p:ph type="body" sz="quarter" idx="1"/>
          </p:nvPr>
        </p:nvSpPr>
        <p:spPr>
          <a:xfrm>
            <a:off x="609600" y="1535112"/>
            <a:ext cx="5386917" cy="639763"/>
          </a:xfrm>
          <a:prstGeom prst="rect">
            <a:avLst/>
          </a:prstGeom>
        </p:spPr>
        <p:txBody>
          <a:bodyPr anchor="b"/>
          <a:lstStyle>
            <a:lvl1pPr marL="0" indent="0">
              <a:spcBef>
                <a:spcPts val="500"/>
              </a:spcBef>
              <a:buClrTx/>
              <a:buSzTx/>
              <a:buNone/>
              <a:defRPr b="1">
                <a:latin typeface="Verdana"/>
                <a:ea typeface="Verdana"/>
                <a:cs typeface="Verdana"/>
                <a:sym typeface="Verdana"/>
              </a:defRPr>
            </a:lvl1pPr>
            <a:lvl2pPr marL="0" indent="457200">
              <a:spcBef>
                <a:spcPts val="500"/>
              </a:spcBef>
              <a:buClrTx/>
              <a:buSzTx/>
              <a:buNone/>
              <a:defRPr b="1">
                <a:latin typeface="Verdana"/>
                <a:ea typeface="Verdana"/>
                <a:cs typeface="Verdana"/>
                <a:sym typeface="Verdana"/>
              </a:defRPr>
            </a:lvl2pPr>
            <a:lvl3pPr marL="0" indent="914400">
              <a:spcBef>
                <a:spcPts val="500"/>
              </a:spcBef>
              <a:buClrTx/>
              <a:buSzTx/>
              <a:buNone/>
              <a:defRPr b="1">
                <a:latin typeface="Verdana"/>
                <a:ea typeface="Verdana"/>
                <a:cs typeface="Verdana"/>
                <a:sym typeface="Verdana"/>
              </a:defRPr>
            </a:lvl3pPr>
            <a:lvl4pPr marL="0" indent="1371600">
              <a:spcBef>
                <a:spcPts val="500"/>
              </a:spcBef>
              <a:buClrTx/>
              <a:buSzTx/>
              <a:buNone/>
              <a:defRPr b="1">
                <a:latin typeface="Verdana"/>
                <a:ea typeface="Verdana"/>
                <a:cs typeface="Verdana"/>
                <a:sym typeface="Verdana"/>
              </a:defRPr>
            </a:lvl4pPr>
            <a:lvl5pPr marL="0" indent="1828800">
              <a:spcBef>
                <a:spcPts val="500"/>
              </a:spcBef>
              <a:buClrTx/>
              <a:buSzTx/>
              <a:buNone/>
              <a:defRPr b="1">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77" name="Text Placeholder 4"/>
          <p:cNvSpPr/>
          <p:nvPr>
            <p:ph type="body" sz="quarter" idx="21"/>
          </p:nvPr>
        </p:nvSpPr>
        <p:spPr>
          <a:xfrm>
            <a:off x="6193368" y="1535112"/>
            <a:ext cx="5389034" cy="639763"/>
          </a:xfrm>
          <a:prstGeom prst="rect">
            <a:avLst/>
          </a:prstGeom>
        </p:spPr>
        <p:txBody>
          <a:bodyPr anchor="b"/>
          <a:lstStyle/>
          <a:p>
            <a:pPr marL="0" indent="0">
              <a:spcBef>
                <a:spcPts val="500"/>
              </a:spcBef>
              <a:buClrTx/>
              <a:buSzTx/>
              <a:buNone/>
              <a:defRPr b="1">
                <a:latin typeface="Verdana"/>
                <a:ea typeface="Verdana"/>
                <a:cs typeface="Verdana"/>
                <a:sym typeface="Verdana"/>
              </a:defRPr>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5" name="Title Text"/>
          <p:cNvSpPr txBox="1"/>
          <p:nvPr>
            <p:ph type="title"/>
          </p:nvPr>
        </p:nvSpPr>
        <p:spPr>
          <a:prstGeom prst="rect">
            <a:avLst/>
          </a:prstGeom>
        </p:spPr>
        <p:txBody>
          <a:bodyPr/>
          <a:lstStyle/>
          <a:p>
            <a:pPr/>
            <a:r>
              <a:t>Title Text</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grpSp>
        <p:nvGrpSpPr>
          <p:cNvPr id="4" name="AutoShape 4"/>
          <p:cNvGrpSpPr/>
          <p:nvPr/>
        </p:nvGrpSpPr>
        <p:grpSpPr>
          <a:xfrm>
            <a:off x="812799" y="1566863"/>
            <a:ext cx="10610852" cy="109538"/>
            <a:chOff x="0" y="0"/>
            <a:chExt cx="10610850" cy="109537"/>
          </a:xfrm>
        </p:grpSpPr>
        <p:sp>
          <p:nvSpPr>
            <p:cNvPr id="2" name="Rectangle"/>
            <p:cNvSpPr/>
            <p:nvPr/>
          </p:nvSpPr>
          <p:spPr>
            <a:xfrm>
              <a:off x="0" y="-1"/>
              <a:ext cx="6207348" cy="109539"/>
            </a:xfrm>
            <a:prstGeom prst="rect">
              <a:avLst/>
            </a:prstGeom>
            <a:solidFill>
              <a:schemeClr val="accent2"/>
            </a:solidFill>
            <a:ln w="12700" cap="flat">
              <a:noFill/>
              <a:miter lim="400000"/>
            </a:ln>
            <a:effectLst/>
          </p:spPr>
          <p:txBody>
            <a:bodyPr wrap="square" lIns="45719" tIns="45719" rIns="45719" bIns="45719" numCol="1" anchor="t">
              <a:noAutofit/>
            </a:bodyPr>
            <a:lstStyle/>
            <a:p>
              <a:pPr/>
            </a:p>
          </p:txBody>
        </p:sp>
        <p:sp>
          <p:nvSpPr>
            <p:cNvPr id="3" name="Line"/>
            <p:cNvSpPr/>
            <p:nvPr/>
          </p:nvSpPr>
          <p:spPr>
            <a:xfrm>
              <a:off x="-1" y="-1"/>
              <a:ext cx="10610852" cy="1"/>
            </a:xfrm>
            <a:prstGeom prst="line">
              <a:avLst/>
            </a:prstGeom>
            <a:noFill/>
            <a:ln w="9525" cap="flat">
              <a:solidFill>
                <a:schemeClr val="accent2"/>
              </a:solidFill>
              <a:prstDash val="solid"/>
              <a:round/>
            </a:ln>
            <a:effectLst/>
          </p:spPr>
          <p:txBody>
            <a:bodyPr wrap="square" lIns="45719" tIns="45719" rIns="45719" bIns="45719" numCol="1" anchor="t">
              <a:noAutofit/>
            </a:bodyPr>
            <a:lstStyle/>
            <a:p>
              <a:pPr/>
            </a:p>
          </p:txBody>
        </p:sp>
      </p:grpSp>
      <p:sp>
        <p:nvSpPr>
          <p:cNvPr id="5" name="Line 5"/>
          <p:cNvSpPr/>
          <p:nvPr/>
        </p:nvSpPr>
        <p:spPr>
          <a:xfrm>
            <a:off x="812800" y="6173470"/>
            <a:ext cx="10566400" cy="1"/>
          </a:xfrm>
          <a:prstGeom prst="line">
            <a:avLst/>
          </a:prstGeom>
          <a:ln w="3175">
            <a:solidFill>
              <a:schemeClr val="accent2"/>
            </a:solidFill>
          </a:ln>
        </p:spPr>
        <p:txBody>
          <a:bodyPr lIns="45719" rIns="45719"/>
          <a:lstStyle/>
          <a:p>
            <a:pPr/>
          </a:p>
        </p:txBody>
      </p:sp>
      <p:sp>
        <p:nvSpPr>
          <p:cNvPr id="6" name="Title Text"/>
          <p:cNvSpPr txBox="1"/>
          <p:nvPr>
            <p:ph type="title"/>
          </p:nvPr>
        </p:nvSpPr>
        <p:spPr>
          <a:xfrm>
            <a:off x="766232" y="304800"/>
            <a:ext cx="10668001" cy="1216026"/>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7" name="Body Level One…"/>
          <p:cNvSpPr txBox="1"/>
          <p:nvPr>
            <p:ph type="body" idx="1"/>
          </p:nvPr>
        </p:nvSpPr>
        <p:spPr>
          <a:xfrm>
            <a:off x="755651" y="1752600"/>
            <a:ext cx="10668001" cy="42672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11081285" y="6245225"/>
            <a:ext cx="297916" cy="281940"/>
          </a:xfrm>
          <a:prstGeom prst="rect">
            <a:avLst/>
          </a:prstGeom>
          <a:ln w="12700">
            <a:miter lim="400000"/>
          </a:ln>
        </p:spPr>
        <p:txBody>
          <a:bodyPr wrap="none" lIns="45719" rIns="45719">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5pPr>
      <a:lvl6pPr marL="0" marR="0" indent="45720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6pPr>
      <a:lvl7pPr marL="0" marR="0" indent="91440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7pPr>
      <a:lvl8pPr marL="0" marR="0" indent="137160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8pPr>
      <a:lvl9pPr marL="0" marR="0" indent="1828800" algn="l" defTabSz="914400" rtl="0" latinLnBrk="0">
        <a:lnSpc>
          <a:spcPct val="100000"/>
        </a:lnSpc>
        <a:spcBef>
          <a:spcPts val="0"/>
        </a:spcBef>
        <a:spcAft>
          <a:spcPts val="0"/>
        </a:spcAft>
        <a:buClrTx/>
        <a:buSzTx/>
        <a:buFontTx/>
        <a:buNone/>
        <a:tabLst/>
        <a:defRPr b="0" baseline="0" cap="none" i="0" spc="0" strike="noStrike" sz="3800" u="none">
          <a:solidFill>
            <a:srgbClr val="000000"/>
          </a:solidFill>
          <a:uFillTx/>
          <a:latin typeface="Verdana"/>
          <a:ea typeface="Verdana"/>
          <a:cs typeface="Verdana"/>
          <a:sym typeface="Verdana"/>
        </a:defRPr>
      </a:lvl9pPr>
    </p:titleStyle>
    <p:bodyStyle>
      <a:lvl1pPr marL="375920" marR="0" indent="-375920" algn="l" defTabSz="914400" rtl="0" latinLnBrk="0">
        <a:lnSpc>
          <a:spcPct val="100000"/>
        </a:lnSpc>
        <a:spcBef>
          <a:spcPts val="700"/>
        </a:spcBef>
        <a:spcAft>
          <a:spcPts val="0"/>
        </a:spcAft>
        <a:buClr>
          <a:schemeClr val="accent2"/>
        </a:buClr>
        <a:buSzPct val="100000"/>
        <a:buFontTx/>
        <a:buChar char="□"/>
        <a:tabLst/>
        <a:defRPr b="0" baseline="0" cap="none" i="0" spc="0" strike="noStrike" sz="2400" u="none">
          <a:solidFill>
            <a:srgbClr val="000000"/>
          </a:solidFill>
          <a:uFillTx/>
          <a:latin typeface="Times New Roman"/>
          <a:ea typeface="Times New Roman"/>
          <a:cs typeface="Times New Roman"/>
          <a:sym typeface="Times New Roman"/>
        </a:defRPr>
      </a:lvl1pPr>
      <a:lvl2pPr marL="874468" marR="0" indent="-402981" algn="l" defTabSz="914400" rtl="0" latinLnBrk="0">
        <a:lnSpc>
          <a:spcPct val="100000"/>
        </a:lnSpc>
        <a:spcBef>
          <a:spcPts val="700"/>
        </a:spcBef>
        <a:spcAft>
          <a:spcPts val="0"/>
        </a:spcAft>
        <a:buClr>
          <a:schemeClr val="accent2"/>
        </a:buClr>
        <a:buSzPct val="100000"/>
        <a:buFontTx/>
        <a:buChar char="■"/>
        <a:tabLst/>
        <a:defRPr b="0" baseline="0" cap="none" i="0" spc="0" strike="noStrike" sz="2400" u="none">
          <a:solidFill>
            <a:srgbClr val="000000"/>
          </a:solidFill>
          <a:uFillTx/>
          <a:latin typeface="Times New Roman"/>
          <a:ea typeface="Times New Roman"/>
          <a:cs typeface="Times New Roman"/>
          <a:sym typeface="Times New Roman"/>
        </a:defRPr>
      </a:lvl2pPr>
      <a:lvl3pPr marL="1322111" marR="0" indent="-412474" algn="l" defTabSz="914400" rtl="0" latinLnBrk="0">
        <a:lnSpc>
          <a:spcPct val="100000"/>
        </a:lnSpc>
        <a:spcBef>
          <a:spcPts val="700"/>
        </a:spcBef>
        <a:spcAft>
          <a:spcPts val="0"/>
        </a:spcAft>
        <a:buClr>
          <a:schemeClr val="accent2"/>
        </a:buClr>
        <a:buSzPct val="100000"/>
        <a:buFontTx/>
        <a:buChar char="□"/>
        <a:tabLst/>
        <a:defRPr b="0" baseline="0" cap="none" i="0" spc="0" strike="noStrike" sz="2400" u="none">
          <a:solidFill>
            <a:srgbClr val="000000"/>
          </a:solidFill>
          <a:uFillTx/>
          <a:latin typeface="Times New Roman"/>
          <a:ea typeface="Times New Roman"/>
          <a:cs typeface="Times New Roman"/>
          <a:sym typeface="Times New Roman"/>
        </a:defRPr>
      </a:lvl3pPr>
      <a:lvl4pPr marL="1771332" marR="0" indent="-464819" algn="l" defTabSz="914400" rtl="0" latinLnBrk="0">
        <a:lnSpc>
          <a:spcPct val="100000"/>
        </a:lnSpc>
        <a:spcBef>
          <a:spcPts val="700"/>
        </a:spcBef>
        <a:spcAft>
          <a:spcPts val="0"/>
        </a:spcAft>
        <a:buClr>
          <a:schemeClr val="accent2"/>
        </a:buClr>
        <a:buSzPct val="100000"/>
        <a:buFontTx/>
        <a:buChar char="■"/>
        <a:tabLst/>
        <a:defRPr b="0" baseline="0" cap="none" i="0" spc="0" strike="noStrike" sz="2400" u="none">
          <a:solidFill>
            <a:srgbClr val="000000"/>
          </a:solidFill>
          <a:uFillTx/>
          <a:latin typeface="Times New Roman"/>
          <a:ea typeface="Times New Roman"/>
          <a:cs typeface="Times New Roman"/>
          <a:sym typeface="Times New Roman"/>
        </a:defRPr>
      </a:lvl4pPr>
      <a:lvl5pPr marL="2173605" marR="0" indent="-478155" algn="l" defTabSz="914400" rtl="0" latinLnBrk="0">
        <a:lnSpc>
          <a:spcPct val="100000"/>
        </a:lnSpc>
        <a:spcBef>
          <a:spcPts val="700"/>
        </a:spcBef>
        <a:spcAft>
          <a:spcPts val="0"/>
        </a:spcAft>
        <a:buClr>
          <a:schemeClr val="accent2"/>
        </a:buClr>
        <a:buSzPct val="100000"/>
        <a:buFontTx/>
        <a:buChar char="▪"/>
        <a:tabLst/>
        <a:defRPr b="0" baseline="0" cap="none" i="0" spc="0" strike="noStrike" sz="2400" u="none">
          <a:solidFill>
            <a:srgbClr val="000000"/>
          </a:solidFill>
          <a:uFillTx/>
          <a:latin typeface="Times New Roman"/>
          <a:ea typeface="Times New Roman"/>
          <a:cs typeface="Times New Roman"/>
          <a:sym typeface="Times New Roman"/>
        </a:defRPr>
      </a:lvl5pPr>
      <a:lvl6pPr marL="2630805" marR="0" indent="-478155" algn="l" defTabSz="914400" rtl="0" latinLnBrk="0">
        <a:lnSpc>
          <a:spcPct val="100000"/>
        </a:lnSpc>
        <a:spcBef>
          <a:spcPts val="700"/>
        </a:spcBef>
        <a:spcAft>
          <a:spcPts val="0"/>
        </a:spcAft>
        <a:buClr>
          <a:schemeClr val="accent2"/>
        </a:buClr>
        <a:buSzPct val="100000"/>
        <a:buFontTx/>
        <a:buChar char="▪"/>
        <a:tabLst/>
        <a:defRPr b="0" baseline="0" cap="none" i="0" spc="0" strike="noStrike" sz="2400" u="none">
          <a:solidFill>
            <a:srgbClr val="000000"/>
          </a:solidFill>
          <a:uFillTx/>
          <a:latin typeface="Times New Roman"/>
          <a:ea typeface="Times New Roman"/>
          <a:cs typeface="Times New Roman"/>
          <a:sym typeface="Times New Roman"/>
        </a:defRPr>
      </a:lvl6pPr>
      <a:lvl7pPr marL="3088005" marR="0" indent="-478155" algn="l" defTabSz="914400" rtl="0" latinLnBrk="0">
        <a:lnSpc>
          <a:spcPct val="100000"/>
        </a:lnSpc>
        <a:spcBef>
          <a:spcPts val="700"/>
        </a:spcBef>
        <a:spcAft>
          <a:spcPts val="0"/>
        </a:spcAft>
        <a:buClr>
          <a:schemeClr val="accent2"/>
        </a:buClr>
        <a:buSzPct val="100000"/>
        <a:buFontTx/>
        <a:buChar char="▪"/>
        <a:tabLst/>
        <a:defRPr b="0" baseline="0" cap="none" i="0" spc="0" strike="noStrike" sz="2400" u="none">
          <a:solidFill>
            <a:srgbClr val="000000"/>
          </a:solidFill>
          <a:uFillTx/>
          <a:latin typeface="Times New Roman"/>
          <a:ea typeface="Times New Roman"/>
          <a:cs typeface="Times New Roman"/>
          <a:sym typeface="Times New Roman"/>
        </a:defRPr>
      </a:lvl7pPr>
      <a:lvl8pPr marL="3545205" marR="0" indent="-478155" algn="l" defTabSz="914400" rtl="0" latinLnBrk="0">
        <a:lnSpc>
          <a:spcPct val="100000"/>
        </a:lnSpc>
        <a:spcBef>
          <a:spcPts val="700"/>
        </a:spcBef>
        <a:spcAft>
          <a:spcPts val="0"/>
        </a:spcAft>
        <a:buClr>
          <a:schemeClr val="accent2"/>
        </a:buClr>
        <a:buSzPct val="100000"/>
        <a:buFontTx/>
        <a:buChar char="▪"/>
        <a:tabLst/>
        <a:defRPr b="0" baseline="0" cap="none" i="0" spc="0" strike="noStrike" sz="2400" u="none">
          <a:solidFill>
            <a:srgbClr val="000000"/>
          </a:solidFill>
          <a:uFillTx/>
          <a:latin typeface="Times New Roman"/>
          <a:ea typeface="Times New Roman"/>
          <a:cs typeface="Times New Roman"/>
          <a:sym typeface="Times New Roman"/>
        </a:defRPr>
      </a:lvl8pPr>
      <a:lvl9pPr marL="4002405" marR="0" indent="-478155" algn="l" defTabSz="914400" rtl="0" latinLnBrk="0">
        <a:lnSpc>
          <a:spcPct val="100000"/>
        </a:lnSpc>
        <a:spcBef>
          <a:spcPts val="700"/>
        </a:spcBef>
        <a:spcAft>
          <a:spcPts val="0"/>
        </a:spcAft>
        <a:buClr>
          <a:schemeClr val="accent2"/>
        </a:buClr>
        <a:buSzPct val="100000"/>
        <a:buFontTx/>
        <a:buChar char="▪"/>
        <a:tabLst/>
        <a:defRPr b="0" baseline="0" cap="none" i="0" spc="0" strike="noStrike" sz="2400" u="none">
          <a:solidFill>
            <a:srgbClr val="000000"/>
          </a:solidFill>
          <a:uFillTx/>
          <a:latin typeface="Times New Roman"/>
          <a:ea typeface="Times New Roman"/>
          <a:cs typeface="Times New Roman"/>
          <a:sym typeface="Times New Roman"/>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2" name="Picture 4" descr="Picture 4"/>
          <p:cNvPicPr>
            <a:picLocks noChangeAspect="1"/>
          </p:cNvPicPr>
          <p:nvPr/>
        </p:nvPicPr>
        <p:blipFill>
          <a:blip r:embed="rId2">
            <a:extLst/>
          </a:blip>
          <a:stretch>
            <a:fillRect/>
          </a:stretch>
        </p:blipFill>
        <p:spPr>
          <a:xfrm>
            <a:off x="80383" y="89476"/>
            <a:ext cx="2924176" cy="952501"/>
          </a:xfrm>
          <a:prstGeom prst="rect">
            <a:avLst/>
          </a:prstGeom>
          <a:ln w="12700">
            <a:miter lim="400000"/>
          </a:ln>
        </p:spPr>
      </p:pic>
      <p:pic>
        <p:nvPicPr>
          <p:cNvPr id="123" name="Picture 6" descr="Picture 6"/>
          <p:cNvPicPr>
            <a:picLocks noChangeAspect="1"/>
          </p:cNvPicPr>
          <p:nvPr/>
        </p:nvPicPr>
        <p:blipFill>
          <a:blip r:embed="rId3">
            <a:extLst/>
          </a:blip>
          <a:stretch>
            <a:fillRect/>
          </a:stretch>
        </p:blipFill>
        <p:spPr>
          <a:xfrm>
            <a:off x="11111490" y="64076"/>
            <a:ext cx="1000126" cy="1143001"/>
          </a:xfrm>
          <a:prstGeom prst="rect">
            <a:avLst/>
          </a:prstGeom>
          <a:ln w="12700">
            <a:miter lim="400000"/>
          </a:ln>
        </p:spPr>
      </p:pic>
      <p:sp>
        <p:nvSpPr>
          <p:cNvPr id="124" name="Title 1"/>
          <p:cNvSpPr txBox="1"/>
          <p:nvPr/>
        </p:nvSpPr>
        <p:spPr>
          <a:xfrm>
            <a:off x="835432" y="2530618"/>
            <a:ext cx="1042416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lnSpc>
                <a:spcPct val="90000"/>
              </a:lnSpc>
              <a:defRPr b="1" sz="4000">
                <a:solidFill>
                  <a:srgbClr val="7030A0"/>
                </a:solidFill>
              </a:defRPr>
            </a:lvl1pPr>
          </a:lstStyle>
          <a:p>
            <a:pPr/>
            <a:r>
              <a:t>MOVIE RECOMMENDATION SYSTEM</a:t>
            </a:r>
          </a:p>
        </p:txBody>
      </p:sp>
      <p:sp>
        <p:nvSpPr>
          <p:cNvPr id="125" name="TextBox 1"/>
          <p:cNvSpPr txBox="1"/>
          <p:nvPr/>
        </p:nvSpPr>
        <p:spPr>
          <a:xfrm>
            <a:off x="1008608" y="5183902"/>
            <a:ext cx="3667761"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400">
                <a:solidFill>
                  <a:srgbClr val="FF0000"/>
                </a:solidFill>
              </a:defRPr>
            </a:pPr>
            <a:r>
              <a:t>Mrs. Divya M, M.E</a:t>
            </a:r>
          </a:p>
          <a:p>
            <a:pPr>
              <a:defRPr b="1" sz="2400">
                <a:solidFill>
                  <a:srgbClr val="FF0000"/>
                </a:solidFill>
              </a:defRPr>
            </a:pPr>
            <a:r>
              <a:t>Assistant Professor</a:t>
            </a:r>
          </a:p>
        </p:txBody>
      </p:sp>
      <p:sp>
        <p:nvSpPr>
          <p:cNvPr id="126" name="TextBox 1"/>
          <p:cNvSpPr txBox="1"/>
          <p:nvPr/>
        </p:nvSpPr>
        <p:spPr>
          <a:xfrm>
            <a:off x="7444047" y="5228206"/>
            <a:ext cx="4388200"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FF0000"/>
                </a:solidFill>
              </a:defRPr>
            </a:pPr>
            <a:r>
              <a:t>220701035</a:t>
            </a:r>
          </a:p>
          <a:p>
            <a:pPr>
              <a:defRPr b="1" sz="2000">
                <a:solidFill>
                  <a:srgbClr val="FF0000"/>
                </a:solidFill>
              </a:defRPr>
            </a:pPr>
            <a:r>
              <a:t>Bala Sai Sreeja Kumari</a:t>
            </a:r>
          </a:p>
        </p:txBody>
      </p:sp>
      <p:sp>
        <p:nvSpPr>
          <p:cNvPr id="127" name="Title 1"/>
          <p:cNvSpPr txBox="1"/>
          <p:nvPr/>
        </p:nvSpPr>
        <p:spPr>
          <a:xfrm>
            <a:off x="754610" y="1213136"/>
            <a:ext cx="10424161" cy="72245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a:lnSpc>
                <a:spcPct val="90000"/>
              </a:lnSpc>
              <a:defRPr b="1" sz="2800">
                <a:solidFill>
                  <a:srgbClr val="002060"/>
                </a:solidFill>
              </a:defRPr>
            </a:lvl1pPr>
          </a:lstStyle>
          <a:p>
            <a:pPr/>
            <a:r>
              <a:t>Department of Computer Science and Engineering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vl1pPr>
          </a:lstStyle>
          <a:p>
            <a:pPr/>
            <a:r>
              <a:t>Department of Computer Science and Engineering</a:t>
            </a:r>
          </a:p>
        </p:txBody>
      </p:sp>
      <p:sp>
        <p:nvSpPr>
          <p:cNvPr id="178" name="Title 1"/>
          <p:cNvSpPr txBox="1"/>
          <p:nvPr>
            <p:ph type="title"/>
          </p:nvPr>
        </p:nvSpPr>
        <p:spPr>
          <a:prstGeom prst="rect">
            <a:avLst/>
          </a:prstGeom>
        </p:spPr>
        <p:txBody>
          <a:bodyPr/>
          <a:lstStyle>
            <a:lvl1pPr>
              <a:defRPr b="1" sz="3200">
                <a:solidFill>
                  <a:srgbClr val="FF0000"/>
                </a:solidFill>
              </a:defRPr>
            </a:lvl1pPr>
          </a:lstStyle>
          <a:p>
            <a:pPr/>
            <a:r>
              <a:t>Implementation &amp; Results of Module</a:t>
            </a:r>
          </a:p>
        </p:txBody>
      </p:sp>
      <p:sp>
        <p:nvSpPr>
          <p:cNvPr id="179" name="Content Placeholder 2"/>
          <p:cNvSpPr txBox="1"/>
          <p:nvPr>
            <p:ph type="body" idx="1"/>
          </p:nvPr>
        </p:nvSpPr>
        <p:spPr>
          <a:prstGeom prst="rect">
            <a:avLst/>
          </a:prstGeom>
        </p:spPr>
        <p:txBody>
          <a:bodyPr/>
          <a:lstStyle/>
          <a:p>
            <a:pPr marL="452627" indent="-314325" algn="just" defTabSz="452627">
              <a:spcBef>
                <a:spcPts val="1100"/>
              </a:spcBef>
              <a:buClrTx/>
              <a:buFont typeface="Times Roman"/>
              <a:buAutoNum type="arabicPeriod" startAt="1"/>
              <a:defRPr sz="2376">
                <a:latin typeface="Times Roman"/>
                <a:ea typeface="Times Roman"/>
                <a:cs typeface="Times Roman"/>
                <a:sym typeface="Times Roman"/>
              </a:defRPr>
            </a:pPr>
            <a:r>
              <a:rPr b="1"/>
              <a:t>Implementation:</a:t>
            </a:r>
            <a:r>
              <a:t> The implementation phase involves developing each module as described, integrating them into a unified application, and ensuring smooth communication between components. Technologies such as React for the frontend, Node.js for the backend, and MongoDB for data storage are utilized. API integration for fetching movie details, and collaborative filtering algorithms for recommendations are part of the core implementation.</a:t>
            </a:r>
          </a:p>
          <a:p>
            <a:pPr marL="452627" indent="-314325" algn="just" defTabSz="452627">
              <a:spcBef>
                <a:spcPts val="1100"/>
              </a:spcBef>
              <a:buClrTx/>
              <a:buFont typeface="Times Roman"/>
              <a:buAutoNum type="arabicPeriod" startAt="1"/>
              <a:defRPr sz="2376">
                <a:latin typeface="Times Roman"/>
                <a:ea typeface="Times Roman"/>
                <a:cs typeface="Times Roman"/>
                <a:sym typeface="Times Roman"/>
              </a:defRPr>
            </a:pPr>
            <a:r>
              <a:rPr b="1"/>
              <a:t>Result:</a:t>
            </a:r>
            <a:r>
              <a:t> After successful implementation, the application provides users with a seamless platform to explore movies, get recommendations, review and rate films, and receive updates on new releases. Admins can effectively manage content, while users experience a rich, personalized interface that enhances movie discovery.</a:t>
            </a:r>
          </a:p>
        </p:txBody>
      </p:sp>
      <p:sp>
        <p:nvSpPr>
          <p:cNvPr id="180"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Second Review</a:t>
            </a:r>
          </a:p>
        </p:txBody>
      </p:sp>
      <p:sp>
        <p:nvSpPr>
          <p:cNvPr id="181" name="Slide Number Placeholder 5"/>
          <p:cNvSpPr txBox="1"/>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vl1pPr>
          </a:lstStyle>
          <a:p>
            <a:pPr/>
            <a:r>
              <a:t>Department of Computer Science and Engineering</a:t>
            </a:r>
          </a:p>
        </p:txBody>
      </p:sp>
      <p:sp>
        <p:nvSpPr>
          <p:cNvPr id="184" name="Title 1"/>
          <p:cNvSpPr txBox="1"/>
          <p:nvPr>
            <p:ph type="title"/>
          </p:nvPr>
        </p:nvSpPr>
        <p:spPr>
          <a:prstGeom prst="rect">
            <a:avLst/>
          </a:prstGeom>
        </p:spPr>
        <p:txBody>
          <a:bodyPr/>
          <a:lstStyle>
            <a:lvl1pPr>
              <a:defRPr b="1" sz="3200">
                <a:solidFill>
                  <a:srgbClr val="FF0000"/>
                </a:solidFill>
              </a:defRPr>
            </a:lvl1pPr>
          </a:lstStyle>
          <a:p>
            <a:pPr/>
            <a:r>
              <a:t>Conclusion &amp; Future Work </a:t>
            </a:r>
          </a:p>
        </p:txBody>
      </p:sp>
      <p:sp>
        <p:nvSpPr>
          <p:cNvPr id="185" name="Content Placeholder 2"/>
          <p:cNvSpPr txBox="1"/>
          <p:nvPr>
            <p:ph type="body" idx="1"/>
          </p:nvPr>
        </p:nvSpPr>
        <p:spPr>
          <a:prstGeom prst="rect">
            <a:avLst/>
          </a:prstGeom>
        </p:spPr>
        <p:txBody>
          <a:bodyPr/>
          <a:lstStyle/>
          <a:p>
            <a:pPr marL="365760" indent="-254000" algn="just" defTabSz="365760">
              <a:spcBef>
                <a:spcPts val="900"/>
              </a:spcBef>
              <a:buClrTx/>
              <a:buFont typeface="Times Roman"/>
              <a:buAutoNum type="arabicPeriod" startAt="1"/>
              <a:defRPr sz="1920">
                <a:latin typeface="Times Roman"/>
                <a:ea typeface="Times Roman"/>
                <a:cs typeface="Times Roman"/>
                <a:sym typeface="Times Roman"/>
              </a:defRPr>
            </a:pPr>
            <a:r>
              <a:rPr b="1"/>
              <a:t>Result:</a:t>
            </a:r>
            <a:r>
              <a:t> After successful implementation, the application provides users with a seamless platform to explore movies, get recommendations, review and rate films, and receive updates on new releases. Admins can effectively manage content, while users experience a rich, personalized interface that enhances movie discovery.</a:t>
            </a:r>
          </a:p>
          <a:p>
            <a:pPr marL="365760" indent="-254000" algn="just" defTabSz="365760">
              <a:spcBef>
                <a:spcPts val="900"/>
              </a:spcBef>
              <a:buClrTx/>
              <a:buFont typeface="Times Roman"/>
              <a:buAutoNum type="arabicPeriod" startAt="1"/>
              <a:defRPr sz="1920">
                <a:latin typeface="Times Roman"/>
                <a:ea typeface="Times Roman"/>
                <a:cs typeface="Times Roman"/>
                <a:sym typeface="Times Roman"/>
              </a:defRPr>
            </a:pPr>
            <a:r>
              <a:rPr b="1"/>
              <a:t>Conclusion:</a:t>
            </a:r>
            <a:r>
              <a:t> The Movie Recommendation App successfully brings together various modules to deliver a seamless and personalized movie discovery experience. Its robust recommendation engine, coupled with user-friendly search and filter options, ensures users find relevant content quickly. The system's modular architecture allows for easy maintenance and future enhancements, making it scalable and adaptable to new technologies.</a:t>
            </a:r>
          </a:p>
          <a:p>
            <a:pPr marL="365760" indent="-254000" algn="just" defTabSz="365760">
              <a:spcBef>
                <a:spcPts val="900"/>
              </a:spcBef>
              <a:buClrTx/>
              <a:buFont typeface="Times Roman"/>
              <a:buAutoNum type="arabicPeriod" startAt="1"/>
              <a:defRPr sz="1920">
                <a:latin typeface="Times Roman"/>
                <a:ea typeface="Times Roman"/>
                <a:cs typeface="Times Roman"/>
                <a:sym typeface="Times Roman"/>
              </a:defRPr>
            </a:pPr>
            <a:r>
              <a:rPr b="1"/>
              <a:t>Future Work:</a:t>
            </a:r>
            <a:r>
              <a:t> Future enhancements could include the integration of advanced machine learning models for more accurate recommendations, voice-based search functionality, and real-time collaborative viewing experiences. Expanding the admin panel for more granular control and adding social features for user interaction could also enrich the platform's engagement and usability.</a:t>
            </a:r>
          </a:p>
        </p:txBody>
      </p:sp>
      <p:sp>
        <p:nvSpPr>
          <p:cNvPr id="186"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Second Review</a:t>
            </a:r>
          </a:p>
        </p:txBody>
      </p:sp>
      <p:sp>
        <p:nvSpPr>
          <p:cNvPr id="187" name="Slide Number Placeholder 5"/>
          <p:cNvSpPr txBox="1"/>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vl1pPr>
          </a:lstStyle>
          <a:p>
            <a:pPr/>
            <a:r>
              <a:t>Department of Computer Science and Engineering</a:t>
            </a:r>
          </a:p>
        </p:txBody>
      </p:sp>
      <p:sp>
        <p:nvSpPr>
          <p:cNvPr id="190" name="Title 1"/>
          <p:cNvSpPr txBox="1"/>
          <p:nvPr>
            <p:ph type="title"/>
          </p:nvPr>
        </p:nvSpPr>
        <p:spPr>
          <a:prstGeom prst="rect">
            <a:avLst/>
          </a:prstGeom>
        </p:spPr>
        <p:txBody>
          <a:bodyPr/>
          <a:lstStyle>
            <a:lvl1pPr>
              <a:defRPr b="1" sz="3200">
                <a:solidFill>
                  <a:srgbClr val="FF0000"/>
                </a:solidFill>
              </a:defRPr>
            </a:lvl1pPr>
          </a:lstStyle>
          <a:p>
            <a:pPr/>
            <a:r>
              <a:t>References</a:t>
            </a:r>
          </a:p>
        </p:txBody>
      </p:sp>
      <p:sp>
        <p:nvSpPr>
          <p:cNvPr id="191" name="Content Placeholder 2"/>
          <p:cNvSpPr txBox="1"/>
          <p:nvPr>
            <p:ph type="body" idx="1"/>
          </p:nvPr>
        </p:nvSpPr>
        <p:spPr>
          <a:prstGeom prst="rect">
            <a:avLst/>
          </a:prstGeom>
        </p:spPr>
        <p:txBody>
          <a:bodyPr/>
          <a:lstStyle/>
          <a:p>
            <a:pPr marL="338328" indent="-338328" algn="just" defTabSz="658368">
              <a:lnSpc>
                <a:spcPct val="150000"/>
              </a:lnSpc>
              <a:spcBef>
                <a:spcPts val="500"/>
              </a:spcBef>
              <a:defRPr sz="1728"/>
            </a:pPr>
            <a:r>
              <a:t>Goldberg, D., Nichols, D., Oki, B. M., &amp; Terry, D. (1992). Using collaborative filtering to weave an information tapestry. Communications of the ACM.</a:t>
            </a:r>
            <a:br/>
            <a:r>
              <a:t>This foundational paper introduced the concept of collaborative filtering, laying the groundwork for modern recommendation systems by using historical user interactions to predict preferences.</a:t>
            </a:r>
          </a:p>
          <a:p>
            <a:pPr marL="338328" indent="-338328" algn="just" defTabSz="658368">
              <a:lnSpc>
                <a:spcPct val="150000"/>
              </a:lnSpc>
              <a:spcBef>
                <a:spcPts val="500"/>
              </a:spcBef>
              <a:defRPr sz="1728"/>
            </a:pPr>
            <a:r>
              <a:t>Balabanović, M., &amp; Shoham, Y. (1997). Content-based, collaborative recommendation. Communications of the ACM.</a:t>
            </a:r>
            <a:br/>
            <a:r>
              <a:t>This research explores content-based filtering and its integration with collaborative methods to enhance recommendation accuracy.</a:t>
            </a:r>
          </a:p>
          <a:p>
            <a:pPr marL="338328" indent="-338328" algn="just" defTabSz="658368">
              <a:lnSpc>
                <a:spcPct val="150000"/>
              </a:lnSpc>
              <a:spcBef>
                <a:spcPts val="500"/>
              </a:spcBef>
              <a:defRPr sz="1728"/>
            </a:pPr>
            <a:r>
              <a:t>Koren, Y., Bell, R., &amp; Volinsky, C. (2009). Matrix factorization techniques for recommender systems. IEEE Computer</a:t>
            </a:r>
            <a:br/>
            <a:r>
              <a:t>An in-depth look at collaborative filtering techniques, discussing user-based, item-based, and model-based methods.</a:t>
            </a:r>
          </a:p>
        </p:txBody>
      </p:sp>
      <p:sp>
        <p:nvSpPr>
          <p:cNvPr id="192"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Second Review</a:t>
            </a:r>
          </a:p>
        </p:txBody>
      </p:sp>
      <p:sp>
        <p:nvSpPr>
          <p:cNvPr id="193" name="Slide Number Placeholder 5"/>
          <p:cNvSpPr txBox="1"/>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vl1pPr>
          </a:lstStyle>
          <a:p>
            <a:pPr/>
            <a:r>
              <a:t>Department of Computer Science and Engineering</a:t>
            </a:r>
          </a:p>
        </p:txBody>
      </p:sp>
      <p:sp>
        <p:nvSpPr>
          <p:cNvPr id="196" name="Title 1"/>
          <p:cNvSpPr txBox="1"/>
          <p:nvPr>
            <p:ph type="title"/>
          </p:nvPr>
        </p:nvSpPr>
        <p:spPr>
          <a:prstGeom prst="rect">
            <a:avLst/>
          </a:prstGeom>
        </p:spPr>
        <p:txBody>
          <a:bodyPr/>
          <a:lstStyle>
            <a:lvl1pPr>
              <a:defRPr b="1" sz="3200">
                <a:solidFill>
                  <a:srgbClr val="FF0000"/>
                </a:solidFill>
              </a:defRPr>
            </a:lvl1pPr>
          </a:lstStyle>
          <a:p>
            <a:pPr/>
            <a:r>
              <a:t>Paper Publication Status</a:t>
            </a:r>
          </a:p>
        </p:txBody>
      </p:sp>
      <p:sp>
        <p:nvSpPr>
          <p:cNvPr id="197" name="Content Placeholder 2"/>
          <p:cNvSpPr txBox="1"/>
          <p:nvPr>
            <p:ph type="body" idx="1"/>
          </p:nvPr>
        </p:nvSpPr>
        <p:spPr>
          <a:prstGeom prst="rect">
            <a:avLst/>
          </a:prstGeom>
        </p:spPr>
        <p:txBody>
          <a:bodyPr/>
          <a:lstStyle>
            <a:lvl1pPr marL="469900" indent="-469900">
              <a:defRPr sz="3200"/>
            </a:lvl1pPr>
          </a:lstStyle>
          <a:p>
            <a:pPr/>
            <a:r>
              <a:t>Yet To Publish</a:t>
            </a:r>
          </a:p>
        </p:txBody>
      </p:sp>
      <p:sp>
        <p:nvSpPr>
          <p:cNvPr id="198"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Second Review</a:t>
            </a:r>
          </a:p>
        </p:txBody>
      </p:sp>
      <p:sp>
        <p:nvSpPr>
          <p:cNvPr id="199" name="Slide Number Placeholder 5"/>
          <p:cNvSpPr txBox="1"/>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Footer Placeholder 2"/>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vl1pPr>
          </a:lstStyle>
          <a:p>
            <a:pPr/>
            <a:r>
              <a:t>Department of Computer Science and Engineering</a:t>
            </a:r>
          </a:p>
        </p:txBody>
      </p:sp>
      <p:sp>
        <p:nvSpPr>
          <p:cNvPr id="202" name="Title 1"/>
          <p:cNvSpPr txBox="1"/>
          <p:nvPr>
            <p:ph type="title"/>
          </p:nvPr>
        </p:nvSpPr>
        <p:spPr>
          <a:xfrm>
            <a:off x="711200" y="3168074"/>
            <a:ext cx="10668000" cy="1216026"/>
          </a:xfrm>
          <a:prstGeom prst="rect">
            <a:avLst/>
          </a:prstGeom>
        </p:spPr>
        <p:txBody>
          <a:bodyPr anchor="ctr"/>
          <a:lstStyle>
            <a:lvl1pPr algn="ctr">
              <a:defRPr b="1" sz="4000">
                <a:solidFill>
                  <a:srgbClr val="FF0000"/>
                </a:solidFill>
              </a:defRPr>
            </a:lvl1pPr>
          </a:lstStyle>
          <a:p>
            <a:pPr/>
            <a:r>
              <a:t>Thank You</a:t>
            </a:r>
          </a:p>
        </p:txBody>
      </p:sp>
      <p:sp>
        <p:nvSpPr>
          <p:cNvPr id="203" name="Slide Number Placeholder 3"/>
          <p:cNvSpPr txBox="1"/>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4" name="Date Placeholder 4"/>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Second Review</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vl1pPr>
          </a:lstStyle>
          <a:p>
            <a:pPr/>
            <a:r>
              <a:t>Department of Computer Science and Engineering</a:t>
            </a:r>
          </a:p>
        </p:txBody>
      </p:sp>
      <p:sp>
        <p:nvSpPr>
          <p:cNvPr id="130" name="Title 1"/>
          <p:cNvSpPr txBox="1"/>
          <p:nvPr>
            <p:ph type="title"/>
          </p:nvPr>
        </p:nvSpPr>
        <p:spPr>
          <a:prstGeom prst="rect">
            <a:avLst/>
          </a:prstGeom>
        </p:spPr>
        <p:txBody>
          <a:bodyPr/>
          <a:lstStyle>
            <a:lvl1pPr>
              <a:defRPr b="1" sz="3200">
                <a:solidFill>
                  <a:srgbClr val="FF0000"/>
                </a:solidFill>
              </a:defRPr>
            </a:lvl1pPr>
          </a:lstStyle>
          <a:p>
            <a:pPr/>
            <a:r>
              <a:t>Problem Statement and Motivation</a:t>
            </a:r>
          </a:p>
        </p:txBody>
      </p:sp>
      <p:sp>
        <p:nvSpPr>
          <p:cNvPr id="131" name="Content Placeholder 2"/>
          <p:cNvSpPr txBox="1"/>
          <p:nvPr>
            <p:ph type="body" idx="1"/>
          </p:nvPr>
        </p:nvSpPr>
        <p:spPr>
          <a:prstGeom prst="rect">
            <a:avLst/>
          </a:prstGeom>
        </p:spPr>
        <p:txBody>
          <a:bodyPr/>
          <a:lstStyle/>
          <a:p>
            <a:pPr marL="380619" indent="-380619" algn="just" defTabSz="740663">
              <a:lnSpc>
                <a:spcPct val="150000"/>
              </a:lnSpc>
              <a:spcBef>
                <a:spcPts val="600"/>
              </a:spcBef>
              <a:defRPr sz="1944"/>
            </a:pPr>
            <a:r>
              <a:t>Problem Statement: With the vast amount of content available on streaming platforms, users often face difficulties in finding movies that match their preferences. Traditional browsing is inefficient and leads to missed opportunities for content discovery. To address this, an intelligent Movie Recommendation System is needed to predict user preferences and suggest relevant movies based on historical interactions, genre affinity, and collaborative patterns.</a:t>
            </a:r>
          </a:p>
          <a:p>
            <a:pPr marL="380619" indent="-380619" algn="just" defTabSz="740663">
              <a:lnSpc>
                <a:spcPct val="150000"/>
              </a:lnSpc>
              <a:spcBef>
                <a:spcPts val="600"/>
              </a:spcBef>
              <a:defRPr sz="1944"/>
            </a:pPr>
            <a:r>
              <a:t>Motivation: The motivation for developing this system arises from the need to enhance user experience by simplifying content discovery. Personalised recommendations reduce search time, increase engagement, and help users discover hidden gems. Leveraging advanced machine learning techniques like Collaborative Filtering and Content-Based Filtering, the system aims to create seamless, tailored viewing experiences on digital platforms.</a:t>
            </a:r>
          </a:p>
        </p:txBody>
      </p:sp>
      <p:sp>
        <p:nvSpPr>
          <p:cNvPr id="132"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Second Review</a:t>
            </a:r>
          </a:p>
        </p:txBody>
      </p:sp>
      <p:sp>
        <p:nvSpPr>
          <p:cNvPr id="133" name="Slide Number Placeholder 5"/>
          <p:cNvSpPr txBox="1"/>
          <p:nvPr>
            <p:ph type="sldNum" sz="quarter" idx="2"/>
          </p:nvPr>
        </p:nvSpPr>
        <p:spPr>
          <a:xfrm>
            <a:off x="11178172" y="6245225"/>
            <a:ext cx="201028" cy="2819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vl1pPr>
          </a:lstStyle>
          <a:p>
            <a:pPr/>
            <a:r>
              <a:t>Department of Computer Science and Engineering</a:t>
            </a:r>
          </a:p>
        </p:txBody>
      </p:sp>
      <p:sp>
        <p:nvSpPr>
          <p:cNvPr id="136" name="Title 1"/>
          <p:cNvSpPr txBox="1"/>
          <p:nvPr>
            <p:ph type="title"/>
          </p:nvPr>
        </p:nvSpPr>
        <p:spPr>
          <a:prstGeom prst="rect">
            <a:avLst/>
          </a:prstGeom>
        </p:spPr>
        <p:txBody>
          <a:bodyPr/>
          <a:lstStyle>
            <a:lvl1pPr>
              <a:defRPr b="1" sz="3200">
                <a:solidFill>
                  <a:srgbClr val="FF0000"/>
                </a:solidFill>
              </a:defRPr>
            </a:lvl1pPr>
          </a:lstStyle>
          <a:p>
            <a:pPr/>
            <a:r>
              <a:t>Existing System</a:t>
            </a:r>
          </a:p>
        </p:txBody>
      </p:sp>
      <p:sp>
        <p:nvSpPr>
          <p:cNvPr id="137" name="Content Placeholder 2"/>
          <p:cNvSpPr txBox="1"/>
          <p:nvPr>
            <p:ph type="body" idx="1"/>
          </p:nvPr>
        </p:nvSpPr>
        <p:spPr>
          <a:prstGeom prst="rect">
            <a:avLst/>
          </a:prstGeom>
        </p:spPr>
        <p:txBody>
          <a:bodyPr/>
          <a:lstStyle/>
          <a:p>
            <a:pPr marL="0" indent="0" algn="just" defTabSz="338327">
              <a:lnSpc>
                <a:spcPct val="150000"/>
              </a:lnSpc>
              <a:spcBef>
                <a:spcPts val="800"/>
              </a:spcBef>
              <a:buClrTx/>
              <a:buSzTx/>
              <a:buNone/>
              <a:defRPr sz="1776">
                <a:latin typeface="Times Roman"/>
                <a:ea typeface="Times Roman"/>
                <a:cs typeface="Times Roman"/>
                <a:sym typeface="Times Roman"/>
              </a:defRPr>
            </a:pPr>
            <a:r>
              <a:t>Current movie recommendation systems predominantly use </a:t>
            </a:r>
            <a:r>
              <a:rPr b="1"/>
              <a:t>Collaborative Filtering, Content-Based Filtering, and Hybrid Methods</a:t>
            </a:r>
            <a:r>
              <a:t>. Collaborative Filtering identifies user similarities to suggest movies, while Content-Based Filtering focuses on movie attributes like genre, director, and actors. Hybrid Methods combine both approaches to improve accuracy and overcome limitations.</a:t>
            </a:r>
          </a:p>
          <a:p>
            <a:pPr marL="0" indent="0" algn="just" defTabSz="338327">
              <a:lnSpc>
                <a:spcPct val="150000"/>
              </a:lnSpc>
              <a:spcBef>
                <a:spcPts val="800"/>
              </a:spcBef>
              <a:buClrTx/>
              <a:buSzTx/>
              <a:buNone/>
              <a:defRPr sz="1776">
                <a:latin typeface="Times Roman"/>
                <a:ea typeface="Times Roman"/>
                <a:cs typeface="Times Roman"/>
                <a:sym typeface="Times Roman"/>
              </a:defRPr>
            </a:pPr>
            <a:r>
              <a:t>Despite their effectiveness, these systems face significant challenges. </a:t>
            </a:r>
            <a:r>
              <a:rPr b="1"/>
              <a:t>Collaborative Filtering</a:t>
            </a:r>
            <a:r>
              <a:t> struggles with the </a:t>
            </a:r>
            <a:r>
              <a:rPr b="1"/>
              <a:t>Cold-Start Problem</a:t>
            </a:r>
            <a:r>
              <a:t> for new users and items, as well as </a:t>
            </a:r>
            <a:r>
              <a:rPr b="1"/>
              <a:t>Data Sparsity</a:t>
            </a:r>
            <a:r>
              <a:t> when user ratings are minimal. </a:t>
            </a:r>
            <a:r>
              <a:rPr b="1"/>
              <a:t>Content-Based Filtering</a:t>
            </a:r>
            <a:r>
              <a:t> tends to overspecialise, repeatedly recommending similar content. Meanwhile, traditional methods often lack real-time adaptability and face </a:t>
            </a:r>
            <a:r>
              <a:rPr b="1"/>
              <a:t>Scalability Issues</a:t>
            </a:r>
            <a:r>
              <a:t> when handling vast datasets.</a:t>
            </a:r>
          </a:p>
          <a:p>
            <a:pPr marL="0" indent="0" algn="just" defTabSz="338327">
              <a:lnSpc>
                <a:spcPct val="150000"/>
              </a:lnSpc>
              <a:spcBef>
                <a:spcPts val="800"/>
              </a:spcBef>
              <a:buClrTx/>
              <a:buSzTx/>
              <a:buNone/>
              <a:defRPr sz="1776">
                <a:latin typeface="Times Roman"/>
                <a:ea typeface="Times Roman"/>
                <a:cs typeface="Times Roman"/>
                <a:sym typeface="Times Roman"/>
              </a:defRPr>
            </a:pPr>
            <a:r>
              <a:t>These limitations emphasise the need for a more robust recommendation system that enhances accuracy, real-time adaptability, and user satisfaction.</a:t>
            </a:r>
          </a:p>
        </p:txBody>
      </p:sp>
      <p:sp>
        <p:nvSpPr>
          <p:cNvPr id="138"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Zeroth Review</a:t>
            </a:r>
          </a:p>
        </p:txBody>
      </p:sp>
      <p:sp>
        <p:nvSpPr>
          <p:cNvPr id="139" name="Slide Number Placeholder 5"/>
          <p:cNvSpPr txBox="1"/>
          <p:nvPr>
            <p:ph type="sldNum" sz="quarter" idx="2"/>
          </p:nvPr>
        </p:nvSpPr>
        <p:spPr>
          <a:xfrm>
            <a:off x="11178172" y="6245225"/>
            <a:ext cx="201028" cy="2819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vl1pPr>
          </a:lstStyle>
          <a:p>
            <a:pPr/>
            <a:r>
              <a:t>Department of Computer Science and Engineering</a:t>
            </a:r>
          </a:p>
        </p:txBody>
      </p:sp>
      <p:sp>
        <p:nvSpPr>
          <p:cNvPr id="142" name="Title 1"/>
          <p:cNvSpPr txBox="1"/>
          <p:nvPr>
            <p:ph type="title"/>
          </p:nvPr>
        </p:nvSpPr>
        <p:spPr>
          <a:prstGeom prst="rect">
            <a:avLst/>
          </a:prstGeom>
        </p:spPr>
        <p:txBody>
          <a:bodyPr/>
          <a:lstStyle>
            <a:lvl1pPr>
              <a:defRPr b="1" sz="3200">
                <a:solidFill>
                  <a:srgbClr val="FF0000"/>
                </a:solidFill>
              </a:defRPr>
            </a:lvl1pPr>
          </a:lstStyle>
          <a:p>
            <a:pPr/>
            <a:r>
              <a:t>Objectives</a:t>
            </a:r>
          </a:p>
        </p:txBody>
      </p:sp>
      <p:sp>
        <p:nvSpPr>
          <p:cNvPr id="143" name="Content Placeholder 2"/>
          <p:cNvSpPr txBox="1"/>
          <p:nvPr>
            <p:ph type="body" idx="1"/>
          </p:nvPr>
        </p:nvSpPr>
        <p:spPr>
          <a:prstGeom prst="rect">
            <a:avLst/>
          </a:prstGeom>
        </p:spPr>
        <p:txBody>
          <a:bodyPr/>
          <a:lstStyle/>
          <a:p>
            <a:pPr marL="237743" indent="-165100" algn="just" defTabSz="237743">
              <a:lnSpc>
                <a:spcPct val="150000"/>
              </a:lnSpc>
              <a:spcBef>
                <a:spcPts val="600"/>
              </a:spcBef>
              <a:buClrTx/>
              <a:buFont typeface="Times Roman"/>
              <a:buAutoNum type="arabicPeriod" startAt="1"/>
              <a:defRPr sz="1248">
                <a:latin typeface="Times Roman"/>
                <a:ea typeface="Times Roman"/>
                <a:cs typeface="Times Roman"/>
                <a:sym typeface="Times Roman"/>
              </a:defRPr>
            </a:pPr>
            <a:r>
              <a:rPr b="1"/>
              <a:t>Personalised Recommendations:</a:t>
            </a:r>
            <a:r>
              <a:t> To develop a system that provides personalized movie suggestions based on user preferences, watch history, and interaction patterns, enhancing user experience and engagement.</a:t>
            </a:r>
          </a:p>
          <a:p>
            <a:pPr marL="237743" indent="-165100" algn="just" defTabSz="237743">
              <a:lnSpc>
                <a:spcPct val="150000"/>
              </a:lnSpc>
              <a:spcBef>
                <a:spcPts val="600"/>
              </a:spcBef>
              <a:buClrTx/>
              <a:buFont typeface="Times Roman"/>
              <a:buAutoNum type="arabicPeriod" startAt="1"/>
              <a:defRPr b="1" sz="1248">
                <a:latin typeface="Times Roman"/>
                <a:ea typeface="Times Roman"/>
                <a:cs typeface="Times Roman"/>
                <a:sym typeface="Times Roman"/>
              </a:defRPr>
            </a:pPr>
            <a:r>
              <a:t>Integration of Multiple Techniques:</a:t>
            </a:r>
            <a:r>
              <a:rPr b="0"/>
              <a:t> To leverage a combination of </a:t>
            </a:r>
            <a:r>
              <a:t>Collaborative Filtering, Content-Based Filtering, and Hybrid Methods</a:t>
            </a:r>
            <a:r>
              <a:rPr b="0"/>
              <a:t> for improved accuracy and diversity in recommendations.</a:t>
            </a:r>
            <a:endParaRPr b="0"/>
          </a:p>
          <a:p>
            <a:pPr marL="237743" indent="-165100" algn="just" defTabSz="237743">
              <a:lnSpc>
                <a:spcPct val="150000"/>
              </a:lnSpc>
              <a:spcBef>
                <a:spcPts val="600"/>
              </a:spcBef>
              <a:buClrTx/>
              <a:buFont typeface="Times Roman"/>
              <a:buAutoNum type="arabicPeriod" startAt="1"/>
              <a:defRPr sz="1248">
                <a:latin typeface="Times Roman"/>
                <a:ea typeface="Times Roman"/>
                <a:cs typeface="Times Roman"/>
                <a:sym typeface="Times Roman"/>
              </a:defRPr>
            </a:pPr>
            <a:r>
              <a:rPr b="1"/>
              <a:t>Address Cold-Start and Sparsity Issues:</a:t>
            </a:r>
            <a:r>
              <a:t> To minimize the impact of cold-start problems for new users and movies, and effectively manage data sparsity by utilizing advanced machine learning techniques like </a:t>
            </a:r>
            <a:r>
              <a:rPr b="1"/>
              <a:t>Matrix Factorisation</a:t>
            </a:r>
            <a:r>
              <a:t> and </a:t>
            </a:r>
            <a:r>
              <a:rPr b="1"/>
              <a:t>Neural Collaborative Filtering</a:t>
            </a:r>
            <a:r>
              <a:t>.</a:t>
            </a:r>
          </a:p>
          <a:p>
            <a:pPr marL="237743" indent="-165100" algn="just" defTabSz="237743">
              <a:lnSpc>
                <a:spcPct val="150000"/>
              </a:lnSpc>
              <a:spcBef>
                <a:spcPts val="600"/>
              </a:spcBef>
              <a:buClrTx/>
              <a:buFont typeface="Times Roman"/>
              <a:buAutoNum type="arabicPeriod" startAt="1"/>
              <a:defRPr sz="1248">
                <a:latin typeface="Times Roman"/>
                <a:ea typeface="Times Roman"/>
                <a:cs typeface="Times Roman"/>
                <a:sym typeface="Times Roman"/>
              </a:defRPr>
            </a:pPr>
            <a:r>
              <a:rPr b="1"/>
              <a:t>Real-Time Adaptability:</a:t>
            </a:r>
            <a:r>
              <a:t> To design the system with real-time adaptability, ensuring that recommendations are dynamically updated based on the user's most recent interactions.</a:t>
            </a:r>
          </a:p>
          <a:p>
            <a:pPr marL="237743" indent="-165100" algn="just" defTabSz="237743">
              <a:lnSpc>
                <a:spcPct val="150000"/>
              </a:lnSpc>
              <a:spcBef>
                <a:spcPts val="600"/>
              </a:spcBef>
              <a:buClrTx/>
              <a:buFont typeface="Times Roman"/>
              <a:buAutoNum type="arabicPeriod" startAt="1"/>
              <a:defRPr sz="1248">
                <a:latin typeface="Times Roman"/>
                <a:ea typeface="Times Roman"/>
                <a:cs typeface="Times Roman"/>
                <a:sym typeface="Times Roman"/>
              </a:defRPr>
            </a:pPr>
            <a:r>
              <a:rPr b="1"/>
              <a:t>Improved Discoverability:</a:t>
            </a:r>
            <a:r>
              <a:t> To help users discover new and relevant content they might not find through traditional search methods, thereby increasing platform engagement.</a:t>
            </a:r>
          </a:p>
          <a:p>
            <a:pPr marL="237743" indent="-165100" algn="just" defTabSz="237743">
              <a:lnSpc>
                <a:spcPct val="150000"/>
              </a:lnSpc>
              <a:spcBef>
                <a:spcPts val="600"/>
              </a:spcBef>
              <a:buClrTx/>
              <a:buFont typeface="Times Roman"/>
              <a:buAutoNum type="arabicPeriod" startAt="1"/>
              <a:defRPr sz="1248">
                <a:latin typeface="Times Roman"/>
                <a:ea typeface="Times Roman"/>
                <a:cs typeface="Times Roman"/>
                <a:sym typeface="Times Roman"/>
              </a:defRPr>
            </a:pPr>
            <a:r>
              <a:rPr b="1"/>
              <a:t>Enhanced User Interface and Visualisation:</a:t>
            </a:r>
            <a:r>
              <a:t> To create an intuitive user dashboard that not only displays recommendations but also provides insights into user preferences and watch history through interactive visualisations.</a:t>
            </a:r>
          </a:p>
          <a:p>
            <a:pPr marL="237743" indent="-165100" algn="just" defTabSz="237743">
              <a:lnSpc>
                <a:spcPct val="150000"/>
              </a:lnSpc>
              <a:spcBef>
                <a:spcPts val="600"/>
              </a:spcBef>
              <a:buClrTx/>
              <a:buFont typeface="Times Roman"/>
              <a:buAutoNum type="arabicPeriod" startAt="1"/>
              <a:defRPr sz="1248">
                <a:latin typeface="Times Roman"/>
                <a:ea typeface="Times Roman"/>
                <a:cs typeface="Times Roman"/>
                <a:sym typeface="Times Roman"/>
              </a:defRPr>
            </a:pPr>
            <a:r>
              <a:rPr b="1"/>
              <a:t>Scalable and Efficient System:</a:t>
            </a:r>
            <a:r>
              <a:t> To build a scalable architecture that handles large datasets efficiently, ensuring quick response times and smooth user interactions.</a:t>
            </a:r>
          </a:p>
        </p:txBody>
      </p:sp>
      <p:sp>
        <p:nvSpPr>
          <p:cNvPr id="144"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Second Review</a:t>
            </a:r>
          </a:p>
        </p:txBody>
      </p:sp>
      <p:sp>
        <p:nvSpPr>
          <p:cNvPr id="145" name="Slide Number Placeholder 5"/>
          <p:cNvSpPr txBox="1"/>
          <p:nvPr>
            <p:ph type="sldNum" sz="quarter" idx="2"/>
          </p:nvPr>
        </p:nvSpPr>
        <p:spPr>
          <a:xfrm>
            <a:off x="11178172" y="6245225"/>
            <a:ext cx="201028" cy="2819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vl1pPr>
          </a:lstStyle>
          <a:p>
            <a:pPr/>
            <a:r>
              <a:t>Department of Computer Science and Engineering</a:t>
            </a:r>
          </a:p>
        </p:txBody>
      </p:sp>
      <p:sp>
        <p:nvSpPr>
          <p:cNvPr id="148" name="Title 1"/>
          <p:cNvSpPr txBox="1"/>
          <p:nvPr>
            <p:ph type="title"/>
          </p:nvPr>
        </p:nvSpPr>
        <p:spPr>
          <a:prstGeom prst="rect">
            <a:avLst/>
          </a:prstGeom>
        </p:spPr>
        <p:txBody>
          <a:bodyPr/>
          <a:lstStyle>
            <a:lvl1pPr>
              <a:defRPr b="1" sz="3200">
                <a:solidFill>
                  <a:srgbClr val="FF0000"/>
                </a:solidFill>
              </a:defRPr>
            </a:lvl1pPr>
          </a:lstStyle>
          <a:p>
            <a:pPr/>
            <a:r>
              <a:t>Abstract</a:t>
            </a:r>
          </a:p>
        </p:txBody>
      </p:sp>
      <p:sp>
        <p:nvSpPr>
          <p:cNvPr id="149" name="Content Placeholder 2"/>
          <p:cNvSpPr txBox="1"/>
          <p:nvPr>
            <p:ph type="body" idx="1"/>
          </p:nvPr>
        </p:nvSpPr>
        <p:spPr>
          <a:prstGeom prst="rect">
            <a:avLst/>
          </a:prstGeom>
        </p:spPr>
        <p:txBody>
          <a:bodyPr/>
          <a:lstStyle/>
          <a:p>
            <a:pPr marL="0" indent="0" algn="just" defTabSz="288036">
              <a:lnSpc>
                <a:spcPct val="150000"/>
              </a:lnSpc>
              <a:buClrTx/>
              <a:buSzTx/>
              <a:buNone/>
              <a:defRPr sz="1512">
                <a:latin typeface="Times Roman"/>
                <a:ea typeface="Times Roman"/>
                <a:cs typeface="Times Roman"/>
                <a:sym typeface="Times Roman"/>
              </a:defRPr>
            </a:pPr>
            <a:r>
              <a:t>Movie recommendation systems have become an essential feature for enhancing user experiences across streaming platforms and digital media services. With the exponential growth of available content, finding relevant movies that align with user preferences has become increasingly challenging. This project focuses on building an intelligent movie recommendation system that predicts user interests based on historical interactions, genre preferences, and collaborative patterns with other users. The proposed system employs a hybrid approach that integrates </a:t>
            </a:r>
            <a:r>
              <a:rPr b="1"/>
              <a:t>Collaborative Filtering</a:t>
            </a:r>
            <a:r>
              <a:t>, </a:t>
            </a:r>
            <a:r>
              <a:rPr b="1"/>
              <a:t>Content-Based Filtering</a:t>
            </a:r>
            <a:r>
              <a:t>, and </a:t>
            </a:r>
            <a:r>
              <a:rPr b="1"/>
              <a:t>Matrix Factorization</a:t>
            </a:r>
            <a:r>
              <a:t> techniques to improve accuracy and relevance in movie suggestions.</a:t>
            </a:r>
          </a:p>
          <a:p>
            <a:pPr marL="0" indent="0" algn="just" defTabSz="288036">
              <a:lnSpc>
                <a:spcPct val="150000"/>
              </a:lnSpc>
              <a:buClrTx/>
              <a:buSzTx/>
              <a:buNone/>
              <a:defRPr sz="1512">
                <a:latin typeface="Times Roman"/>
                <a:ea typeface="Times Roman"/>
                <a:cs typeface="Times Roman"/>
                <a:sym typeface="Times Roman"/>
              </a:defRPr>
            </a:pPr>
            <a:r>
              <a:t>By analyzing user ratings, watch history, and genre affinity, the model identifies hidden viewing patterns, enabling more personalized and diverse recommendations. Furthermore, the system incorporates real-time adaptability to update suggestions based on the user’s most recent interactions, addressing issues like data sparsity and the cold-start problem effectively. Through advanced machine learning algorithms and intuitive visualization tools, the recommendation system not only enhances content discoverability but also significantly improves user engagement and satisfaction. This approach contributes to optimizing user experiences while increasing platform retention and interaction rates.</a:t>
            </a:r>
          </a:p>
        </p:txBody>
      </p:sp>
      <p:sp>
        <p:nvSpPr>
          <p:cNvPr id="150"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Second Review</a:t>
            </a:r>
          </a:p>
        </p:txBody>
      </p:sp>
      <p:sp>
        <p:nvSpPr>
          <p:cNvPr id="151" name="Slide Number Placeholder 5"/>
          <p:cNvSpPr txBox="1"/>
          <p:nvPr>
            <p:ph type="sldNum" sz="quarter" idx="2"/>
          </p:nvPr>
        </p:nvSpPr>
        <p:spPr>
          <a:xfrm>
            <a:off x="11178172" y="6245225"/>
            <a:ext cx="201028" cy="2819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vl1pPr>
          </a:lstStyle>
          <a:p>
            <a:pPr/>
            <a:r>
              <a:t>Department of Computer Science and Engineering</a:t>
            </a:r>
          </a:p>
        </p:txBody>
      </p:sp>
      <p:sp>
        <p:nvSpPr>
          <p:cNvPr id="154" name="Title 1"/>
          <p:cNvSpPr txBox="1"/>
          <p:nvPr>
            <p:ph type="title"/>
          </p:nvPr>
        </p:nvSpPr>
        <p:spPr>
          <a:prstGeom prst="rect">
            <a:avLst/>
          </a:prstGeom>
        </p:spPr>
        <p:txBody>
          <a:bodyPr/>
          <a:lstStyle>
            <a:lvl1pPr>
              <a:defRPr b="1" sz="3200">
                <a:solidFill>
                  <a:srgbClr val="FF0000"/>
                </a:solidFill>
              </a:defRPr>
            </a:lvl1pPr>
          </a:lstStyle>
          <a:p>
            <a:pPr/>
            <a:r>
              <a:t>Proposed System</a:t>
            </a:r>
          </a:p>
        </p:txBody>
      </p:sp>
      <p:sp>
        <p:nvSpPr>
          <p:cNvPr id="155" name="Content Placeholder 2"/>
          <p:cNvSpPr txBox="1"/>
          <p:nvPr>
            <p:ph type="body" idx="1"/>
          </p:nvPr>
        </p:nvSpPr>
        <p:spPr>
          <a:prstGeom prst="rect">
            <a:avLst/>
          </a:prstGeom>
        </p:spPr>
        <p:txBody>
          <a:bodyPr/>
          <a:lstStyle/>
          <a:p>
            <a:pPr marL="0" indent="0" algn="just" defTabSz="457200">
              <a:spcBef>
                <a:spcPts val="1200"/>
              </a:spcBef>
              <a:buClrTx/>
              <a:buSzTx/>
              <a:buNone/>
              <a:defRPr>
                <a:latin typeface="Times Roman"/>
                <a:ea typeface="Times Roman"/>
                <a:cs typeface="Times Roman"/>
                <a:sym typeface="Times Roman"/>
              </a:defRPr>
            </a:pPr>
            <a:r>
              <a:t>The Movie Recommendation System is built using </a:t>
            </a:r>
            <a:r>
              <a:rPr b="1"/>
              <a:t>Count Vectorizer</a:t>
            </a:r>
            <a:r>
              <a:t> and </a:t>
            </a:r>
            <a:r>
              <a:rPr b="1"/>
              <a:t>Cosine Similarity</a:t>
            </a:r>
            <a:r>
              <a:t>.</a:t>
            </a:r>
          </a:p>
          <a:p>
            <a:pPr marL="457200" indent="-317500" algn="just" defTabSz="457200">
              <a:spcBef>
                <a:spcPts val="1200"/>
              </a:spcBef>
              <a:buClrTx/>
              <a:buFont typeface="Times Roman"/>
              <a:buChar char="•"/>
              <a:defRPr>
                <a:latin typeface="Times Roman"/>
                <a:ea typeface="Times Roman"/>
                <a:cs typeface="Times Roman"/>
                <a:sym typeface="Times Roman"/>
              </a:defRPr>
            </a:pPr>
            <a:r>
              <a:rPr b="1"/>
              <a:t>Count Vectorizer</a:t>
            </a:r>
            <a:r>
              <a:t> transforms movie metadata (genres, keywords, cast) into a matrix of numerical values by counting word occurrences.</a:t>
            </a:r>
          </a:p>
          <a:p>
            <a:pPr marL="457200" indent="-317500" algn="just" defTabSz="457200">
              <a:spcBef>
                <a:spcPts val="1200"/>
              </a:spcBef>
              <a:buClrTx/>
              <a:buFont typeface="Times Roman"/>
              <a:buChar char="•"/>
              <a:defRPr>
                <a:latin typeface="Times Roman"/>
                <a:ea typeface="Times Roman"/>
                <a:cs typeface="Times Roman"/>
                <a:sym typeface="Times Roman"/>
              </a:defRPr>
            </a:pPr>
            <a:r>
              <a:rPr b="1"/>
              <a:t>Cosine Similarity</a:t>
            </a:r>
            <a:r>
              <a:t> measures the similarity between these numerical vectors, identifying how closely two movies match in terms of features.</a:t>
            </a:r>
          </a:p>
          <a:p>
            <a:pPr marL="0" indent="0" algn="just" defTabSz="457200">
              <a:spcBef>
                <a:spcPts val="1200"/>
              </a:spcBef>
              <a:buClrTx/>
              <a:buSzTx/>
              <a:buNone/>
              <a:defRPr>
                <a:latin typeface="Times Roman"/>
                <a:ea typeface="Times Roman"/>
                <a:cs typeface="Times Roman"/>
                <a:sym typeface="Times Roman"/>
              </a:defRPr>
            </a:pPr>
            <a:r>
              <a:t>In this approach, when a user selects a movie, its vector is compared with all others in the dataset. Movies with the highest similarity scores are recommended, as they share common features with the chosen title. This enables personalized, content-based recommendations effectively.</a:t>
            </a:r>
          </a:p>
        </p:txBody>
      </p:sp>
      <p:sp>
        <p:nvSpPr>
          <p:cNvPr id="156"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Zeroth Review</a:t>
            </a:r>
          </a:p>
        </p:txBody>
      </p:sp>
      <p:sp>
        <p:nvSpPr>
          <p:cNvPr id="157" name="Slide Number Placeholder 5"/>
          <p:cNvSpPr txBox="1"/>
          <p:nvPr>
            <p:ph type="sldNum" sz="quarter" idx="2"/>
          </p:nvPr>
        </p:nvSpPr>
        <p:spPr>
          <a:xfrm>
            <a:off x="11178172" y="6245225"/>
            <a:ext cx="201028" cy="2819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vl1pPr>
          </a:lstStyle>
          <a:p>
            <a:pPr/>
            <a:r>
              <a:t>Department of Computer Science and Engineering</a:t>
            </a:r>
          </a:p>
        </p:txBody>
      </p:sp>
      <p:sp>
        <p:nvSpPr>
          <p:cNvPr id="160" name="Title 1"/>
          <p:cNvSpPr txBox="1"/>
          <p:nvPr>
            <p:ph type="title"/>
          </p:nvPr>
        </p:nvSpPr>
        <p:spPr>
          <a:prstGeom prst="rect">
            <a:avLst/>
          </a:prstGeom>
        </p:spPr>
        <p:txBody>
          <a:bodyPr/>
          <a:lstStyle>
            <a:lvl1pPr>
              <a:defRPr b="1" sz="3200">
                <a:solidFill>
                  <a:srgbClr val="FF0000"/>
                </a:solidFill>
              </a:defRPr>
            </a:lvl1pPr>
          </a:lstStyle>
          <a:p>
            <a:pPr/>
            <a:r>
              <a:t>System Architecture</a:t>
            </a:r>
          </a:p>
        </p:txBody>
      </p:sp>
      <p:sp>
        <p:nvSpPr>
          <p:cNvPr id="161"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Second Review</a:t>
            </a:r>
          </a:p>
        </p:txBody>
      </p:sp>
      <p:sp>
        <p:nvSpPr>
          <p:cNvPr id="162" name="Slide Number Placeholder 5"/>
          <p:cNvSpPr txBox="1"/>
          <p:nvPr>
            <p:ph type="sldNum" sz="quarter" idx="2"/>
          </p:nvPr>
        </p:nvSpPr>
        <p:spPr>
          <a:xfrm>
            <a:off x="11178172" y="6245225"/>
            <a:ext cx="201028" cy="2819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3" name="pasted-movie.png" descr="pasted-movie.png"/>
          <p:cNvPicPr>
            <a:picLocks noChangeAspect="1"/>
          </p:cNvPicPr>
          <p:nvPr/>
        </p:nvPicPr>
        <p:blipFill>
          <a:blip r:embed="rId2">
            <a:extLst/>
          </a:blip>
          <a:stretch>
            <a:fillRect/>
          </a:stretch>
        </p:blipFill>
        <p:spPr>
          <a:xfrm>
            <a:off x="2786192" y="1688637"/>
            <a:ext cx="6619616" cy="441307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vl1pPr>
          </a:lstStyle>
          <a:p>
            <a:pPr/>
            <a:r>
              <a:t>Department of Computer Science and Engineering</a:t>
            </a:r>
          </a:p>
        </p:txBody>
      </p:sp>
      <p:sp>
        <p:nvSpPr>
          <p:cNvPr id="166" name="Title 1"/>
          <p:cNvSpPr txBox="1"/>
          <p:nvPr>
            <p:ph type="title"/>
          </p:nvPr>
        </p:nvSpPr>
        <p:spPr>
          <a:prstGeom prst="rect">
            <a:avLst/>
          </a:prstGeom>
        </p:spPr>
        <p:txBody>
          <a:bodyPr/>
          <a:lstStyle>
            <a:lvl1pPr>
              <a:defRPr b="1" sz="3200">
                <a:solidFill>
                  <a:srgbClr val="FF0000"/>
                </a:solidFill>
              </a:defRPr>
            </a:lvl1pPr>
          </a:lstStyle>
          <a:p>
            <a:pPr/>
            <a:r>
              <a:t>List of Modules</a:t>
            </a:r>
          </a:p>
        </p:txBody>
      </p:sp>
      <p:sp>
        <p:nvSpPr>
          <p:cNvPr id="167" name="Content Placeholder 2"/>
          <p:cNvSpPr txBox="1"/>
          <p:nvPr>
            <p:ph type="body" idx="1"/>
          </p:nvPr>
        </p:nvSpPr>
        <p:spPr>
          <a:prstGeom prst="rect">
            <a:avLst/>
          </a:prstGeom>
        </p:spPr>
        <p:txBody>
          <a:bodyPr/>
          <a:lstStyle/>
          <a:p>
            <a:pPr marL="0" indent="0" algn="just" defTabSz="187452">
              <a:spcBef>
                <a:spcPts val="500"/>
              </a:spcBef>
              <a:buClrTx/>
              <a:buSzTx/>
              <a:buNone/>
              <a:defRPr b="1" sz="984">
                <a:latin typeface="Times Roman"/>
                <a:ea typeface="Times Roman"/>
                <a:cs typeface="Times Roman"/>
                <a:sym typeface="Times Roman"/>
              </a:defRPr>
            </a:pPr>
            <a:r>
              <a:t>Movie Recommendation Engine</a:t>
            </a:r>
          </a:p>
          <a:p>
            <a:pPr marL="187452" indent="-130175" algn="just" defTabSz="187452">
              <a:spcBef>
                <a:spcPts val="400"/>
              </a:spcBef>
              <a:buClrTx/>
              <a:buFont typeface="Times Roman"/>
              <a:buChar char="•"/>
              <a:defRPr sz="984">
                <a:latin typeface="Times Roman"/>
                <a:ea typeface="Times Roman"/>
                <a:cs typeface="Times Roman"/>
                <a:sym typeface="Times Roman"/>
              </a:defRPr>
            </a:pPr>
            <a:r>
              <a:rPr b="1"/>
              <a:t>Collaborative Filtering</a:t>
            </a:r>
            <a:r>
              <a:t>: Recommend movies based on users with similar preferences and ratings.</a:t>
            </a:r>
          </a:p>
          <a:p>
            <a:pPr marL="187452" indent="-130175" algn="just" defTabSz="187452">
              <a:spcBef>
                <a:spcPts val="400"/>
              </a:spcBef>
              <a:buClrTx/>
              <a:buFont typeface="Times Roman"/>
              <a:buChar char="•"/>
              <a:defRPr sz="984">
                <a:latin typeface="Times Roman"/>
                <a:ea typeface="Times Roman"/>
                <a:cs typeface="Times Roman"/>
                <a:sym typeface="Times Roman"/>
              </a:defRPr>
            </a:pPr>
            <a:r>
              <a:rPr b="1"/>
              <a:t>Content-Based Filtering</a:t>
            </a:r>
            <a:r>
              <a:t>: Recommend movies based on the content, like genre, director, actors, or plot keywords.</a:t>
            </a:r>
          </a:p>
          <a:p>
            <a:pPr marL="187452" indent="-130175" algn="just" defTabSz="187452">
              <a:spcBef>
                <a:spcPts val="400"/>
              </a:spcBef>
              <a:buClrTx/>
              <a:buFont typeface="Times Roman"/>
              <a:buChar char="•"/>
              <a:defRPr sz="984">
                <a:latin typeface="Times Roman"/>
                <a:ea typeface="Times Roman"/>
                <a:cs typeface="Times Roman"/>
                <a:sym typeface="Times Roman"/>
              </a:defRPr>
            </a:pPr>
            <a:r>
              <a:rPr b="1"/>
              <a:t>Hybrid Model</a:t>
            </a:r>
            <a:r>
              <a:t>: Combining collaborative and content-based filtering for more accurate recommendations.</a:t>
            </a:r>
          </a:p>
          <a:p>
            <a:pPr marL="187452" indent="-130175" algn="just" defTabSz="187452">
              <a:spcBef>
                <a:spcPts val="400"/>
              </a:spcBef>
              <a:buClrTx/>
              <a:buFont typeface="Times Roman"/>
              <a:buChar char="•"/>
              <a:defRPr sz="984">
                <a:latin typeface="Times Roman"/>
                <a:ea typeface="Times Roman"/>
                <a:cs typeface="Times Roman"/>
                <a:sym typeface="Times Roman"/>
              </a:defRPr>
            </a:pPr>
            <a:r>
              <a:rPr b="1"/>
              <a:t>Personalized Recommendations</a:t>
            </a:r>
            <a:r>
              <a:t>: Custom recommendations based on a user’s previous interactions, ratings, and preferences.</a:t>
            </a:r>
          </a:p>
          <a:p>
            <a:pPr marL="0" indent="0" algn="just" defTabSz="187452">
              <a:spcBef>
                <a:spcPts val="500"/>
              </a:spcBef>
              <a:buClrTx/>
              <a:buSzTx/>
              <a:buNone/>
              <a:defRPr b="1" sz="984">
                <a:latin typeface="Times Roman"/>
                <a:ea typeface="Times Roman"/>
                <a:cs typeface="Times Roman"/>
                <a:sym typeface="Times Roman"/>
              </a:defRPr>
            </a:pPr>
            <a:r>
              <a:t> Search &amp; Filtering System</a:t>
            </a:r>
          </a:p>
          <a:p>
            <a:pPr marL="187452" indent="-130175" algn="just" defTabSz="187452">
              <a:spcBef>
                <a:spcPts val="400"/>
              </a:spcBef>
              <a:buClrTx/>
              <a:buFont typeface="Times Roman"/>
              <a:buChar char="•"/>
              <a:defRPr sz="984">
                <a:latin typeface="Times Roman"/>
                <a:ea typeface="Times Roman"/>
                <a:cs typeface="Times Roman"/>
                <a:sym typeface="Times Roman"/>
              </a:defRPr>
            </a:pPr>
            <a:r>
              <a:rPr b="1"/>
              <a:t>Search Functionality</a:t>
            </a:r>
            <a:r>
              <a:t>: Allow users to search movies by title, genre, release year, or actors.</a:t>
            </a:r>
          </a:p>
          <a:p>
            <a:pPr marL="187452" indent="-130175" algn="just" defTabSz="187452">
              <a:spcBef>
                <a:spcPts val="400"/>
              </a:spcBef>
              <a:buClrTx/>
              <a:buFont typeface="Times Roman"/>
              <a:buChar char="•"/>
              <a:defRPr sz="984">
                <a:latin typeface="Times Roman"/>
                <a:ea typeface="Times Roman"/>
                <a:cs typeface="Times Roman"/>
                <a:sym typeface="Times Roman"/>
              </a:defRPr>
            </a:pPr>
            <a:r>
              <a:rPr b="1"/>
              <a:t>Filters</a:t>
            </a:r>
            <a:r>
              <a:t>: Allow users to filter results based on ratings, release year, genres, etc.</a:t>
            </a:r>
          </a:p>
          <a:p>
            <a:pPr marL="0" indent="0" algn="just" defTabSz="187452">
              <a:spcBef>
                <a:spcPts val="500"/>
              </a:spcBef>
              <a:buClrTx/>
              <a:buSzTx/>
              <a:buNone/>
              <a:defRPr b="1" sz="984">
                <a:latin typeface="Times Roman"/>
                <a:ea typeface="Times Roman"/>
                <a:cs typeface="Times Roman"/>
                <a:sym typeface="Times Roman"/>
              </a:defRPr>
            </a:pPr>
            <a:r>
              <a:t> Rating &amp; Review System</a:t>
            </a:r>
          </a:p>
          <a:p>
            <a:pPr marL="187452" indent="-130175" algn="just" defTabSz="187452">
              <a:spcBef>
                <a:spcPts val="400"/>
              </a:spcBef>
              <a:buClrTx/>
              <a:buFont typeface="Times Roman"/>
              <a:buChar char="•"/>
              <a:defRPr sz="984">
                <a:latin typeface="Times Roman"/>
                <a:ea typeface="Times Roman"/>
                <a:cs typeface="Times Roman"/>
                <a:sym typeface="Times Roman"/>
              </a:defRPr>
            </a:pPr>
            <a:r>
              <a:rPr b="1"/>
              <a:t>Rating Module</a:t>
            </a:r>
            <a:r>
              <a:t>: Users can rate movies they have watched.</a:t>
            </a:r>
          </a:p>
          <a:p>
            <a:pPr marL="187452" indent="-130175" algn="just" defTabSz="187452">
              <a:spcBef>
                <a:spcPts val="400"/>
              </a:spcBef>
              <a:buClrTx/>
              <a:buFont typeface="Times Roman"/>
              <a:buChar char="•"/>
              <a:defRPr sz="984">
                <a:latin typeface="Times Roman"/>
                <a:ea typeface="Times Roman"/>
                <a:cs typeface="Times Roman"/>
                <a:sym typeface="Times Roman"/>
              </a:defRPr>
            </a:pPr>
            <a:r>
              <a:rPr b="1"/>
              <a:t>Review System</a:t>
            </a:r>
            <a:r>
              <a:t>: Allow users to write and read movie reviews.</a:t>
            </a:r>
          </a:p>
          <a:p>
            <a:pPr marL="0" indent="0" algn="just" defTabSz="187452">
              <a:spcBef>
                <a:spcPts val="500"/>
              </a:spcBef>
              <a:buClrTx/>
              <a:buSzTx/>
              <a:buNone/>
              <a:defRPr b="1" sz="984">
                <a:latin typeface="Times Roman"/>
                <a:ea typeface="Times Roman"/>
                <a:cs typeface="Times Roman"/>
                <a:sym typeface="Times Roman"/>
              </a:defRPr>
            </a:pPr>
            <a:r>
              <a:t> Movie Details Page</a:t>
            </a:r>
          </a:p>
          <a:p>
            <a:pPr marL="187452" indent="-130175" algn="just" defTabSz="187452">
              <a:spcBef>
                <a:spcPts val="400"/>
              </a:spcBef>
              <a:buClrTx/>
              <a:buFont typeface="Times Roman"/>
              <a:buChar char="•"/>
              <a:defRPr sz="984">
                <a:latin typeface="Times Roman"/>
                <a:ea typeface="Times Roman"/>
                <a:cs typeface="Times Roman"/>
                <a:sym typeface="Times Roman"/>
              </a:defRPr>
            </a:pPr>
            <a:r>
              <a:rPr b="1"/>
              <a:t>Movie Information</a:t>
            </a:r>
            <a:r>
              <a:t>: Display detailed information about the movie (synopsis, cast, ratings, trailers, reviews).</a:t>
            </a:r>
          </a:p>
          <a:p>
            <a:pPr marL="187452" indent="-130175" algn="just" defTabSz="187452">
              <a:spcBef>
                <a:spcPts val="400"/>
              </a:spcBef>
              <a:buClrTx/>
              <a:buFont typeface="Times Roman"/>
              <a:buChar char="•"/>
              <a:defRPr sz="984">
                <a:latin typeface="Times Roman"/>
                <a:ea typeface="Times Roman"/>
                <a:cs typeface="Times Roman"/>
                <a:sym typeface="Times Roman"/>
              </a:defRPr>
            </a:pPr>
            <a:r>
              <a:rPr b="1"/>
              <a:t>Similar Movies</a:t>
            </a:r>
            <a:r>
              <a:t>: Display similar movies or suggestions based on the current movie.</a:t>
            </a:r>
          </a:p>
          <a:p>
            <a:pPr marL="187452" indent="-130175" algn="just" defTabSz="187452">
              <a:spcBef>
                <a:spcPts val="400"/>
              </a:spcBef>
              <a:buClrTx/>
              <a:buFont typeface="Times Roman"/>
              <a:buChar char="•"/>
              <a:defRPr sz="984">
                <a:latin typeface="Times Roman"/>
                <a:ea typeface="Times Roman"/>
                <a:cs typeface="Times Roman"/>
                <a:sym typeface="Times Roman"/>
              </a:defRPr>
            </a:pPr>
            <a:r>
              <a:rPr b="1"/>
              <a:t>Watchlist/Save for Later</a:t>
            </a:r>
            <a:r>
              <a:t>: Users can save movies to watch later.</a:t>
            </a:r>
          </a:p>
          <a:p>
            <a:pPr marL="0" indent="0" algn="just" defTabSz="187452">
              <a:spcBef>
                <a:spcPts val="500"/>
              </a:spcBef>
              <a:buClrTx/>
              <a:buSzTx/>
              <a:buNone/>
              <a:defRPr b="1" sz="984">
                <a:latin typeface="Times Roman"/>
                <a:ea typeface="Times Roman"/>
                <a:cs typeface="Times Roman"/>
                <a:sym typeface="Times Roman"/>
              </a:defRPr>
            </a:pPr>
            <a:r>
              <a:t> Recommendation Display</a:t>
            </a:r>
          </a:p>
          <a:p>
            <a:pPr marL="187452" indent="-130175" algn="just" defTabSz="187452">
              <a:spcBef>
                <a:spcPts val="400"/>
              </a:spcBef>
              <a:buClrTx/>
              <a:buFont typeface="Times Roman"/>
              <a:buChar char="•"/>
              <a:defRPr sz="984">
                <a:latin typeface="Times Roman"/>
                <a:ea typeface="Times Roman"/>
                <a:cs typeface="Times Roman"/>
                <a:sym typeface="Times Roman"/>
              </a:defRPr>
            </a:pPr>
            <a:r>
              <a:rPr b="1"/>
              <a:t>Trending/Popular Movies</a:t>
            </a:r>
            <a:r>
              <a:t>: Show trending or popular movies.</a:t>
            </a:r>
          </a:p>
          <a:p>
            <a:pPr marL="187452" indent="-130175" algn="just" defTabSz="187452">
              <a:spcBef>
                <a:spcPts val="400"/>
              </a:spcBef>
              <a:buClrTx/>
              <a:buFont typeface="Times Roman"/>
              <a:buChar char="•"/>
              <a:defRPr sz="984">
                <a:latin typeface="Times Roman"/>
                <a:ea typeface="Times Roman"/>
                <a:cs typeface="Times Roman"/>
                <a:sym typeface="Times Roman"/>
              </a:defRPr>
            </a:pPr>
            <a:r>
              <a:rPr b="1"/>
              <a:t>Recently Watched</a:t>
            </a:r>
            <a:r>
              <a:t>: Show the most recent movies watched by the user.</a:t>
            </a:r>
          </a:p>
          <a:p>
            <a:pPr marL="187452" indent="-130175" algn="just" defTabSz="187452">
              <a:spcBef>
                <a:spcPts val="400"/>
              </a:spcBef>
              <a:buClrTx/>
              <a:buFont typeface="Times Roman"/>
              <a:buChar char="•"/>
              <a:defRPr sz="984">
                <a:latin typeface="Times Roman"/>
                <a:ea typeface="Times Roman"/>
                <a:cs typeface="Times Roman"/>
                <a:sym typeface="Times Roman"/>
              </a:defRPr>
            </a:pPr>
            <a:r>
              <a:rPr b="1"/>
              <a:t>Personalized Movie List</a:t>
            </a:r>
            <a:r>
              <a:t>: Display movie recommendations personalized for the user.</a:t>
            </a:r>
          </a:p>
        </p:txBody>
      </p:sp>
      <p:sp>
        <p:nvSpPr>
          <p:cNvPr id="168"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Second Review</a:t>
            </a:r>
          </a:p>
        </p:txBody>
      </p:sp>
      <p:sp>
        <p:nvSpPr>
          <p:cNvPr id="169" name="Slide Number Placeholder 5"/>
          <p:cNvSpPr txBox="1"/>
          <p:nvPr>
            <p:ph type="sldNum" sz="quarter" idx="2"/>
          </p:nvPr>
        </p:nvSpPr>
        <p:spPr>
          <a:xfrm>
            <a:off x="11178172" y="6245225"/>
            <a:ext cx="201028" cy="2819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lvl1pPr>
          </a:lstStyle>
          <a:p>
            <a:pPr/>
            <a:r>
              <a:t>Department of Computer Science and Engineering</a:t>
            </a:r>
          </a:p>
        </p:txBody>
      </p:sp>
      <p:sp>
        <p:nvSpPr>
          <p:cNvPr id="172" name="Title 1"/>
          <p:cNvSpPr txBox="1"/>
          <p:nvPr>
            <p:ph type="title"/>
          </p:nvPr>
        </p:nvSpPr>
        <p:spPr>
          <a:prstGeom prst="rect">
            <a:avLst/>
          </a:prstGeom>
        </p:spPr>
        <p:txBody>
          <a:bodyPr/>
          <a:lstStyle>
            <a:lvl1pPr>
              <a:defRPr b="1" sz="3200">
                <a:solidFill>
                  <a:srgbClr val="FF0000"/>
                </a:solidFill>
              </a:defRPr>
            </a:lvl1pPr>
          </a:lstStyle>
          <a:p>
            <a:pPr/>
            <a:r>
              <a:t>Functional Description for each modules with DFD and Activity Diagram</a:t>
            </a:r>
          </a:p>
        </p:txBody>
      </p:sp>
      <p:sp>
        <p:nvSpPr>
          <p:cNvPr id="173" name="Content Placeholder 2"/>
          <p:cNvSpPr txBox="1"/>
          <p:nvPr>
            <p:ph type="body" idx="1"/>
          </p:nvPr>
        </p:nvSpPr>
        <p:spPr>
          <a:prstGeom prst="rect">
            <a:avLst/>
          </a:prstGeom>
        </p:spPr>
        <p:txBody>
          <a:bodyPr/>
          <a:lstStyle/>
          <a:p>
            <a:pPr marL="296037" indent="-296037" algn="just" defTabSz="576072">
              <a:lnSpc>
                <a:spcPct val="150000"/>
              </a:lnSpc>
              <a:spcBef>
                <a:spcPts val="400"/>
              </a:spcBef>
              <a:defRPr sz="1512"/>
            </a:pPr>
            <a:r>
              <a:t>Movie Data Collection &amp; Database: This module gathers and stores movie-related information from external APIs, including genres, descriptions, cast, and ratings. It maintains a structured database that is periodically updated to ensure data freshness.</a:t>
            </a:r>
          </a:p>
          <a:p>
            <a:pPr marL="296037" indent="-296037" algn="just" defTabSz="576072">
              <a:lnSpc>
                <a:spcPct val="150000"/>
              </a:lnSpc>
              <a:spcBef>
                <a:spcPts val="400"/>
              </a:spcBef>
              <a:defRPr sz="1512"/>
            </a:pPr>
            <a:r>
              <a:t>Movie Recommendation Engine: The engine generates personalized movie suggestions using Collaborative Filtering, Content-Based Filtering, and a Hybrid model, based on user interactions, ratings, and metadata.</a:t>
            </a:r>
          </a:p>
          <a:p>
            <a:pPr marL="296037" indent="-296037" algn="just" defTabSz="576072">
              <a:lnSpc>
                <a:spcPct val="150000"/>
              </a:lnSpc>
              <a:spcBef>
                <a:spcPts val="400"/>
              </a:spcBef>
              <a:defRPr sz="1512"/>
            </a:pPr>
            <a:r>
              <a:t>Search &amp; Filtering System: This module enables users to search for movies and filter results by genre, release year, rating, and more. It parses user queries and narrows down results efficiently.</a:t>
            </a:r>
          </a:p>
          <a:p>
            <a:pPr marL="296037" indent="-296037" algn="just" defTabSz="576072">
              <a:lnSpc>
                <a:spcPct val="150000"/>
              </a:lnSpc>
              <a:spcBef>
                <a:spcPts val="400"/>
              </a:spcBef>
              <a:defRPr sz="1512"/>
            </a:pPr>
            <a:r>
              <a:t>Rating &amp; Review System: Users can rate and review movies they have watched. The system collects this data, updates average ratings, and displays user-generated reviews for better insights.</a:t>
            </a:r>
          </a:p>
          <a:p>
            <a:pPr marL="296037" indent="-296037" algn="just" defTabSz="576072">
              <a:lnSpc>
                <a:spcPct val="150000"/>
              </a:lnSpc>
              <a:spcBef>
                <a:spcPts val="400"/>
              </a:spcBef>
              <a:defRPr sz="1512"/>
            </a:pPr>
            <a:r>
              <a:t>Movie Details Page: When a user selects a movie, this module fetches and displays its details, including trailers, synopsis, cast, and related movies.</a:t>
            </a:r>
          </a:p>
          <a:p>
            <a:pPr marL="296037" indent="-296037" algn="just" defTabSz="576072">
              <a:lnSpc>
                <a:spcPct val="150000"/>
              </a:lnSpc>
              <a:spcBef>
                <a:spcPts val="400"/>
              </a:spcBef>
              <a:defRPr sz="1512"/>
            </a:pPr>
            <a:r>
              <a:t>Recommendation Display: It presents trending, popular, and personalized movie lists to users, offering them curated suggestions based on their preferences and watch history.</a:t>
            </a:r>
          </a:p>
        </p:txBody>
      </p:sp>
      <p:sp>
        <p:nvSpPr>
          <p:cNvPr id="174"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Second Review</a:t>
            </a:r>
          </a:p>
        </p:txBody>
      </p:sp>
      <p:sp>
        <p:nvSpPr>
          <p:cNvPr id="175" name="Slide Number Placeholder 5"/>
          <p:cNvSpPr txBox="1"/>
          <p:nvPr>
            <p:ph type="sldNum" sz="quarter" idx="2"/>
          </p:nvPr>
        </p:nvSpPr>
        <p:spPr>
          <a:xfrm>
            <a:off x="11178172" y="6245225"/>
            <a:ext cx="201028" cy="2819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rofile">
  <a:themeElements>
    <a:clrScheme name="Profile">
      <a:dk1>
        <a:srgbClr val="000000"/>
      </a:dk1>
      <a:lt1>
        <a:srgbClr val="FFFFFF"/>
      </a:lt1>
      <a:dk2>
        <a:srgbClr val="A7A7A7"/>
      </a:dk2>
      <a:lt2>
        <a:srgbClr val="535353"/>
      </a:lt2>
      <a:accent1>
        <a:srgbClr val="A3B2C1"/>
      </a:accent1>
      <a:accent2>
        <a:srgbClr val="CC0000"/>
      </a:accent2>
      <a:accent3>
        <a:srgbClr val="8F8F8F"/>
      </a:accent3>
      <a:accent4>
        <a:srgbClr val="707070"/>
      </a:accent4>
      <a:accent5>
        <a:srgbClr val="CED5DD"/>
      </a:accent5>
      <a:accent6>
        <a:srgbClr val="B90000"/>
      </a:accent6>
      <a:hlink>
        <a:srgbClr val="0000FF"/>
      </a:hlink>
      <a:folHlink>
        <a:srgbClr val="FF00FF"/>
      </a:folHlink>
    </a:clrScheme>
    <a:fontScheme name="Profile">
      <a:majorFont>
        <a:latin typeface="Helvetica"/>
        <a:ea typeface="Helvetica"/>
        <a:cs typeface="Helvetica"/>
      </a:majorFont>
      <a:minorFont>
        <a:latin typeface="Calibri"/>
        <a:ea typeface="Calibri"/>
        <a:cs typeface="Calibri"/>
      </a:minorFont>
    </a:fontScheme>
    <a:fmtScheme name="Profi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rofile">
  <a:themeElements>
    <a:clrScheme name="Profile">
      <a:dk1>
        <a:srgbClr val="000000"/>
      </a:dk1>
      <a:lt1>
        <a:srgbClr val="FFFFFF"/>
      </a:lt1>
      <a:dk2>
        <a:srgbClr val="A7A7A7"/>
      </a:dk2>
      <a:lt2>
        <a:srgbClr val="535353"/>
      </a:lt2>
      <a:accent1>
        <a:srgbClr val="A3B2C1"/>
      </a:accent1>
      <a:accent2>
        <a:srgbClr val="CC0000"/>
      </a:accent2>
      <a:accent3>
        <a:srgbClr val="8F8F8F"/>
      </a:accent3>
      <a:accent4>
        <a:srgbClr val="707070"/>
      </a:accent4>
      <a:accent5>
        <a:srgbClr val="CED5DD"/>
      </a:accent5>
      <a:accent6>
        <a:srgbClr val="B90000"/>
      </a:accent6>
      <a:hlink>
        <a:srgbClr val="0000FF"/>
      </a:hlink>
      <a:folHlink>
        <a:srgbClr val="FF00FF"/>
      </a:folHlink>
    </a:clrScheme>
    <a:fontScheme name="Profile">
      <a:majorFont>
        <a:latin typeface="Helvetica"/>
        <a:ea typeface="Helvetica"/>
        <a:cs typeface="Helvetica"/>
      </a:majorFont>
      <a:minorFont>
        <a:latin typeface="Calibri"/>
        <a:ea typeface="Calibri"/>
        <a:cs typeface="Calibri"/>
      </a:minorFont>
    </a:fontScheme>
    <a:fmtScheme name="Profi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