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58" r:id="rId3"/>
    <p:sldId id="261" r:id="rId4"/>
    <p:sldId id="280" r:id="rId5"/>
    <p:sldId id="281" r:id="rId6"/>
    <p:sldId id="282" r:id="rId7"/>
    <p:sldId id="270" r:id="rId8"/>
    <p:sldId id="278" r:id="rId9"/>
    <p:sldId id="273" r:id="rId10"/>
    <p:sldId id="277" r:id="rId11"/>
    <p:sldId id="279" r:id="rId12"/>
    <p:sldId id="266" r:id="rId13"/>
    <p:sldId id="267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737" autoAdjust="0"/>
  </p:normalViewPr>
  <p:slideViewPr>
    <p:cSldViewPr>
      <p:cViewPr varScale="1">
        <p:scale>
          <a:sx n="79" d="100"/>
          <a:sy n="79" d="100"/>
        </p:scale>
        <p:origin x="60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6D6357-EAEE-41AF-95CA-22D5ECDE56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D73618D-696D-456F-A6A1-511A05866B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E38C849-9C3D-41AC-A363-FBB3B65B8D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F42C70D-EEDE-4D41-84D0-FF199F7A76C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C86361-421E-4264-AEF7-5B850A6A63D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4BA7471-82D5-45C5-A4F1-DE13C39DF4F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08DFD86-C731-4C32-AF3A-CE5B9FC5DCD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3C10AFC-3A43-4F56-AEE2-0077FCCEF3A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DC9AC49-6935-4D70-B9A2-871EF51E22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C53A36B-9AA0-450C-96D4-24B32A9D063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2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4A4259A-FE13-4E75-B6E9-9D7A9EF7A0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6C2CE07-BFF2-43A1-8405-2B6C03358C0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5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0D88F4F-4D2E-4D62-978A-66C59DC3E68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6F649D0B-2FCF-40CF-AF3B-2AAD226F06E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C6BEE3CF-19C6-422E-B49E-1BE4C6420E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931EEF3-BF08-40DF-ABF1-03CD54EF8A1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10BF002A-BC8C-45A5-8D86-EDBA75FFE91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4FD12B3D-F2E6-4C5F-A8A8-BEB64BBBF5D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0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58F4DE3-4B03-478C-8D05-4647CB1D50E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2E6063-6657-4F97-93B0-57C9DE3D1A7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D53E815-45E4-465C-A0C3-C1D791C3AEB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D4D9B1-7265-401D-8075-2ADD30FB38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6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xmlns="" id="{5B0BC65B-0F8A-4245-A385-0F359D352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A67ABCDE-405E-4C5E-BD8B-ADDD02BAF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9D8F4758-7719-4E5B-9BCD-92ECF710F90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xmlns="" id="{A0B47AEC-B1B4-4399-9E27-B9BC0894A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E3E00DBD-53C0-4EDD-A009-D1EAE39CC2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dirty="0" smtClean="0"/>
              <a:t>ACTIVE CITY ADMINISTRATION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F3A934-41E1-4E6E-BCEC-DC443AFDF18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4800" y="2438400"/>
            <a:ext cx="8229600" cy="3219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cap="none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By</a:t>
            </a:r>
          </a:p>
          <a:p>
            <a:pPr marL="0" indent="0" algn="ctr">
              <a:buNone/>
            </a:pPr>
            <a:r>
              <a:rPr lang="en-US" sz="20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A.Sreeja</a:t>
            </a:r>
          </a:p>
          <a:p>
            <a:pPr marL="0" indent="0" algn="ctr">
              <a:buNone/>
            </a:pPr>
            <a:r>
              <a:rPr lang="en-US" sz="2000" cap="none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(6011763192)</a:t>
            </a:r>
          </a:p>
          <a:p>
            <a:pPr marL="0" indent="0" algn="ctr">
              <a:buNone/>
            </a:pPr>
            <a:endParaRPr lang="en-US" sz="2000" dirty="0" smtClean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indent="0" algn="ctr">
              <a:buNone/>
            </a:pPr>
            <a:r>
              <a:rPr lang="en-US" sz="2000" cap="none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sz="2000" cap="none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 cap="none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UNDER THE GUIDANCE OF</a:t>
            </a:r>
          </a:p>
          <a:p>
            <a:pPr marL="0" indent="0" algn="ctr">
              <a:buNone/>
            </a:pPr>
            <a:r>
              <a:rPr lang="en-US" sz="1400" cap="none" dirty="0">
                <a:ln w="0"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400" cap="none" dirty="0">
                <a:ln w="0"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IN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PROF.M.PADMAVATHAMMA GARU </a:t>
            </a:r>
          </a:p>
          <a:p>
            <a:pPr marL="0" indent="0" algn="ctr">
              <a:buNone/>
            </a:pPr>
            <a:r>
              <a:rPr lang="en-IN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PHD , MPhil, M.SMED, M.Sc,B.Sc.</a:t>
            </a:r>
            <a:endParaRPr lang="en-US" sz="1800" dirty="0">
              <a:ln w="0"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r>
              <a:rPr lang="en-US" sz="1400" cap="none" dirty="0" smtClean="0">
                <a:ln w="0"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2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467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0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34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Technology                  : Python</a:t>
            </a:r>
          </a:p>
          <a:p>
            <a:pPr>
              <a:buNone/>
            </a:pPr>
            <a:r>
              <a:rPr lang="en-US" dirty="0" smtClean="0"/>
              <a:t>Web technology         : HTML, JavaScript, CSS</a:t>
            </a:r>
          </a:p>
          <a:p>
            <a:pPr>
              <a:buNone/>
            </a:pPr>
            <a:r>
              <a:rPr lang="en-US" dirty="0" smtClean="0"/>
              <a:t>Web Server                  : </a:t>
            </a:r>
            <a:r>
              <a:rPr lang="en-US" dirty="0" err="1" smtClean="0"/>
              <a:t>Djnago</a:t>
            </a:r>
            <a:r>
              <a:rPr lang="en-US" dirty="0" smtClean="0"/>
              <a:t> server</a:t>
            </a:r>
          </a:p>
          <a:p>
            <a:pPr>
              <a:buNone/>
            </a:pPr>
            <a:r>
              <a:rPr lang="en-US" dirty="0" smtClean="0"/>
              <a:t>Python Version                 : 3.6</a:t>
            </a:r>
          </a:p>
          <a:p>
            <a:pPr>
              <a:buNone/>
            </a:pPr>
            <a:r>
              <a:rPr lang="en-US" dirty="0" smtClean="0"/>
              <a:t>Backend  Database     : sqlite3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Requirement: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Processor                : Pentium IV</a:t>
            </a:r>
          </a:p>
          <a:p>
            <a:pPr>
              <a:buNone/>
            </a:pPr>
            <a:r>
              <a:rPr lang="en-US" dirty="0" smtClean="0"/>
              <a:t>RAM Capacity       : 1 GB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04" y="45720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 create a online platform where people can share ideas, invoke discussion, issue complaints, create suggestion/petitions for improvement of city administration. To encourage to bring transparency and flexibility in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Objective: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   To create a user-friendly online interface for citizens to communicate with administrative body and  reduce the distance and time barrier between citizens and administration. To create a online platform where people can share ideas, invoke discussion, issue complaints, create suggestion/petitions for improvement of city administration. To encourage to bring transparency and flexibility in system.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Modules: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Administration Module</a:t>
            </a:r>
          </a:p>
          <a:p>
            <a:r>
              <a:rPr lang="en-US" dirty="0" smtClean="0"/>
              <a:t>2. Citizen Module</a:t>
            </a:r>
          </a:p>
          <a:p>
            <a:r>
              <a:rPr lang="en-US" dirty="0" smtClean="0"/>
              <a:t>3. Officer Module</a:t>
            </a:r>
          </a:p>
          <a:p>
            <a:r>
              <a:rPr lang="en-US" dirty="0" smtClean="0"/>
              <a:t>4. NGO Module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2511" y="0"/>
            <a:ext cx="123289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 Diagram for Admin: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230679"/>
              </p:ext>
            </p:extLst>
          </p:nvPr>
        </p:nvGraphicFramePr>
        <p:xfrm>
          <a:off x="762000" y="566861"/>
          <a:ext cx="8001000" cy="627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6197600" imgH="8142514" progId="Pacestar.Diagram">
                  <p:embed/>
                </p:oleObj>
              </mc:Choice>
              <mc:Fallback>
                <p:oleObj r:id="rId3" imgW="6197600" imgH="8142514" progId="Pacestar.Diagram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66861"/>
                        <a:ext cx="8001000" cy="6279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" y="7740878"/>
            <a:ext cx="1232898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59323"/>
            <a:ext cx="112541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Diagram for Citizen: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759017"/>
              </p:ext>
            </p:extLst>
          </p:nvPr>
        </p:nvGraphicFramePr>
        <p:xfrm>
          <a:off x="762000" y="762000"/>
          <a:ext cx="731520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6066971" imgH="6516914" progId="Pacestar.Diagram">
                  <p:embed/>
                </p:oleObj>
              </mc:Choice>
              <mc:Fallback>
                <p:oleObj r:id="rId3" imgW="6066971" imgH="6516914" progId="Pacestar.Diagram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7315200" cy="594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6858000"/>
            <a:ext cx="1125415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97159" y="27296"/>
            <a:ext cx="110723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Diagram for Officer &amp; NGO: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381768"/>
              </p:ext>
            </p:extLst>
          </p:nvPr>
        </p:nvGraphicFramePr>
        <p:xfrm>
          <a:off x="838200" y="865497"/>
          <a:ext cx="67818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3" imgW="5863771" imgH="8171543" progId="Pacestar.Diagram">
                  <p:embed/>
                </p:oleObj>
              </mc:Choice>
              <mc:Fallback>
                <p:oleObj r:id="rId3" imgW="5863771" imgH="8171543" progId="Pacestar.Diagram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65497"/>
                        <a:ext cx="6781800" cy="571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9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467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10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543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67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696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88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arna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swarna</Template>
  <TotalTime>176</TotalTime>
  <Words>150</Words>
  <Application>Microsoft Office PowerPoint</Application>
  <PresentationFormat>On-screen Show (4:3)</PresentationFormat>
  <Paragraphs>32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Arial</vt:lpstr>
      <vt:lpstr>Arial Black</vt:lpstr>
      <vt:lpstr>Calibri</vt:lpstr>
      <vt:lpstr>Droid Sans Fallback</vt:lpstr>
      <vt:lpstr>Times New Roman</vt:lpstr>
      <vt:lpstr>swarna</vt:lpstr>
      <vt:lpstr>Pacestar.Diagram</vt:lpstr>
      <vt:lpstr>ACTIVE CITY ADMINISTRATION</vt:lpstr>
      <vt:lpstr>Objective:  </vt:lpstr>
      <vt:lpstr>Modules: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Requirement: </vt:lpstr>
      <vt:lpstr>Hardware Requirement: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City Administration</dc:title>
  <dc:creator>HP</dc:creator>
  <cp:lastModifiedBy>HP</cp:lastModifiedBy>
  <cp:revision>26</cp:revision>
  <dcterms:created xsi:type="dcterms:W3CDTF">2006-08-16T00:00:00Z</dcterms:created>
  <dcterms:modified xsi:type="dcterms:W3CDTF">2020-09-25T11:20:17Z</dcterms:modified>
</cp:coreProperties>
</file>