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66" r:id="rId5"/>
    <p:sldId id="267" r:id="rId6"/>
    <p:sldId id="273" r:id="rId7"/>
    <p:sldId id="274" r:id="rId8"/>
    <p:sldId id="262" r:id="rId9"/>
    <p:sldId id="268" r:id="rId10"/>
    <p:sldId id="269" r:id="rId11"/>
    <p:sldId id="275" r:id="rId12"/>
    <p:sldId id="277" r:id="rId13"/>
    <p:sldId id="272" r:id="rId14"/>
    <p:sldId id="264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+mn-ea"/>
        <a:cs typeface="Droid Sans Fallback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>
      <p:cViewPr varScale="1">
        <p:scale>
          <a:sx n="73" d="100"/>
          <a:sy n="73" d="100"/>
        </p:scale>
        <p:origin x="66" y="84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xmlns="" id="{2541688C-53FC-4950-849D-402C78179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xmlns="" id="{149658FC-73A5-4E7C-8E74-FDC916D5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FA512B66-F12E-48B0-AD01-1B5A7BC9BF8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xmlns="" id="{27E79943-EA2F-4A41-9E2B-473443FA2DC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71913B6E-B743-459D-8EF8-D5472DAB072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xmlns="" id="{E3455159-4E2A-4D0B-A087-6074301D7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8B307D5A-CD1D-483E-8950-EFE30CDBD5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B0DFBC7C-C185-417A-B9CB-BF4F40CA44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977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xmlns="" id="{F0090B22-3534-4459-A02B-871C283A43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AA8F96-D3D2-446B-9CAA-D1A8B06AC3C6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xmlns="" id="{C077328A-2170-466C-8A9B-ECD22C1E7F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4F498B57-4C9F-4786-A118-AFD7D8D7A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11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2F113582-E1A5-4E34-8BE0-7A2F0EBC3F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38E70E-DC8A-4508-A164-00034848B94F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xmlns="" id="{A73785D5-EF33-42DB-B812-E2D069D9C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xmlns="" id="{D67CABC2-CC77-4114-8956-5582EBA39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3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2F113582-E1A5-4E34-8BE0-7A2F0EBC3F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38E70E-DC8A-4508-A164-00034848B94F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xmlns="" id="{A73785D5-EF33-42DB-B812-E2D069D9C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xmlns="" id="{D67CABC2-CC77-4114-8956-5582EBA39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493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2F113582-E1A5-4E34-8BE0-7A2F0EBC3F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38E70E-DC8A-4508-A164-00034848B94F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xmlns="" id="{A73785D5-EF33-42DB-B812-E2D069D9C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xmlns="" id="{D67CABC2-CC77-4114-8956-5582EBA39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982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E5866760-66B3-4B75-87DC-1B51683F3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98872-2D2C-4A53-B212-07EF05439090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xmlns="" id="{0327FB49-C678-4152-8D0B-343BFD66D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87703A18-44B1-4717-9CD0-ABD7887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87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xmlns="" id="{9EF3290D-2B9E-484F-B111-C534EC2BA00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D8407A-6D3B-4061-A5BA-68EFD2810F5C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xmlns="" id="{35BC4F0E-3F1C-47AD-9D2F-72925E288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xmlns="" id="{2E148470-5F0A-4548-92F2-D53B94F26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85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E5866760-66B3-4B75-87DC-1B51683F3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98872-2D2C-4A53-B212-07EF05439090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xmlns="" id="{0327FB49-C678-4152-8D0B-343BFD66D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87703A18-44B1-4717-9CD0-ABD7887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012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E5866760-66B3-4B75-87DC-1B51683F3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98872-2D2C-4A53-B212-07EF05439090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xmlns="" id="{0327FB49-C678-4152-8D0B-343BFD66D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87703A18-44B1-4717-9CD0-ABD7887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911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E5866760-66B3-4B75-87DC-1B51683F3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98872-2D2C-4A53-B212-07EF05439090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xmlns="" id="{0327FB49-C678-4152-8D0B-343BFD66D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87703A18-44B1-4717-9CD0-ABD7887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84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E5866760-66B3-4B75-87DC-1B51683F3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98872-2D2C-4A53-B212-07EF05439090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xmlns="" id="{0327FB49-C678-4152-8D0B-343BFD66D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87703A18-44B1-4717-9CD0-ABD7887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33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E5866760-66B3-4B75-87DC-1B51683F3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98872-2D2C-4A53-B212-07EF05439090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xmlns="" id="{0327FB49-C678-4152-8D0B-343BFD66D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87703A18-44B1-4717-9CD0-ABD7887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87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E5866760-66B3-4B75-87DC-1B51683F362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98872-2D2C-4A53-B212-07EF05439090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xmlns="" id="{0327FB49-C678-4152-8D0B-343BFD66D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87703A18-44B1-4717-9CD0-ABD78879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29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2F113582-E1A5-4E34-8BE0-7A2F0EBC3F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38E70E-DC8A-4508-A164-00034848B94F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xmlns="" id="{A73785D5-EF33-42DB-B812-E2D069D9C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xmlns="" id="{D67CABC2-CC77-4114-8956-5582EBA39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18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2F113582-E1A5-4E34-8BE0-7A2F0EBC3F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38E70E-DC8A-4508-A164-00034848B94F}" type="slidenum">
              <a:rPr lang="en-US" altLang="en-US">
                <a:latin typeface="Calibri" panose="020F0502020204030204" pitchFamily="34" charset="0"/>
                <a:cs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Calibri" panose="020F0502020204030204" pitchFamily="34" charset="0"/>
              <a:cs typeface="Droid Sans Fallback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xmlns="" id="{A73785D5-EF33-42DB-B812-E2D069D9C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xmlns="" id="{D67CABC2-CC77-4114-8956-5582EBA39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20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6D6357-EAEE-41AF-95CA-22D5ECDE563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D73618D-696D-456F-A6A1-511A05866BD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9C0DBB-0CD7-4FC1-96A0-54ED8E50D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32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38C849-9C3D-41AC-A363-FBB3B65B8D7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F42C70D-EEDE-4D41-84D0-FF199F7A76C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A325E-0C17-4B26-9059-52D25B0EF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75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C86361-421E-4264-AEF7-5B850A6A63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4BA7471-82D5-45C5-A4F1-DE13C39DF4F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827C6-0975-4CEB-8C6A-28ECFDC70C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22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08DFD86-C731-4C32-AF3A-CE5B9FC5DCD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3C10AFC-3A43-4F56-AEE2-0077FCCEF3A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11EBB-150C-4DA9-A0C6-A38DCAD91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C9AC49-6935-4D70-B9A2-871EF51E22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2C53A36B-9AA0-450C-96D4-24B32A9D06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2B8D00-99F1-48F8-85E4-B3BD55248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87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4A4259A-FE13-4E75-B6E9-9D7A9EF7A0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6C2CE07-BFF2-43A1-8405-2B6C03358C0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A44099-14D6-4F93-AD96-CCD9CD2228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0D88F4F-4D2E-4D62-978A-66C59DC3E68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6F649D0B-2FCF-40CF-AF3B-2AAD226F06E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4F027-D574-4C8B-B235-21BB4908F8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3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C6BEE3CF-19C6-422E-B49E-1BE4C6420E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931EEF3-BF08-40DF-ABF1-03CD54EF8A1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CF98A-335F-47C8-B548-A54FB02753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1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10BF002A-BC8C-45A5-8D86-EDBA75FFE91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4FD12B3D-F2E6-4C5F-A8A8-BEB64BBBF5D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9775D-4BD7-4D0B-8FF6-C245FC54EC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58F4DE3-4B03-478C-8D05-4647CB1D50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2E6063-6657-4F97-93B0-57C9DE3D1A7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DCBD7-4D7B-47DD-90F1-12E223CA71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87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D53E815-45E4-465C-A0C3-C1D791C3AE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D4D9B1-7265-401D-8075-2ADD30FB386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2BC13-9457-43C7-9B73-E4FAE9846A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37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xmlns="" id="{5B0BC65B-0F8A-4245-A385-0F359D352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A67ABCDE-405E-4C5E-BD8B-ADDD02BAF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9D8F4758-7719-4E5B-9BCD-92ECF710F90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xmlns="" id="{A0B47AEC-B1B4-4399-9E27-B9BC0894A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E3E00DBD-53C0-4EDD-A009-D1EAE39CC2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E27AF4AE-BDB5-4968-8254-611DE14D66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">
            <a:extLst>
              <a:ext uri="{FF2B5EF4-FFF2-40B4-BE49-F238E27FC236}">
                <a16:creationId xmlns:a16="http://schemas.microsoft.com/office/drawing/2014/main" xmlns="" id="{81592ED1-CBC5-4ADC-830B-BE6B47EE0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4219771"/>
            <a:ext cx="8712968" cy="172045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 sz="2400" b="1" dirty="0">
              <a:solidFill>
                <a:schemeClr val="tx2"/>
              </a:solidFill>
            </a:endParaRPr>
          </a:p>
        </p:txBody>
      </p:sp>
      <p:sp>
        <p:nvSpPr>
          <p:cNvPr id="3074" name="Text Box 1">
            <a:extLst>
              <a:ext uri="{FF2B5EF4-FFF2-40B4-BE49-F238E27FC236}">
                <a16:creationId xmlns:a16="http://schemas.microsoft.com/office/drawing/2014/main" xmlns="" id="{2D0E9263-8CC0-4575-AE07-CAB36D465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3720" y="4399839"/>
            <a:ext cx="4860032" cy="141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11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Under the esteemed guidance of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>
                <a:solidFill>
                  <a:srgbClr val="FF0000"/>
                </a:solidFill>
              </a:rPr>
              <a:t>PROF. M. PADMAVATHAMMA </a:t>
            </a:r>
            <a:endParaRPr lang="en-IN" sz="2000" b="1" u="sng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                       </a:t>
            </a:r>
            <a:r>
              <a:rPr lang="en-US" sz="1400" b="1" dirty="0"/>
              <a:t> M.Phil., PH.D.,M.S.,MED.,MSC,B.SC.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xmlns="" id="{A15965DD-2987-4D01-A509-D1A7BE7D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xmlns="" id="{FCA0C62F-7A0F-43BB-8D4B-76B137F0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05000"/>
            <a:ext cx="8001000" cy="1752600"/>
          </a:xfrm>
          <a:prstGeom prst="roundRect">
            <a:avLst>
              <a:gd name="adj" fmla="val 16667"/>
            </a:avLst>
          </a:prstGeom>
          <a:solidFill>
            <a:srgbClr val="0406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078" name="Text Box 5">
            <a:extLst>
              <a:ext uri="{FF2B5EF4-FFF2-40B4-BE49-F238E27FC236}">
                <a16:creationId xmlns:a16="http://schemas.microsoft.com/office/drawing/2014/main" xmlns="" id="{A89A4769-AC3D-48D0-B73E-CB43B090D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8884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/>
            <a:r>
              <a:rPr lang="en-US" dirty="0">
                <a:solidFill>
                  <a:schemeClr val="accent3"/>
                </a:solidFill>
                <a:latin typeface="Algerian" panose="04020705040A02060702" pitchFamily="82" charset="0"/>
              </a:rPr>
              <a:t>ACTIVE CITY ADMINISTRATION</a:t>
            </a:r>
            <a:endParaRPr lang="en-US" altLang="en-US" b="1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080" name="Rounded Rectangle 1">
            <a:extLst>
              <a:ext uri="{FF2B5EF4-FFF2-40B4-BE49-F238E27FC236}">
                <a16:creationId xmlns:a16="http://schemas.microsoft.com/office/drawing/2014/main" xmlns="" id="{13FDD054-A01B-46E8-9FA2-9CCA82FA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339975" cy="482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2400" b="1" dirty="0">
                <a:solidFill>
                  <a:schemeClr val="tx2"/>
                </a:solidFill>
              </a:rPr>
              <a:t>SVU MCA</a:t>
            </a:r>
          </a:p>
        </p:txBody>
      </p:sp>
      <p:pic>
        <p:nvPicPr>
          <p:cNvPr id="3081" name="Picture 2">
            <a:extLst>
              <a:ext uri="{FF2B5EF4-FFF2-40B4-BE49-F238E27FC236}">
                <a16:creationId xmlns:a16="http://schemas.microsoft.com/office/drawing/2014/main" xmlns="" id="{2B009B35-7F6F-4EB5-829B-FE4BCAB6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36513"/>
            <a:ext cx="1228725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4226AA-D456-4FD9-9ECD-173600FCB740}"/>
              </a:ext>
            </a:extLst>
          </p:cNvPr>
          <p:cNvSpPr txBox="1"/>
          <p:nvPr/>
        </p:nvSpPr>
        <p:spPr>
          <a:xfrm>
            <a:off x="2270760" y="612775"/>
            <a:ext cx="4602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</a:p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Major Project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xmlns="" id="{ECE89DBF-A7A5-40EF-9629-F5B93B7D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06312" y="4331803"/>
            <a:ext cx="4860032" cy="1411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11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i="1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Submitted By :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/>
              <a:t>A. </a:t>
            </a:r>
            <a:r>
              <a:rPr lang="en-US" sz="1600" b="1" dirty="0" err="1" smtClean="0"/>
              <a:t>Sreej</a:t>
            </a:r>
            <a:r>
              <a:rPr lang="en-US" sz="1600" b="1" dirty="0" err="1"/>
              <a:t>a</a:t>
            </a:r>
            <a:endParaRPr lang="en-IN" sz="1600" b="1" dirty="0"/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6011763192</a:t>
            </a:r>
            <a:endParaRPr lang="en-US" altLang="en-US" sz="1100" b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560167B-7067-4DCA-BB14-F3988560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D97F29FB-DA4F-4050-AFE1-AE5EC917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1C648AC6-CD86-4974-8739-9DE3503C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206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xmlns="" id="{AA462391-64A5-4E19-BA83-A58576C5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/>
              <a:t>Screenshots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xmlns="" id="{F1011F93-6236-4914-8446-8EEDAB7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6/7</a:t>
            </a:r>
          </a:p>
        </p:txBody>
      </p:sp>
      <p:sp>
        <p:nvSpPr>
          <p:cNvPr id="15368" name="Text Box 2">
            <a:extLst>
              <a:ext uri="{FF2B5EF4-FFF2-40B4-BE49-F238E27FC236}">
                <a16:creationId xmlns:a16="http://schemas.microsoft.com/office/drawing/2014/main" xmlns="" id="{49E0CAF1-0388-4BC4-86C8-95BDE939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9DE74D0-AD86-43A2-A050-5A6D355C6F83}"/>
              </a:ext>
            </a:extLst>
          </p:cNvPr>
          <p:cNvSpPr txBox="1"/>
          <p:nvPr/>
        </p:nvSpPr>
        <p:spPr>
          <a:xfrm>
            <a:off x="234950" y="1687342"/>
            <a:ext cx="467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Citizen</a:t>
            </a:r>
            <a:r>
              <a:rPr lang="en-IN" sz="1800" dirty="0" smtClean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6673"/>
            <a:ext cx="7696200" cy="446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360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560167B-7067-4DCA-BB14-F3988560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D97F29FB-DA4F-4050-AFE1-AE5EC917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2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1C648AC6-CD86-4974-8739-9DE3503C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206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xmlns="" id="{AA462391-64A5-4E19-BA83-A58576C5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/>
              <a:t>Screenshots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xmlns="" id="{F1011F93-6236-4914-8446-8EEDAB7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6/7</a:t>
            </a:r>
          </a:p>
        </p:txBody>
      </p:sp>
      <p:sp>
        <p:nvSpPr>
          <p:cNvPr id="15368" name="Text Box 2">
            <a:extLst>
              <a:ext uri="{FF2B5EF4-FFF2-40B4-BE49-F238E27FC236}">
                <a16:creationId xmlns:a16="http://schemas.microsoft.com/office/drawing/2014/main" xmlns="" id="{49E0CAF1-0388-4BC4-86C8-95BDE939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9DE74D0-AD86-43A2-A050-5A6D355C6F83}"/>
              </a:ext>
            </a:extLst>
          </p:cNvPr>
          <p:cNvSpPr txBox="1"/>
          <p:nvPr/>
        </p:nvSpPr>
        <p:spPr>
          <a:xfrm>
            <a:off x="234950" y="1687342"/>
            <a:ext cx="467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Officer </a:t>
            </a:r>
            <a:r>
              <a:rPr lang="en-IN" sz="1800" dirty="0" smtClean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6674"/>
            <a:ext cx="7467600" cy="432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4587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560167B-7067-4DCA-BB14-F3988560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D97F29FB-DA4F-4050-AFE1-AE5EC917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2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1C648AC6-CD86-4974-8739-9DE3503C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206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xmlns="" id="{AA462391-64A5-4E19-BA83-A58576C5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/>
              <a:t>Screenshots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xmlns="" id="{F1011F93-6236-4914-8446-8EEDAB7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6/7</a:t>
            </a:r>
          </a:p>
        </p:txBody>
      </p:sp>
      <p:sp>
        <p:nvSpPr>
          <p:cNvPr id="15368" name="Text Box 2">
            <a:extLst>
              <a:ext uri="{FF2B5EF4-FFF2-40B4-BE49-F238E27FC236}">
                <a16:creationId xmlns:a16="http://schemas.microsoft.com/office/drawing/2014/main" xmlns="" id="{49E0CAF1-0388-4BC4-86C8-95BDE939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9DE74D0-AD86-43A2-A050-5A6D355C6F83}"/>
              </a:ext>
            </a:extLst>
          </p:cNvPr>
          <p:cNvSpPr txBox="1"/>
          <p:nvPr/>
        </p:nvSpPr>
        <p:spPr>
          <a:xfrm>
            <a:off x="234950" y="1687342"/>
            <a:ext cx="467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NGO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56674"/>
            <a:ext cx="7315200" cy="432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8547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229CCD3C-4D1B-46E3-9B33-2CB8154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EC7539E-D092-4EDB-90D0-4F9F09EC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EEC596CA-7213-444B-AC16-3CFA9634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b="1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9390B96A-31AA-4D85-9C03-A8F73453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92175"/>
            <a:ext cx="4616326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3600" b="1" dirty="0">
                <a:latin typeface="+mn-lt"/>
              </a:rPr>
              <a:t>CONCLUSION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FA3F634E-C60A-4509-B778-37D4A709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</a:t>
            </a:r>
          </a:p>
        </p:txBody>
      </p:sp>
      <p:sp>
        <p:nvSpPr>
          <p:cNvPr id="5128" name="Text Box 2">
            <a:extLst>
              <a:ext uri="{FF2B5EF4-FFF2-40B4-BE49-F238E27FC236}">
                <a16:creationId xmlns:a16="http://schemas.microsoft.com/office/drawing/2014/main" xmlns="" id="{AD6318D4-EA55-473B-89B2-F2E9AE4F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52AD97-7E6E-4D69-958E-F8E3A322E2D9}"/>
              </a:ext>
            </a:extLst>
          </p:cNvPr>
          <p:cNvSpPr txBox="1"/>
          <p:nvPr/>
        </p:nvSpPr>
        <p:spPr>
          <a:xfrm>
            <a:off x="281558" y="2291002"/>
            <a:ext cx="858088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online platform where people can share ideas, invoke discussion, issue complaints, create suggestion/petitions for improvement of city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encourage to bring transparency and flexibility in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37530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xmlns="" id="{DBE7E4E6-4A58-4969-851A-E90FCB49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23EF5527-0F05-4A99-9287-346B0ADE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xmlns="" id="{657D160F-8A70-4E19-8BD1-8BD63778A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00388"/>
            <a:ext cx="9144000" cy="86201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xmlns="" id="{D05DEF5A-9102-4AA2-83B6-A9146FE94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67000"/>
            <a:ext cx="990600" cy="161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xmlns="" id="{544987E5-DDB3-4D95-B29A-15DF0BA2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23825"/>
            <a:ext cx="4343400" cy="138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500">
                <a:latin typeface="Times New Roman" panose="02020603050405020304" pitchFamily="18" charset="0"/>
                <a:cs typeface="Times New Roman" panose="02020603050405020304" pitchFamily="18" charset="0"/>
              </a:rPr>
              <a:t>Q and A?</a:t>
            </a:r>
          </a:p>
        </p:txBody>
      </p:sp>
      <p:sp>
        <p:nvSpPr>
          <p:cNvPr id="19463" name="Text Box 2">
            <a:extLst>
              <a:ext uri="{FF2B5EF4-FFF2-40B4-BE49-F238E27FC236}">
                <a16:creationId xmlns:a16="http://schemas.microsoft.com/office/drawing/2014/main" xmlns="" id="{F17AD0AE-CB2C-48F3-AA7C-87E4F5FD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2EF19A7-C16F-4DD6-AF4B-D88B4C4C6172}"/>
              </a:ext>
            </a:extLst>
          </p:cNvPr>
          <p:cNvSpPr txBox="1">
            <a:spLocks/>
          </p:cNvSpPr>
          <p:nvPr/>
        </p:nvSpPr>
        <p:spPr>
          <a:xfrm>
            <a:off x="1680504" y="4412210"/>
            <a:ext cx="6230667" cy="1049235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dirty="0"/>
              <a:t>Thank you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229CCD3C-4D1B-46E3-9B33-2CB8154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EC7539E-D092-4EDB-90D0-4F9F09EC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EEC596CA-7213-444B-AC16-3CFA9634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Abstract of the Project</a:t>
            </a:r>
            <a:endParaRPr lang="en-US" altLang="en-US" sz="1600" b="1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9390B96A-31AA-4D85-9C03-A8F73453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92175"/>
            <a:ext cx="4616326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/>
              <a:t>Abstract of the Project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FA3F634E-C60A-4509-B778-37D4A709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</a:t>
            </a:r>
          </a:p>
        </p:txBody>
      </p:sp>
      <p:sp>
        <p:nvSpPr>
          <p:cNvPr id="5128" name="Text Box 2">
            <a:extLst>
              <a:ext uri="{FF2B5EF4-FFF2-40B4-BE49-F238E27FC236}">
                <a16:creationId xmlns:a16="http://schemas.microsoft.com/office/drawing/2014/main" xmlns="" id="{AD6318D4-EA55-473B-89B2-F2E9AE4F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0E581AD-9737-4B7B-A997-C79307D2E16E}"/>
              </a:ext>
            </a:extLst>
          </p:cNvPr>
          <p:cNvSpPr txBox="1"/>
          <p:nvPr/>
        </p:nvSpPr>
        <p:spPr>
          <a:xfrm>
            <a:off x="107504" y="1700808"/>
            <a:ext cx="8496944" cy="315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 online interface for citizens to communicate with administrative body and  reduce the distance and time barrier between citizens and administration. To create a online platform where people can share ideas, invoke discussion, issue complaints, create suggestion/petitions for improvement of city administration. To encourage to bring transparency and flexibility in system.</a:t>
            </a:r>
            <a:endParaRPr lang="en-US" sz="28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3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229CCD3C-4D1B-46E3-9B33-2CB8154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EC7539E-D092-4EDB-90D0-4F9F09EC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EEC596CA-7213-444B-AC16-3CFA9634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9390B96A-31AA-4D85-9C03-A8F73453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/>
              <a:t>  Modules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FA3F634E-C60A-4509-B778-37D4A709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</a:t>
            </a:r>
          </a:p>
        </p:txBody>
      </p:sp>
      <p:sp>
        <p:nvSpPr>
          <p:cNvPr id="5128" name="Text Box 2">
            <a:extLst>
              <a:ext uri="{FF2B5EF4-FFF2-40B4-BE49-F238E27FC236}">
                <a16:creationId xmlns:a16="http://schemas.microsoft.com/office/drawing/2014/main" xmlns="" id="{AD6318D4-EA55-473B-89B2-F2E9AE4F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F55A41-F234-447D-85AC-648C0BD7DA71}"/>
              </a:ext>
            </a:extLst>
          </p:cNvPr>
          <p:cNvSpPr txBox="1"/>
          <p:nvPr/>
        </p:nvSpPr>
        <p:spPr>
          <a:xfrm>
            <a:off x="241074" y="1789981"/>
            <a:ext cx="8504371" cy="5278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 smtClean="0">
                <a:solidFill>
                  <a:schemeClr val="tx1"/>
                </a:solidFill>
              </a:rPr>
              <a:t>Administration Module			2. Citizen Module </a:t>
            </a:r>
          </a:p>
          <a:p>
            <a:pPr marL="125730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Login							a.	Registration</a:t>
            </a:r>
          </a:p>
          <a:p>
            <a:pPr marL="125730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View Complaint 				b.	Login</a:t>
            </a:r>
          </a:p>
          <a:p>
            <a:pPr marL="125730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View Suggestion				c.	Complaints</a:t>
            </a:r>
          </a:p>
          <a:p>
            <a:pPr marL="1200150" lvl="1" indent="-457200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View  Feedback					d.	Suggestions</a:t>
            </a:r>
          </a:p>
          <a:p>
            <a:pPr marL="1200150" lvl="1" indent="-457200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Post Polling 					e.	Feedback</a:t>
            </a:r>
          </a:p>
          <a:p>
            <a:pPr marL="1200150" lvl="1" indent="-457200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Add Department 				f. 	Logout</a:t>
            </a:r>
          </a:p>
          <a:p>
            <a:pPr marL="1200150" lvl="1" indent="-457200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Officer Registration </a:t>
            </a:r>
          </a:p>
          <a:p>
            <a:pPr marL="1200150" lvl="1" indent="-457200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NGO registration</a:t>
            </a:r>
          </a:p>
          <a:p>
            <a:pPr marL="1200150" lvl="1" indent="-457200"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Logout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3. Officer Module						</a:t>
            </a:r>
            <a:r>
              <a:rPr lang="en-US" b="1" dirty="0">
                <a:solidFill>
                  <a:schemeClr val="tx1"/>
                </a:solidFill>
              </a:rPr>
              <a:t>4. NGO </a:t>
            </a:r>
            <a:r>
              <a:rPr lang="en-US" b="1" dirty="0" smtClean="0">
                <a:solidFill>
                  <a:schemeClr val="tx1"/>
                </a:solidFill>
              </a:rPr>
              <a:t>Module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a.	Login 							a.	Login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b.	View Complaints					b.	Add Article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c.	View Suggestions					c.	Logout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d.	Logout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N" dirty="0" smtClean="0">
              <a:solidFill>
                <a:schemeClr val="tx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82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229CCD3C-4D1B-46E3-9B33-2CB8154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EC7539E-D092-4EDB-90D0-4F9F09EC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EEC596CA-7213-444B-AC16-3CFA9634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9390B96A-31AA-4D85-9C03-A8F73453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3600" b="1" dirty="0">
                <a:solidFill>
                  <a:prstClr val="black"/>
                </a:solidFill>
                <a:latin typeface="Perpetua"/>
                <a:ea typeface="+mn-ea"/>
                <a:cs typeface="+mn-cs"/>
              </a:rPr>
              <a:t> REQUIREMENTS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FA3F634E-C60A-4509-B778-37D4A709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</a:t>
            </a:r>
          </a:p>
        </p:txBody>
      </p:sp>
      <p:sp>
        <p:nvSpPr>
          <p:cNvPr id="5128" name="Text Box 2">
            <a:extLst>
              <a:ext uri="{FF2B5EF4-FFF2-40B4-BE49-F238E27FC236}">
                <a16:creationId xmlns:a16="http://schemas.microsoft.com/office/drawing/2014/main" xmlns="" id="{AD6318D4-EA55-473B-89B2-F2E9AE4F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124756-77A0-44F7-8A51-AC531AFAF7A3}"/>
              </a:ext>
            </a:extLst>
          </p:cNvPr>
          <p:cNvSpPr txBox="1"/>
          <p:nvPr/>
        </p:nvSpPr>
        <p:spPr>
          <a:xfrm>
            <a:off x="0" y="1700808"/>
            <a:ext cx="9303702" cy="4211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1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Web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       : HTML, JavaScript, CSS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Web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                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Djnago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Python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                : 3.6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Backend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: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Processor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Pentium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RAM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      : 1 GB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68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229CCD3C-4D1B-46E3-9B33-2CB8154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EC7539E-D092-4EDB-90D0-4F9F09EC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EEC596CA-7213-444B-AC16-3CFA9634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b="1" dirty="0"/>
              <a:t>USECASE DIAGRAM</a:t>
            </a:r>
            <a:endParaRPr 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9390B96A-31AA-4D85-9C03-A8F73453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3600" b="1" dirty="0">
                <a:solidFill>
                  <a:prstClr val="black"/>
                </a:solidFill>
                <a:latin typeface="Perpetua"/>
                <a:ea typeface="+mn-ea"/>
                <a:cs typeface="+mn-cs"/>
              </a:rPr>
              <a:t>USECASE DIAGRAMS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FA3F634E-C60A-4509-B778-37D4A709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</a:t>
            </a:r>
          </a:p>
        </p:txBody>
      </p:sp>
      <p:sp>
        <p:nvSpPr>
          <p:cNvPr id="5128" name="Text Box 2">
            <a:extLst>
              <a:ext uri="{FF2B5EF4-FFF2-40B4-BE49-F238E27FC236}">
                <a16:creationId xmlns:a16="http://schemas.microsoft.com/office/drawing/2014/main" xmlns="" id="{AD6318D4-EA55-473B-89B2-F2E9AE4F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21582"/>
              </p:ext>
            </p:extLst>
          </p:nvPr>
        </p:nvGraphicFramePr>
        <p:xfrm>
          <a:off x="766602" y="1831086"/>
          <a:ext cx="8058472" cy="424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6197600" imgH="8142514" progId="Pacestar.Diagram">
                  <p:embed/>
                </p:oleObj>
              </mc:Choice>
              <mc:Fallback>
                <p:oleObj r:id="rId4" imgW="6197600" imgH="8142514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2" y="1831086"/>
                        <a:ext cx="8058472" cy="4240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40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229CCD3C-4D1B-46E3-9B33-2CB8154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EC7539E-D092-4EDB-90D0-4F9F09EC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EEC596CA-7213-444B-AC16-3CFA9634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b="1" dirty="0"/>
              <a:t>USECASE DIAGRAM</a:t>
            </a:r>
            <a:endParaRPr 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9390B96A-31AA-4D85-9C03-A8F73453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3600" b="1" dirty="0">
                <a:solidFill>
                  <a:prstClr val="black"/>
                </a:solidFill>
                <a:latin typeface="Perpetua"/>
                <a:ea typeface="+mn-ea"/>
                <a:cs typeface="+mn-cs"/>
              </a:rPr>
              <a:t>USECASE DIAGRAMS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FA3F634E-C60A-4509-B778-37D4A709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</a:t>
            </a:r>
          </a:p>
        </p:txBody>
      </p:sp>
      <p:sp>
        <p:nvSpPr>
          <p:cNvPr id="5128" name="Text Box 2">
            <a:extLst>
              <a:ext uri="{FF2B5EF4-FFF2-40B4-BE49-F238E27FC236}">
                <a16:creationId xmlns:a16="http://schemas.microsoft.com/office/drawing/2014/main" xmlns="" id="{AD6318D4-EA55-473B-89B2-F2E9AE4F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893733"/>
              </p:ext>
            </p:extLst>
          </p:nvPr>
        </p:nvGraphicFramePr>
        <p:xfrm>
          <a:off x="611560" y="1861085"/>
          <a:ext cx="8130480" cy="4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4" imgW="6066971" imgH="6516914" progId="Pacestar.Diagram">
                  <p:embed/>
                </p:oleObj>
              </mc:Choice>
              <mc:Fallback>
                <p:oleObj r:id="rId4" imgW="6066971" imgH="6516914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61085"/>
                        <a:ext cx="8130480" cy="4392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2082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229CCD3C-4D1B-46E3-9B33-2CB815436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EC7539E-D092-4EDB-90D0-4F9F09EC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EEC596CA-7213-444B-AC16-3CFA9634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b="1" dirty="0"/>
              <a:t>USECASE DIAGRAM</a:t>
            </a:r>
            <a:endParaRPr 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Screenshots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xmlns="" id="{9390B96A-31AA-4D85-9C03-A8F73453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3600" b="1" dirty="0">
                <a:solidFill>
                  <a:prstClr val="black"/>
                </a:solidFill>
                <a:latin typeface="Perpetua"/>
                <a:ea typeface="+mn-ea"/>
                <a:cs typeface="+mn-cs"/>
              </a:rPr>
              <a:t>USECASE DIAGRAMS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FA3F634E-C60A-4509-B778-37D4A7097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1/7</a:t>
            </a:r>
          </a:p>
        </p:txBody>
      </p:sp>
      <p:sp>
        <p:nvSpPr>
          <p:cNvPr id="5128" name="Text Box 2">
            <a:extLst>
              <a:ext uri="{FF2B5EF4-FFF2-40B4-BE49-F238E27FC236}">
                <a16:creationId xmlns:a16="http://schemas.microsoft.com/office/drawing/2014/main" xmlns="" id="{AD6318D4-EA55-473B-89B2-F2E9AE4F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746233"/>
              </p:ext>
            </p:extLst>
          </p:nvPr>
        </p:nvGraphicFramePr>
        <p:xfrm>
          <a:off x="455613" y="1570039"/>
          <a:ext cx="7940081" cy="488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5863771" imgH="8171543" progId="Pacestar.Diagram">
                  <p:embed/>
                </p:oleObj>
              </mc:Choice>
              <mc:Fallback>
                <p:oleObj r:id="rId4" imgW="5863771" imgH="8171543" progId="Pacestar.Diagram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570039"/>
                        <a:ext cx="7940081" cy="4883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954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560167B-7067-4DCA-BB14-F3988560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D97F29FB-DA4F-4050-AFE1-AE5EC917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1C648AC6-CD86-4974-8739-9DE3503C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Screenshots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xmlns="" id="{AA462391-64A5-4E19-BA83-A58576C5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/>
              <a:t>Screenshots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xmlns="" id="{F1011F93-6236-4914-8446-8EEDAB7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6/7</a:t>
            </a:r>
          </a:p>
        </p:txBody>
      </p:sp>
      <p:sp>
        <p:nvSpPr>
          <p:cNvPr id="15368" name="Text Box 2">
            <a:extLst>
              <a:ext uri="{FF2B5EF4-FFF2-40B4-BE49-F238E27FC236}">
                <a16:creationId xmlns:a16="http://schemas.microsoft.com/office/drawing/2014/main" xmlns="" id="{49E0CAF1-0388-4BC4-86C8-95BDE939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9282B2D-397B-4607-8E0C-9903CED985DD}"/>
              </a:ext>
            </a:extLst>
          </p:cNvPr>
          <p:cNvSpPr txBox="1"/>
          <p:nvPr/>
        </p:nvSpPr>
        <p:spPr>
          <a:xfrm>
            <a:off x="120144" y="1679313"/>
            <a:ext cx="467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48644"/>
            <a:ext cx="7467600" cy="440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560167B-7067-4DCA-BB14-F3988560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1570038"/>
          </a:xfrm>
          <a:prstGeom prst="rect">
            <a:avLst/>
          </a:prstGeom>
          <a:solidFill>
            <a:srgbClr val="FDCF51"/>
          </a:solidFill>
          <a:ln w="25560" cap="sq">
            <a:solidFill>
              <a:srgbClr val="FDCF5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D97F29FB-DA4F-4050-AFE1-AE5EC917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95838" cy="1570038"/>
          </a:xfrm>
          <a:prstGeom prst="rect">
            <a:avLst/>
          </a:prstGeom>
          <a:solidFill>
            <a:srgbClr val="FCBB06"/>
          </a:solidFill>
          <a:ln w="25560" cap="sq">
            <a:solidFill>
              <a:srgbClr val="FCBB0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1C648AC6-CD86-4974-8739-9DE3503C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0"/>
            <a:ext cx="3357562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Abstract of the Project</a:t>
            </a:r>
            <a:endParaRPr lang="en-US" altLang="en-US" sz="1600" dirty="0">
              <a:solidFill>
                <a:srgbClr val="0406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Project Modules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Software/Hardware Requirements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USECASE DIAGRAM</a:t>
            </a:r>
            <a:endParaRPr lang="en-US" sz="16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Screenshots</a:t>
            </a:r>
            <a:r>
              <a:rPr lang="en-US" sz="1600" dirty="0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IN" sz="1600" dirty="0"/>
              <a:t>CONCLUSION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7F7F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xmlns="" id="{AA462391-64A5-4E19-BA83-A58576C5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2175"/>
            <a:ext cx="479583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3600" b="1" dirty="0"/>
              <a:t>Screenshots</a:t>
            </a:r>
            <a:endParaRPr lang="en-US" altLang="en-US" sz="3600" b="1" dirty="0">
              <a:solidFill>
                <a:srgbClr val="9D1E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xmlns="" id="{F1011F93-6236-4914-8446-8EEDAB78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6553200"/>
            <a:ext cx="441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6/7</a:t>
            </a:r>
          </a:p>
        </p:txBody>
      </p:sp>
      <p:sp>
        <p:nvSpPr>
          <p:cNvPr id="15368" name="Text Box 2">
            <a:extLst>
              <a:ext uri="{FF2B5EF4-FFF2-40B4-BE49-F238E27FC236}">
                <a16:creationId xmlns:a16="http://schemas.microsoft.com/office/drawing/2014/main" xmlns="" id="{49E0CAF1-0388-4BC4-86C8-95BDE939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9144000" cy="309563"/>
          </a:xfrm>
          <a:prstGeom prst="rect">
            <a:avLst/>
          </a:prstGeom>
          <a:solidFill>
            <a:srgbClr val="040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</a:pPr>
            <a:r>
              <a:rPr lang="en-US" altLang="en-US" sz="1400" b="1" dirty="0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DEPT OF COMPUTER SCIENCE – S V UNIVERSITY - TIRUPATHI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2A0B09F-7C27-4C85-98EB-0F0C4EB0D624}"/>
              </a:ext>
            </a:extLst>
          </p:cNvPr>
          <p:cNvSpPr txBox="1"/>
          <p:nvPr/>
        </p:nvSpPr>
        <p:spPr>
          <a:xfrm>
            <a:off x="262521" y="1809932"/>
            <a:ext cx="4675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ADMIN</a:t>
            </a:r>
            <a:r>
              <a:rPr lang="en-IN" sz="1800" dirty="0" smtClean="0">
                <a:solidFill>
                  <a:schemeClr val="tx1"/>
                </a:solidFill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2179264"/>
            <a:ext cx="7543800" cy="409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1436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483</Words>
  <Application>Microsoft Office PowerPoint</Application>
  <PresentationFormat>On-screen Show (4:3)</PresentationFormat>
  <Paragraphs>178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Book Antiqua</vt:lpstr>
      <vt:lpstr>Calibri</vt:lpstr>
      <vt:lpstr>Droid Sans Fallback</vt:lpstr>
      <vt:lpstr>Gautami</vt:lpstr>
      <vt:lpstr>Perpetua</vt:lpstr>
      <vt:lpstr>Tahoma</vt:lpstr>
      <vt:lpstr>Times New Roman</vt:lpstr>
      <vt:lpstr>Office Theme</vt:lpstr>
      <vt:lpstr>Pacestar.Diagram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Sambit</dc:creator>
  <cp:keywords/>
  <dc:description/>
  <cp:lastModifiedBy>HP</cp:lastModifiedBy>
  <cp:revision>162</cp:revision>
  <cp:lastPrinted>1601-01-01T00:00:00Z</cp:lastPrinted>
  <dcterms:created xsi:type="dcterms:W3CDTF">2013-05-08T19:42:37Z</dcterms:created>
  <dcterms:modified xsi:type="dcterms:W3CDTF">2020-09-25T11:19:52Z</dcterms:modified>
</cp:coreProperties>
</file>