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2" r:id="rId7"/>
    <p:sldId id="261" r:id="rId8"/>
    <p:sldId id="263" r:id="rId9"/>
    <p:sldId id="264" r:id="rId10"/>
    <p:sldId id="265" r:id="rId11"/>
    <p:sldId id="266" r:id="rId12"/>
    <p:sldId id="267" r:id="rId13"/>
    <p:sldId id="268" r:id="rId14"/>
  </p:sldIdLst>
  <p:sldSz cx="18288000" cy="10287000"/>
  <p:notesSz cx="6858000" cy="9144000"/>
  <p:embeddedFontLst>
    <p:embeddedFont>
      <p:font typeface="Source Sans Pro" panose="020B0503030403020204" pitchFamily="34" charset="0"/>
      <p:regular r:id="rId15"/>
    </p:embeddedFont>
    <p:embeddedFont>
      <p:font typeface="Source Sans Pro Bold" panose="020B0604020202020204" charset="0"/>
      <p:regular r:id="rId16"/>
    </p:embeddedFont>
    <p:embeddedFont>
      <p:font typeface="Source Serif Pro" panose="02040603050405020204" pitchFamily="18" charset="0"/>
      <p:regular r:id="rId17"/>
    </p:embeddedFont>
    <p:embeddedFont>
      <p:font typeface="Source Serif Pro Bold" panose="020B0604020202020204" charset="0"/>
      <p:regular r:id="rId18"/>
    </p:embeddedFont>
    <p:embeddedFont>
      <p:font typeface="Times New Roman Bold" panose="02020803070505020304" pitchFamily="18" charset="0"/>
      <p:regular r:id="rId19"/>
      <p:bold r:id="rId2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B49B18A-E231-49C2-9690-B967B1912290}" v="7" dt="2025-09-11T09:27:11.05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52" d="100"/>
          <a:sy n="52" d="100"/>
        </p:scale>
        <p:origin x="850"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reejaa RG" userId="0d2f65f9b7f4b323" providerId="LiveId" clId="{6B3E35C6-2937-4465-A630-462F47216D1C}"/>
    <pc:docChg chg="custSel modSld sldOrd">
      <pc:chgData name="sreejaa RG" userId="0d2f65f9b7f4b323" providerId="LiveId" clId="{6B3E35C6-2937-4465-A630-462F47216D1C}" dt="2025-09-11T09:27:32.972" v="95" actId="1076"/>
      <pc:docMkLst>
        <pc:docMk/>
      </pc:docMkLst>
      <pc:sldChg chg="modSp mod">
        <pc:chgData name="sreejaa RG" userId="0d2f65f9b7f4b323" providerId="LiveId" clId="{6B3E35C6-2937-4465-A630-462F47216D1C}" dt="2025-09-11T09:20:27.568" v="1" actId="1035"/>
        <pc:sldMkLst>
          <pc:docMk/>
          <pc:sldMk cId="0" sldId="256"/>
        </pc:sldMkLst>
        <pc:spChg chg="mod">
          <ac:chgData name="sreejaa RG" userId="0d2f65f9b7f4b323" providerId="LiveId" clId="{6B3E35C6-2937-4465-A630-462F47216D1C}" dt="2025-09-11T09:20:27.568" v="1" actId="1035"/>
          <ac:spMkLst>
            <pc:docMk/>
            <pc:sldMk cId="0" sldId="256"/>
            <ac:spMk id="2" creationId="{00000000-0000-0000-0000-000000000000}"/>
          </ac:spMkLst>
        </pc:spChg>
      </pc:sldChg>
      <pc:sldChg chg="addSp delSp modSp mod">
        <pc:chgData name="sreejaa RG" userId="0d2f65f9b7f4b323" providerId="LiveId" clId="{6B3E35C6-2937-4465-A630-462F47216D1C}" dt="2025-09-11T09:24:35.517" v="69" actId="1076"/>
        <pc:sldMkLst>
          <pc:docMk/>
          <pc:sldMk cId="0" sldId="261"/>
        </pc:sldMkLst>
        <pc:spChg chg="del">
          <ac:chgData name="sreejaa RG" userId="0d2f65f9b7f4b323" providerId="LiveId" clId="{6B3E35C6-2937-4465-A630-462F47216D1C}" dt="2025-09-11T09:20:51.087" v="2" actId="478"/>
          <ac:spMkLst>
            <pc:docMk/>
            <pc:sldMk cId="0" sldId="261"/>
            <ac:spMk id="3" creationId="{00000000-0000-0000-0000-000000000000}"/>
          </ac:spMkLst>
        </pc:spChg>
        <pc:spChg chg="del">
          <ac:chgData name="sreejaa RG" userId="0d2f65f9b7f4b323" providerId="LiveId" clId="{6B3E35C6-2937-4465-A630-462F47216D1C}" dt="2025-09-11T09:20:52.795" v="3" actId="478"/>
          <ac:spMkLst>
            <pc:docMk/>
            <pc:sldMk cId="0" sldId="261"/>
            <ac:spMk id="4" creationId="{00000000-0000-0000-0000-000000000000}"/>
          </ac:spMkLst>
        </pc:spChg>
        <pc:spChg chg="mod">
          <ac:chgData name="sreejaa RG" userId="0d2f65f9b7f4b323" providerId="LiveId" clId="{6B3E35C6-2937-4465-A630-462F47216D1C}" dt="2025-09-11T09:23:50.410" v="57" actId="14100"/>
          <ac:spMkLst>
            <pc:docMk/>
            <pc:sldMk cId="0" sldId="261"/>
            <ac:spMk id="5" creationId="{00000000-0000-0000-0000-000000000000}"/>
          </ac:spMkLst>
        </pc:spChg>
        <pc:picChg chg="add mod">
          <ac:chgData name="sreejaa RG" userId="0d2f65f9b7f4b323" providerId="LiveId" clId="{6B3E35C6-2937-4465-A630-462F47216D1C}" dt="2025-09-11T09:24:32.352" v="68" actId="14100"/>
          <ac:picMkLst>
            <pc:docMk/>
            <pc:sldMk cId="0" sldId="261"/>
            <ac:picMk id="6" creationId="{A3CAF4D6-FEBE-E119-734E-56D051606517}"/>
          </ac:picMkLst>
        </pc:picChg>
        <pc:picChg chg="add mod">
          <ac:chgData name="sreejaa RG" userId="0d2f65f9b7f4b323" providerId="LiveId" clId="{6B3E35C6-2937-4465-A630-462F47216D1C}" dt="2025-09-11T09:24:03.832" v="61" actId="1076"/>
          <ac:picMkLst>
            <pc:docMk/>
            <pc:sldMk cId="0" sldId="261"/>
            <ac:picMk id="7" creationId="{F5B88A5D-0765-CE59-986A-43C18DDFC65F}"/>
          </ac:picMkLst>
        </pc:picChg>
        <pc:picChg chg="add mod">
          <ac:chgData name="sreejaa RG" userId="0d2f65f9b7f4b323" providerId="LiveId" clId="{6B3E35C6-2937-4465-A630-462F47216D1C}" dt="2025-09-11T09:24:35.517" v="69" actId="1076"/>
          <ac:picMkLst>
            <pc:docMk/>
            <pc:sldMk cId="0" sldId="261"/>
            <ac:picMk id="8" creationId="{B7F1B6DA-E24B-FA3D-669A-BC86636FC4C9}"/>
          </ac:picMkLst>
        </pc:picChg>
      </pc:sldChg>
      <pc:sldChg chg="addSp delSp modSp mod ord">
        <pc:chgData name="sreejaa RG" userId="0d2f65f9b7f4b323" providerId="LiveId" clId="{6B3E35C6-2937-4465-A630-462F47216D1C}" dt="2025-09-11T09:24:45.406" v="71"/>
        <pc:sldMkLst>
          <pc:docMk/>
          <pc:sldMk cId="0" sldId="262"/>
        </pc:sldMkLst>
        <pc:spChg chg="del">
          <ac:chgData name="sreejaa RG" userId="0d2f65f9b7f4b323" providerId="LiveId" clId="{6B3E35C6-2937-4465-A630-462F47216D1C}" dt="2025-09-11T09:20:56.899" v="4" actId="478"/>
          <ac:spMkLst>
            <pc:docMk/>
            <pc:sldMk cId="0" sldId="262"/>
            <ac:spMk id="3" creationId="{00000000-0000-0000-0000-000000000000}"/>
          </ac:spMkLst>
        </pc:spChg>
        <pc:picChg chg="add mod">
          <ac:chgData name="sreejaa RG" userId="0d2f65f9b7f4b323" providerId="LiveId" clId="{6B3E35C6-2937-4465-A630-462F47216D1C}" dt="2025-09-11T09:21:40.553" v="13" actId="14100"/>
          <ac:picMkLst>
            <pc:docMk/>
            <pc:sldMk cId="0" sldId="262"/>
            <ac:picMk id="5" creationId="{E7536214-5A8D-1CD2-49EA-F777E2B249AA}"/>
          </ac:picMkLst>
        </pc:picChg>
        <pc:picChg chg="add mod">
          <ac:chgData name="sreejaa RG" userId="0d2f65f9b7f4b323" providerId="LiveId" clId="{6B3E35C6-2937-4465-A630-462F47216D1C}" dt="2025-09-11T09:21:43.614" v="14" actId="1076"/>
          <ac:picMkLst>
            <pc:docMk/>
            <pc:sldMk cId="0" sldId="262"/>
            <ac:picMk id="6" creationId="{92D5FD80-454B-514A-D06B-0EC816345BB6}"/>
          </ac:picMkLst>
        </pc:picChg>
      </pc:sldChg>
      <pc:sldChg chg="addSp delSp modSp mod">
        <pc:chgData name="sreejaa RG" userId="0d2f65f9b7f4b323" providerId="LiveId" clId="{6B3E35C6-2937-4465-A630-462F47216D1C}" dt="2025-09-11T09:25:38.744" v="82" actId="1076"/>
        <pc:sldMkLst>
          <pc:docMk/>
          <pc:sldMk cId="0" sldId="264"/>
        </pc:sldMkLst>
        <pc:spChg chg="del">
          <ac:chgData name="sreejaa RG" userId="0d2f65f9b7f4b323" providerId="LiveId" clId="{6B3E35C6-2937-4465-A630-462F47216D1C}" dt="2025-09-11T09:25:04.627" v="72" actId="478"/>
          <ac:spMkLst>
            <pc:docMk/>
            <pc:sldMk cId="0" sldId="264"/>
            <ac:spMk id="3" creationId="{00000000-0000-0000-0000-000000000000}"/>
          </ac:spMkLst>
        </pc:spChg>
        <pc:spChg chg="del">
          <ac:chgData name="sreejaa RG" userId="0d2f65f9b7f4b323" providerId="LiveId" clId="{6B3E35C6-2937-4465-A630-462F47216D1C}" dt="2025-09-11T09:25:06.495" v="73" actId="478"/>
          <ac:spMkLst>
            <pc:docMk/>
            <pc:sldMk cId="0" sldId="264"/>
            <ac:spMk id="4" creationId="{00000000-0000-0000-0000-000000000000}"/>
          </ac:spMkLst>
        </pc:spChg>
        <pc:spChg chg="del">
          <ac:chgData name="sreejaa RG" userId="0d2f65f9b7f4b323" providerId="LiveId" clId="{6B3E35C6-2937-4465-A630-462F47216D1C}" dt="2025-09-11T09:25:08.877" v="74" actId="478"/>
          <ac:spMkLst>
            <pc:docMk/>
            <pc:sldMk cId="0" sldId="264"/>
            <ac:spMk id="5" creationId="{00000000-0000-0000-0000-000000000000}"/>
          </ac:spMkLst>
        </pc:spChg>
        <pc:spChg chg="del">
          <ac:chgData name="sreejaa RG" userId="0d2f65f9b7f4b323" providerId="LiveId" clId="{6B3E35C6-2937-4465-A630-462F47216D1C}" dt="2025-09-11T09:25:10.715" v="75" actId="478"/>
          <ac:spMkLst>
            <pc:docMk/>
            <pc:sldMk cId="0" sldId="264"/>
            <ac:spMk id="6" creationId="{00000000-0000-0000-0000-000000000000}"/>
          </ac:spMkLst>
        </pc:spChg>
        <pc:spChg chg="del">
          <ac:chgData name="sreejaa RG" userId="0d2f65f9b7f4b323" providerId="LiveId" clId="{6B3E35C6-2937-4465-A630-462F47216D1C}" dt="2025-09-11T09:25:12.718" v="76" actId="478"/>
          <ac:spMkLst>
            <pc:docMk/>
            <pc:sldMk cId="0" sldId="264"/>
            <ac:spMk id="7" creationId="{00000000-0000-0000-0000-000000000000}"/>
          </ac:spMkLst>
        </pc:spChg>
        <pc:spChg chg="del">
          <ac:chgData name="sreejaa RG" userId="0d2f65f9b7f4b323" providerId="LiveId" clId="{6B3E35C6-2937-4465-A630-462F47216D1C}" dt="2025-09-11T09:25:13.905" v="77" actId="478"/>
          <ac:spMkLst>
            <pc:docMk/>
            <pc:sldMk cId="0" sldId="264"/>
            <ac:spMk id="8" creationId="{00000000-0000-0000-0000-000000000000}"/>
          </ac:spMkLst>
        </pc:spChg>
        <pc:picChg chg="add mod">
          <ac:chgData name="sreejaa RG" userId="0d2f65f9b7f4b323" providerId="LiveId" clId="{6B3E35C6-2937-4465-A630-462F47216D1C}" dt="2025-09-11T09:25:38.744" v="82" actId="1076"/>
          <ac:picMkLst>
            <pc:docMk/>
            <pc:sldMk cId="0" sldId="264"/>
            <ac:picMk id="10" creationId="{060E5407-B0FB-B086-C5C0-D62F2E4143E5}"/>
          </ac:picMkLst>
        </pc:picChg>
      </pc:sldChg>
      <pc:sldChg chg="addSp delSp modSp mod">
        <pc:chgData name="sreejaa RG" userId="0d2f65f9b7f4b323" providerId="LiveId" clId="{6B3E35C6-2937-4465-A630-462F47216D1C}" dt="2025-09-11T09:26:54.920" v="88" actId="14100"/>
        <pc:sldMkLst>
          <pc:docMk/>
          <pc:sldMk cId="0" sldId="265"/>
        </pc:sldMkLst>
        <pc:spChg chg="del">
          <ac:chgData name="sreejaa RG" userId="0d2f65f9b7f4b323" providerId="LiveId" clId="{6B3E35C6-2937-4465-A630-462F47216D1C}" dt="2025-09-11T09:25:44.071" v="83" actId="478"/>
          <ac:spMkLst>
            <pc:docMk/>
            <pc:sldMk cId="0" sldId="265"/>
            <ac:spMk id="3" creationId="{00000000-0000-0000-0000-000000000000}"/>
          </ac:spMkLst>
        </pc:spChg>
        <pc:picChg chg="add mod">
          <ac:chgData name="sreejaa RG" userId="0d2f65f9b7f4b323" providerId="LiveId" clId="{6B3E35C6-2937-4465-A630-462F47216D1C}" dt="2025-09-11T09:26:54.920" v="88" actId="14100"/>
          <ac:picMkLst>
            <pc:docMk/>
            <pc:sldMk cId="0" sldId="265"/>
            <ac:picMk id="6" creationId="{8F1B4688-5D14-B005-8238-C35C43AAE0B0}"/>
          </ac:picMkLst>
        </pc:picChg>
      </pc:sldChg>
      <pc:sldChg chg="addSp delSp modSp mod">
        <pc:chgData name="sreejaa RG" userId="0d2f65f9b7f4b323" providerId="LiveId" clId="{6B3E35C6-2937-4465-A630-462F47216D1C}" dt="2025-09-11T09:27:32.972" v="95" actId="1076"/>
        <pc:sldMkLst>
          <pc:docMk/>
          <pc:sldMk cId="0" sldId="266"/>
        </pc:sldMkLst>
        <pc:spChg chg="del">
          <ac:chgData name="sreejaa RG" userId="0d2f65f9b7f4b323" providerId="LiveId" clId="{6B3E35C6-2937-4465-A630-462F47216D1C}" dt="2025-09-11T09:27:00.580" v="89" actId="478"/>
          <ac:spMkLst>
            <pc:docMk/>
            <pc:sldMk cId="0" sldId="266"/>
            <ac:spMk id="3" creationId="{00000000-0000-0000-0000-000000000000}"/>
          </ac:spMkLst>
        </pc:spChg>
        <pc:spChg chg="mod">
          <ac:chgData name="sreejaa RG" userId="0d2f65f9b7f4b323" providerId="LiveId" clId="{6B3E35C6-2937-4465-A630-462F47216D1C}" dt="2025-09-11T09:27:26.965" v="94" actId="1076"/>
          <ac:spMkLst>
            <pc:docMk/>
            <pc:sldMk cId="0" sldId="266"/>
            <ac:spMk id="5" creationId="{00000000-0000-0000-0000-000000000000}"/>
          </ac:spMkLst>
        </pc:spChg>
        <pc:picChg chg="add mod">
          <ac:chgData name="sreejaa RG" userId="0d2f65f9b7f4b323" providerId="LiveId" clId="{6B3E35C6-2937-4465-A630-462F47216D1C}" dt="2025-09-11T09:27:32.972" v="95" actId="1076"/>
          <ac:picMkLst>
            <pc:docMk/>
            <pc:sldMk cId="0" sldId="266"/>
            <ac:picMk id="6" creationId="{81C6AD1E-21FB-5340-F634-8A7D0E00BF3C}"/>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9/11/2025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9/11/2025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9/11/2025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9/11/2025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9/11/2025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9/11/2025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9/11/2025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9/11/2025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9F5"/>
        </a:solidFill>
        <a:effectLst/>
      </p:bgPr>
    </p:bg>
    <p:spTree>
      <p:nvGrpSpPr>
        <p:cNvPr id="1" name=""/>
        <p:cNvGrpSpPr/>
        <p:nvPr/>
      </p:nvGrpSpPr>
      <p:grpSpPr>
        <a:xfrm>
          <a:off x="0" y="0"/>
          <a:ext cx="0" cy="0"/>
          <a:chOff x="0" y="0"/>
          <a:chExt cx="0" cy="0"/>
        </a:xfrm>
      </p:grpSpPr>
      <p:sp>
        <p:nvSpPr>
          <p:cNvPr id="2" name="AutoShape 2"/>
          <p:cNvSpPr/>
          <p:nvPr/>
        </p:nvSpPr>
        <p:spPr>
          <a:xfrm>
            <a:off x="1568476" y="723900"/>
            <a:ext cx="14496270" cy="9258300"/>
          </a:xfrm>
          <a:prstGeom prst="rect">
            <a:avLst/>
          </a:prstGeom>
          <a:solidFill>
            <a:srgbClr val="F8DADD">
              <a:alpha val="83922"/>
            </a:srgbClr>
          </a:solidFill>
        </p:spPr>
      </p:sp>
      <p:grpSp>
        <p:nvGrpSpPr>
          <p:cNvPr id="3" name="Group 3"/>
          <p:cNvGrpSpPr/>
          <p:nvPr/>
        </p:nvGrpSpPr>
        <p:grpSpPr>
          <a:xfrm>
            <a:off x="4557166" y="3159298"/>
            <a:ext cx="8442689" cy="2939703"/>
            <a:chOff x="0" y="0"/>
            <a:chExt cx="11256919" cy="3919604"/>
          </a:xfrm>
        </p:grpSpPr>
        <p:sp>
          <p:nvSpPr>
            <p:cNvPr id="4" name="TextBox 4"/>
            <p:cNvSpPr txBox="1"/>
            <p:nvPr/>
          </p:nvSpPr>
          <p:spPr>
            <a:xfrm>
              <a:off x="0" y="47625"/>
              <a:ext cx="11256919" cy="1980142"/>
            </a:xfrm>
            <a:prstGeom prst="rect">
              <a:avLst/>
            </a:prstGeom>
          </p:spPr>
          <p:txBody>
            <a:bodyPr lIns="0" tIns="0" rIns="0" bIns="0" rtlCol="0" anchor="t">
              <a:spAutoFit/>
            </a:bodyPr>
            <a:lstStyle/>
            <a:p>
              <a:pPr algn="l">
                <a:lnSpc>
                  <a:spcPts val="11499"/>
                </a:lnSpc>
              </a:pPr>
              <a:r>
                <a:rPr lang="en-US" sz="10000">
                  <a:solidFill>
                    <a:srgbClr val="57424A"/>
                  </a:solidFill>
                  <a:latin typeface="Source Serif Pro"/>
                  <a:ea typeface="Source Serif Pro"/>
                  <a:cs typeface="Source Serif Pro"/>
                  <a:sym typeface="Source Serif Pro"/>
                </a:rPr>
                <a:t>IPL DATASET</a:t>
              </a:r>
            </a:p>
          </p:txBody>
        </p:sp>
        <p:sp>
          <p:nvSpPr>
            <p:cNvPr id="5" name="TextBox 5"/>
            <p:cNvSpPr txBox="1"/>
            <p:nvPr/>
          </p:nvSpPr>
          <p:spPr>
            <a:xfrm>
              <a:off x="0" y="2541654"/>
              <a:ext cx="11256919" cy="1377950"/>
            </a:xfrm>
            <a:prstGeom prst="rect">
              <a:avLst/>
            </a:prstGeom>
          </p:spPr>
          <p:txBody>
            <a:bodyPr lIns="0" tIns="0" rIns="0" bIns="0" rtlCol="0" anchor="t">
              <a:spAutoFit/>
            </a:bodyPr>
            <a:lstStyle/>
            <a:p>
              <a:pPr algn="l">
                <a:lnSpc>
                  <a:spcPts val="4200"/>
                </a:lnSpc>
              </a:pPr>
              <a:r>
                <a:rPr lang="en-US" sz="3000" spc="60">
                  <a:solidFill>
                    <a:srgbClr val="57424A"/>
                  </a:solidFill>
                  <a:latin typeface="Source Sans Pro"/>
                  <a:ea typeface="Source Sans Pro"/>
                  <a:cs typeface="Source Sans Pro"/>
                  <a:sym typeface="Source Sans Pro"/>
                </a:rPr>
                <a:t>NAME : SREEJAA R G</a:t>
              </a:r>
            </a:p>
            <a:p>
              <a:pPr algn="l">
                <a:lnSpc>
                  <a:spcPts val="4200"/>
                </a:lnSpc>
              </a:pPr>
              <a:endParaRPr lang="en-US" sz="3000" spc="60">
                <a:solidFill>
                  <a:srgbClr val="57424A"/>
                </a:solidFill>
                <a:latin typeface="Source Sans Pro"/>
                <a:ea typeface="Source Sans Pro"/>
                <a:cs typeface="Source Sans Pro"/>
                <a:sym typeface="Source Sans Pro"/>
              </a:endParaRPr>
            </a:p>
          </p:txBody>
        </p:sp>
      </p:grpSp>
      <p:sp>
        <p:nvSpPr>
          <p:cNvPr id="6" name="TextBox 6"/>
          <p:cNvSpPr txBox="1"/>
          <p:nvPr/>
        </p:nvSpPr>
        <p:spPr>
          <a:xfrm>
            <a:off x="1962244" y="5578937"/>
            <a:ext cx="8442689" cy="520065"/>
          </a:xfrm>
          <a:prstGeom prst="rect">
            <a:avLst/>
          </a:prstGeom>
        </p:spPr>
        <p:txBody>
          <a:bodyPr lIns="0" tIns="0" rIns="0" bIns="0" rtlCol="0" anchor="t">
            <a:spAutoFit/>
          </a:bodyPr>
          <a:lstStyle/>
          <a:p>
            <a:pPr algn="ctr">
              <a:lnSpc>
                <a:spcPts val="4380"/>
              </a:lnSpc>
              <a:spcBef>
                <a:spcPct val="0"/>
              </a:spcBef>
            </a:pPr>
            <a:r>
              <a:rPr lang="en-US" sz="3000" spc="300">
                <a:solidFill>
                  <a:srgbClr val="57424A"/>
                </a:solidFill>
                <a:latin typeface="Source Sans Pro"/>
                <a:ea typeface="Source Sans Pro"/>
                <a:cs typeface="Source Sans Pro"/>
                <a:sym typeface="Source Sans Pro"/>
              </a:rPr>
              <a:t>DATE: 01-09-2025</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9F5"/>
        </a:solidFill>
        <a:effectLst/>
      </p:bgPr>
    </p:bg>
    <p:spTree>
      <p:nvGrpSpPr>
        <p:cNvPr id="1" name=""/>
        <p:cNvGrpSpPr/>
        <p:nvPr/>
      </p:nvGrpSpPr>
      <p:grpSpPr>
        <a:xfrm>
          <a:off x="0" y="0"/>
          <a:ext cx="0" cy="0"/>
          <a:chOff x="0" y="0"/>
          <a:chExt cx="0" cy="0"/>
        </a:xfrm>
      </p:grpSpPr>
      <p:sp>
        <p:nvSpPr>
          <p:cNvPr id="2" name="AutoShape 2"/>
          <p:cNvSpPr/>
          <p:nvPr/>
        </p:nvSpPr>
        <p:spPr>
          <a:xfrm rot="-5400000">
            <a:off x="260628" y="1357421"/>
            <a:ext cx="1567974" cy="31830"/>
          </a:xfrm>
          <a:prstGeom prst="rect">
            <a:avLst/>
          </a:prstGeom>
          <a:solidFill>
            <a:srgbClr val="57424A"/>
          </a:solidFill>
        </p:spPr>
      </p:sp>
      <p:sp>
        <p:nvSpPr>
          <p:cNvPr id="4" name="TextBox 4"/>
          <p:cNvSpPr txBox="1"/>
          <p:nvPr/>
        </p:nvSpPr>
        <p:spPr>
          <a:xfrm>
            <a:off x="1028700" y="906611"/>
            <a:ext cx="9685070" cy="840099"/>
          </a:xfrm>
          <a:prstGeom prst="rect">
            <a:avLst/>
          </a:prstGeom>
        </p:spPr>
        <p:txBody>
          <a:bodyPr lIns="0" tIns="0" rIns="0" bIns="0" rtlCol="0" anchor="t">
            <a:spAutoFit/>
          </a:bodyPr>
          <a:lstStyle/>
          <a:p>
            <a:pPr algn="ctr">
              <a:lnSpc>
                <a:spcPts val="6233"/>
              </a:lnSpc>
              <a:spcBef>
                <a:spcPct val="0"/>
              </a:spcBef>
            </a:pPr>
            <a:r>
              <a:rPr lang="en-US" sz="4269" spc="426">
                <a:solidFill>
                  <a:srgbClr val="000000"/>
                </a:solidFill>
                <a:latin typeface="Times New Roman"/>
                <a:ea typeface="Times New Roman"/>
                <a:cs typeface="Times New Roman"/>
                <a:sym typeface="Times New Roman"/>
              </a:rPr>
              <a:t>HYPERPARAMETER TUNING</a:t>
            </a:r>
          </a:p>
        </p:txBody>
      </p:sp>
      <p:pic>
        <p:nvPicPr>
          <p:cNvPr id="6" name="Picture 5">
            <a:extLst>
              <a:ext uri="{FF2B5EF4-FFF2-40B4-BE49-F238E27FC236}">
                <a16:creationId xmlns:a16="http://schemas.microsoft.com/office/drawing/2014/main" id="{8F1B4688-5D14-B005-8238-C35C43AAE0B0}"/>
              </a:ext>
            </a:extLst>
          </p:cNvPr>
          <p:cNvPicPr>
            <a:picLocks noChangeAspect="1"/>
          </p:cNvPicPr>
          <p:nvPr/>
        </p:nvPicPr>
        <p:blipFill>
          <a:blip r:embed="rId2"/>
          <a:stretch>
            <a:fillRect/>
          </a:stretch>
        </p:blipFill>
        <p:spPr>
          <a:xfrm>
            <a:off x="1447800" y="2040620"/>
            <a:ext cx="9950370" cy="772854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F9F5"/>
        </a:solidFill>
        <a:effectLst/>
      </p:bgPr>
    </p:bg>
    <p:spTree>
      <p:nvGrpSpPr>
        <p:cNvPr id="1" name=""/>
        <p:cNvGrpSpPr/>
        <p:nvPr/>
      </p:nvGrpSpPr>
      <p:grpSpPr>
        <a:xfrm>
          <a:off x="0" y="0"/>
          <a:ext cx="0" cy="0"/>
          <a:chOff x="0" y="0"/>
          <a:chExt cx="0" cy="0"/>
        </a:xfrm>
      </p:grpSpPr>
      <p:sp>
        <p:nvSpPr>
          <p:cNvPr id="2" name="AutoShape 2"/>
          <p:cNvSpPr/>
          <p:nvPr/>
        </p:nvSpPr>
        <p:spPr>
          <a:xfrm rot="-5400000">
            <a:off x="260628" y="1357421"/>
            <a:ext cx="1567974" cy="31830"/>
          </a:xfrm>
          <a:prstGeom prst="rect">
            <a:avLst/>
          </a:prstGeom>
          <a:solidFill>
            <a:srgbClr val="57424A"/>
          </a:solidFill>
        </p:spPr>
      </p:sp>
      <p:sp>
        <p:nvSpPr>
          <p:cNvPr id="4" name="TextBox 4"/>
          <p:cNvSpPr txBox="1"/>
          <p:nvPr/>
        </p:nvSpPr>
        <p:spPr>
          <a:xfrm>
            <a:off x="1060530" y="858037"/>
            <a:ext cx="7409370" cy="840099"/>
          </a:xfrm>
          <a:prstGeom prst="rect">
            <a:avLst/>
          </a:prstGeom>
        </p:spPr>
        <p:txBody>
          <a:bodyPr lIns="0" tIns="0" rIns="0" bIns="0" rtlCol="0" anchor="t">
            <a:spAutoFit/>
          </a:bodyPr>
          <a:lstStyle/>
          <a:p>
            <a:pPr algn="ctr">
              <a:lnSpc>
                <a:spcPts val="6233"/>
              </a:lnSpc>
              <a:spcBef>
                <a:spcPct val="0"/>
              </a:spcBef>
            </a:pPr>
            <a:r>
              <a:rPr lang="en-US" sz="4269" spc="426">
                <a:solidFill>
                  <a:srgbClr val="000000"/>
                </a:solidFill>
                <a:latin typeface="Times New Roman"/>
                <a:ea typeface="Times New Roman"/>
                <a:cs typeface="Times New Roman"/>
                <a:sym typeface="Times New Roman"/>
              </a:rPr>
              <a:t>MODEL COMPARISON</a:t>
            </a:r>
          </a:p>
        </p:txBody>
      </p:sp>
      <p:sp>
        <p:nvSpPr>
          <p:cNvPr id="5" name="TextBox 5"/>
          <p:cNvSpPr txBox="1"/>
          <p:nvPr/>
        </p:nvSpPr>
        <p:spPr>
          <a:xfrm>
            <a:off x="1406393" y="1698136"/>
            <a:ext cx="9535716" cy="586740"/>
          </a:xfrm>
          <a:prstGeom prst="rect">
            <a:avLst/>
          </a:prstGeom>
        </p:spPr>
        <p:txBody>
          <a:bodyPr lIns="0" tIns="0" rIns="0" bIns="0" rtlCol="0" anchor="t">
            <a:spAutoFit/>
          </a:bodyPr>
          <a:lstStyle/>
          <a:p>
            <a:pPr algn="ctr">
              <a:lnSpc>
                <a:spcPts val="4380"/>
              </a:lnSpc>
              <a:spcBef>
                <a:spcPct val="0"/>
              </a:spcBef>
            </a:pPr>
            <a:r>
              <a:rPr lang="en-US" sz="3000" spc="300" dirty="0">
                <a:solidFill>
                  <a:srgbClr val="000000"/>
                </a:solidFill>
                <a:latin typeface="Times New Roman"/>
                <a:ea typeface="Times New Roman"/>
                <a:cs typeface="Times New Roman"/>
                <a:sym typeface="Times New Roman"/>
              </a:rPr>
              <a:t>Compare all models based on evaluation metrics</a:t>
            </a:r>
          </a:p>
        </p:txBody>
      </p:sp>
      <p:pic>
        <p:nvPicPr>
          <p:cNvPr id="6" name="Picture 5">
            <a:extLst>
              <a:ext uri="{FF2B5EF4-FFF2-40B4-BE49-F238E27FC236}">
                <a16:creationId xmlns:a16="http://schemas.microsoft.com/office/drawing/2014/main" id="{81C6AD1E-21FB-5340-F634-8A7D0E00BF3C}"/>
              </a:ext>
            </a:extLst>
          </p:cNvPr>
          <p:cNvPicPr>
            <a:picLocks noChangeAspect="1"/>
          </p:cNvPicPr>
          <p:nvPr/>
        </p:nvPicPr>
        <p:blipFill>
          <a:blip r:embed="rId2"/>
          <a:stretch>
            <a:fillRect/>
          </a:stretch>
        </p:blipFill>
        <p:spPr>
          <a:xfrm>
            <a:off x="838200" y="2278731"/>
            <a:ext cx="14372471" cy="7880138"/>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F9F5"/>
        </a:solidFill>
        <a:effectLst/>
      </p:bgPr>
    </p:bg>
    <p:spTree>
      <p:nvGrpSpPr>
        <p:cNvPr id="1" name=""/>
        <p:cNvGrpSpPr/>
        <p:nvPr/>
      </p:nvGrpSpPr>
      <p:grpSpPr>
        <a:xfrm>
          <a:off x="0" y="0"/>
          <a:ext cx="0" cy="0"/>
          <a:chOff x="0" y="0"/>
          <a:chExt cx="0" cy="0"/>
        </a:xfrm>
      </p:grpSpPr>
      <p:sp>
        <p:nvSpPr>
          <p:cNvPr id="2" name="AutoShape 2"/>
          <p:cNvSpPr/>
          <p:nvPr/>
        </p:nvSpPr>
        <p:spPr>
          <a:xfrm rot="-5400000">
            <a:off x="260628" y="1357421"/>
            <a:ext cx="1567974" cy="31830"/>
          </a:xfrm>
          <a:prstGeom prst="rect">
            <a:avLst/>
          </a:prstGeom>
          <a:solidFill>
            <a:srgbClr val="57424A"/>
          </a:solidFill>
        </p:spPr>
      </p:sp>
      <p:sp>
        <p:nvSpPr>
          <p:cNvPr id="3" name="TextBox 3"/>
          <p:cNvSpPr txBox="1"/>
          <p:nvPr/>
        </p:nvSpPr>
        <p:spPr>
          <a:xfrm>
            <a:off x="1060530" y="858037"/>
            <a:ext cx="8861110" cy="1630674"/>
          </a:xfrm>
          <a:prstGeom prst="rect">
            <a:avLst/>
          </a:prstGeom>
        </p:spPr>
        <p:txBody>
          <a:bodyPr lIns="0" tIns="0" rIns="0" bIns="0" rtlCol="0" anchor="t">
            <a:spAutoFit/>
          </a:bodyPr>
          <a:lstStyle/>
          <a:p>
            <a:pPr algn="ctr">
              <a:lnSpc>
                <a:spcPts val="6233"/>
              </a:lnSpc>
            </a:pPr>
            <a:r>
              <a:rPr lang="en-US" sz="4269" spc="426">
                <a:solidFill>
                  <a:srgbClr val="000000"/>
                </a:solidFill>
                <a:latin typeface="Times New Roman"/>
                <a:ea typeface="Times New Roman"/>
                <a:cs typeface="Times New Roman"/>
                <a:sym typeface="Times New Roman"/>
              </a:rPr>
              <a:t>CONCLUSION &amp; INSIGHTS:</a:t>
            </a:r>
          </a:p>
          <a:p>
            <a:pPr algn="ctr">
              <a:lnSpc>
                <a:spcPts val="6233"/>
              </a:lnSpc>
              <a:spcBef>
                <a:spcPct val="0"/>
              </a:spcBef>
            </a:pPr>
            <a:endParaRPr lang="en-US" sz="4269" spc="426">
              <a:solidFill>
                <a:srgbClr val="000000"/>
              </a:solidFill>
              <a:latin typeface="Times New Roman"/>
              <a:ea typeface="Times New Roman"/>
              <a:cs typeface="Times New Roman"/>
              <a:sym typeface="Times New Roman"/>
            </a:endParaRPr>
          </a:p>
        </p:txBody>
      </p:sp>
      <p:sp>
        <p:nvSpPr>
          <p:cNvPr id="4" name="TextBox 4"/>
          <p:cNvSpPr txBox="1"/>
          <p:nvPr/>
        </p:nvSpPr>
        <p:spPr>
          <a:xfrm>
            <a:off x="1060530" y="2355361"/>
            <a:ext cx="16361945" cy="7241123"/>
          </a:xfrm>
          <a:prstGeom prst="rect">
            <a:avLst/>
          </a:prstGeom>
        </p:spPr>
        <p:txBody>
          <a:bodyPr lIns="0" tIns="0" rIns="0" bIns="0" rtlCol="0" anchor="t">
            <a:spAutoFit/>
          </a:bodyPr>
          <a:lstStyle/>
          <a:p>
            <a:pPr algn="l">
              <a:lnSpc>
                <a:spcPts val="4117"/>
              </a:lnSpc>
              <a:spcBef>
                <a:spcPct val="0"/>
              </a:spcBef>
            </a:pPr>
            <a:r>
              <a:rPr lang="en-US" sz="2820" spc="282">
                <a:solidFill>
                  <a:srgbClr val="000000"/>
                </a:solidFill>
                <a:latin typeface="Times New Roman"/>
                <a:ea typeface="Times New Roman"/>
                <a:cs typeface="Times New Roman"/>
                <a:sym typeface="Times New Roman"/>
              </a:rPr>
              <a:t>The IPL dataset provides comprehensive information on matches, teams, and player performances across seasons. Analyzing this data helps uncover trends such as team strengths, top-performing players, and the influence of toss or venue on match outcomes. By applying preprocessing, exploratory analysis, and predictive modeling, meaningful insights can be drawn, and match outcomes can be predicted with reasonable accuracy. The dataset serves as a valuable resource for sports analytics, strategy planning, and data-driven decision-making in cricket.</a:t>
            </a:r>
          </a:p>
          <a:p>
            <a:pPr marL="608906" lvl="1" indent="-304453" algn="l">
              <a:lnSpc>
                <a:spcPts val="4117"/>
              </a:lnSpc>
              <a:buFont typeface="Arial"/>
              <a:buChar char="•"/>
            </a:pPr>
            <a:r>
              <a:rPr lang="en-US" sz="2820" spc="282">
                <a:solidFill>
                  <a:srgbClr val="000000"/>
                </a:solidFill>
                <a:latin typeface="Times New Roman"/>
                <a:ea typeface="Times New Roman"/>
                <a:cs typeface="Times New Roman"/>
                <a:sym typeface="Times New Roman"/>
              </a:rPr>
              <a:t>Mumbai Indians and Chennai Super Kings are the most consistent teams across seasons.</a:t>
            </a:r>
          </a:p>
          <a:p>
            <a:pPr marL="608906" lvl="1" indent="-304453" algn="l">
              <a:lnSpc>
                <a:spcPts val="4117"/>
              </a:lnSpc>
              <a:buFont typeface="Arial"/>
              <a:buChar char="•"/>
            </a:pPr>
            <a:r>
              <a:rPr lang="en-US" sz="2820" spc="282">
                <a:solidFill>
                  <a:srgbClr val="000000"/>
                </a:solidFill>
                <a:latin typeface="Times New Roman"/>
                <a:ea typeface="Times New Roman"/>
                <a:cs typeface="Times New Roman"/>
                <a:sym typeface="Times New Roman"/>
              </a:rPr>
              <a:t>Toss decisions can influence match outcomes, but team strength is more important.</a:t>
            </a:r>
          </a:p>
          <a:p>
            <a:pPr marL="608906" lvl="1" indent="-304453" algn="l">
              <a:lnSpc>
                <a:spcPts val="4117"/>
              </a:lnSpc>
              <a:buFont typeface="Arial"/>
              <a:buChar char="•"/>
            </a:pPr>
            <a:r>
              <a:rPr lang="en-US" sz="2820" spc="282">
                <a:solidFill>
                  <a:srgbClr val="000000"/>
                </a:solidFill>
                <a:latin typeface="Times New Roman"/>
                <a:ea typeface="Times New Roman"/>
                <a:cs typeface="Times New Roman"/>
                <a:sym typeface="Times New Roman"/>
              </a:rPr>
              <a:t>Top-performing players often win multiple Player of the Match awards, showing consistency under pressure.</a:t>
            </a:r>
          </a:p>
          <a:p>
            <a:pPr marL="608906" lvl="1" indent="-304453" algn="l">
              <a:lnSpc>
                <a:spcPts val="4117"/>
              </a:lnSpc>
              <a:buFont typeface="Arial"/>
              <a:buChar char="•"/>
            </a:pPr>
            <a:r>
              <a:rPr lang="en-US" sz="2820" spc="282">
                <a:solidFill>
                  <a:srgbClr val="000000"/>
                </a:solidFill>
                <a:latin typeface="Times New Roman"/>
                <a:ea typeface="Times New Roman"/>
                <a:cs typeface="Times New Roman"/>
                <a:sym typeface="Times New Roman"/>
              </a:rPr>
              <a:t>Most matches are closely contested, with occasional high-margin victories.</a:t>
            </a:r>
          </a:p>
          <a:p>
            <a:pPr marL="608906" lvl="1" indent="-304453" algn="l">
              <a:lnSpc>
                <a:spcPts val="4117"/>
              </a:lnSpc>
              <a:buFont typeface="Arial"/>
              <a:buChar char="•"/>
            </a:pPr>
            <a:r>
              <a:rPr lang="en-US" sz="2820" spc="282">
                <a:solidFill>
                  <a:srgbClr val="000000"/>
                </a:solidFill>
                <a:latin typeface="Times New Roman"/>
                <a:ea typeface="Times New Roman"/>
                <a:cs typeface="Times New Roman"/>
                <a:sym typeface="Times New Roman"/>
              </a:rPr>
              <a:t>Venue and season trends affect team performance, indicating strategic advantages.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FF9F5"/>
        </a:solidFill>
        <a:effectLst/>
      </p:bgPr>
    </p:bg>
    <p:spTree>
      <p:nvGrpSpPr>
        <p:cNvPr id="1" name=""/>
        <p:cNvGrpSpPr/>
        <p:nvPr/>
      </p:nvGrpSpPr>
      <p:grpSpPr>
        <a:xfrm>
          <a:off x="0" y="0"/>
          <a:ext cx="0" cy="0"/>
          <a:chOff x="0" y="0"/>
          <a:chExt cx="0" cy="0"/>
        </a:xfrm>
      </p:grpSpPr>
      <p:sp>
        <p:nvSpPr>
          <p:cNvPr id="2" name="TextBox 2"/>
          <p:cNvSpPr txBox="1"/>
          <p:nvPr/>
        </p:nvSpPr>
        <p:spPr>
          <a:xfrm>
            <a:off x="4374035" y="3810370"/>
            <a:ext cx="8861110" cy="1868562"/>
          </a:xfrm>
          <a:prstGeom prst="rect">
            <a:avLst/>
          </a:prstGeom>
        </p:spPr>
        <p:txBody>
          <a:bodyPr lIns="0" tIns="0" rIns="0" bIns="0" rtlCol="0" anchor="t">
            <a:spAutoFit/>
          </a:bodyPr>
          <a:lstStyle/>
          <a:p>
            <a:pPr algn="ctr">
              <a:lnSpc>
                <a:spcPts val="13824"/>
              </a:lnSpc>
              <a:spcBef>
                <a:spcPct val="0"/>
              </a:spcBef>
            </a:pPr>
            <a:r>
              <a:rPr lang="en-US" sz="9468" spc="946">
                <a:solidFill>
                  <a:srgbClr val="000000"/>
                </a:solidFill>
                <a:latin typeface="Times New Roman"/>
                <a:ea typeface="Times New Roman"/>
                <a:cs typeface="Times New Roman"/>
                <a:sym typeface="Times New Roman"/>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9F5"/>
        </a:solidFill>
        <a:effectLst/>
      </p:bgPr>
    </p:bg>
    <p:spTree>
      <p:nvGrpSpPr>
        <p:cNvPr id="1" name=""/>
        <p:cNvGrpSpPr/>
        <p:nvPr/>
      </p:nvGrpSpPr>
      <p:grpSpPr>
        <a:xfrm>
          <a:off x="0" y="0"/>
          <a:ext cx="0" cy="0"/>
          <a:chOff x="0" y="0"/>
          <a:chExt cx="0" cy="0"/>
        </a:xfrm>
      </p:grpSpPr>
      <p:sp>
        <p:nvSpPr>
          <p:cNvPr id="2" name="AutoShape 2"/>
          <p:cNvSpPr/>
          <p:nvPr/>
        </p:nvSpPr>
        <p:spPr>
          <a:xfrm>
            <a:off x="8778343" y="3119433"/>
            <a:ext cx="1567974" cy="455186"/>
          </a:xfrm>
          <a:prstGeom prst="rect">
            <a:avLst/>
          </a:prstGeom>
          <a:solidFill>
            <a:srgbClr val="F8DADD">
              <a:alpha val="89804"/>
            </a:srgbClr>
          </a:solidFill>
        </p:spPr>
      </p:sp>
      <p:sp>
        <p:nvSpPr>
          <p:cNvPr id="3" name="TextBox 3"/>
          <p:cNvSpPr txBox="1"/>
          <p:nvPr/>
        </p:nvSpPr>
        <p:spPr>
          <a:xfrm>
            <a:off x="1441709" y="1704058"/>
            <a:ext cx="12479397" cy="5986268"/>
          </a:xfrm>
          <a:prstGeom prst="rect">
            <a:avLst/>
          </a:prstGeom>
        </p:spPr>
        <p:txBody>
          <a:bodyPr lIns="0" tIns="0" rIns="0" bIns="0" rtlCol="0" anchor="t">
            <a:spAutoFit/>
          </a:bodyPr>
          <a:lstStyle/>
          <a:p>
            <a:pPr algn="l">
              <a:lnSpc>
                <a:spcPts val="4722"/>
              </a:lnSpc>
            </a:pPr>
            <a:r>
              <a:rPr lang="en-US" sz="3903" b="1" spc="117">
                <a:solidFill>
                  <a:srgbClr val="57424A"/>
                </a:solidFill>
                <a:latin typeface="Times New Roman Bold"/>
                <a:ea typeface="Times New Roman Bold"/>
                <a:cs typeface="Times New Roman Bold"/>
                <a:sym typeface="Times New Roman Bold"/>
              </a:rPr>
              <a:t>Agenda</a:t>
            </a:r>
          </a:p>
          <a:p>
            <a:pPr marL="842698" lvl="1" indent="-421349" algn="l">
              <a:lnSpc>
                <a:spcPts val="4722"/>
              </a:lnSpc>
              <a:buAutoNum type="arabicPeriod"/>
            </a:pPr>
            <a:r>
              <a:rPr lang="en-US" sz="3903" spc="117">
                <a:solidFill>
                  <a:srgbClr val="57424A"/>
                </a:solidFill>
                <a:latin typeface="Times New Roman"/>
                <a:ea typeface="Times New Roman"/>
                <a:cs typeface="Times New Roman"/>
                <a:sym typeface="Times New Roman"/>
              </a:rPr>
              <a:t>Introduction </a:t>
            </a:r>
          </a:p>
          <a:p>
            <a:pPr marL="842698" lvl="1" indent="-421349" algn="l">
              <a:lnSpc>
                <a:spcPts val="4722"/>
              </a:lnSpc>
              <a:buAutoNum type="arabicPeriod"/>
            </a:pPr>
            <a:r>
              <a:rPr lang="en-US" sz="3903" spc="117">
                <a:solidFill>
                  <a:srgbClr val="57424A"/>
                </a:solidFill>
                <a:latin typeface="Times New Roman"/>
                <a:ea typeface="Times New Roman"/>
                <a:cs typeface="Times New Roman"/>
                <a:sym typeface="Times New Roman"/>
              </a:rPr>
              <a:t>Dataset Description </a:t>
            </a:r>
          </a:p>
          <a:p>
            <a:pPr marL="842698" lvl="1" indent="-421349" algn="l">
              <a:lnSpc>
                <a:spcPts val="4722"/>
              </a:lnSpc>
              <a:buAutoNum type="arabicPeriod"/>
            </a:pPr>
            <a:r>
              <a:rPr lang="en-US" sz="3903" spc="117">
                <a:solidFill>
                  <a:srgbClr val="57424A"/>
                </a:solidFill>
                <a:latin typeface="Times New Roman"/>
                <a:ea typeface="Times New Roman"/>
                <a:cs typeface="Times New Roman"/>
                <a:sym typeface="Times New Roman"/>
              </a:rPr>
              <a:t>Data Preprocessing </a:t>
            </a:r>
          </a:p>
          <a:p>
            <a:pPr marL="842698" lvl="1" indent="-421349" algn="l">
              <a:lnSpc>
                <a:spcPts val="4722"/>
              </a:lnSpc>
              <a:buAutoNum type="arabicPeriod"/>
            </a:pPr>
            <a:r>
              <a:rPr lang="en-US" sz="3903" spc="117">
                <a:solidFill>
                  <a:srgbClr val="57424A"/>
                </a:solidFill>
                <a:latin typeface="Times New Roman"/>
                <a:ea typeface="Times New Roman"/>
                <a:cs typeface="Times New Roman"/>
                <a:sym typeface="Times New Roman"/>
              </a:rPr>
              <a:t>Exploratory Data Analysis (EDA) </a:t>
            </a:r>
          </a:p>
          <a:p>
            <a:pPr marL="842698" lvl="1" indent="-421349" algn="l">
              <a:lnSpc>
                <a:spcPts val="4722"/>
              </a:lnSpc>
              <a:buAutoNum type="arabicPeriod"/>
            </a:pPr>
            <a:r>
              <a:rPr lang="en-US" sz="3903" spc="117">
                <a:solidFill>
                  <a:srgbClr val="57424A"/>
                </a:solidFill>
                <a:latin typeface="Times New Roman"/>
                <a:ea typeface="Times New Roman"/>
                <a:cs typeface="Times New Roman"/>
                <a:sym typeface="Times New Roman"/>
              </a:rPr>
              <a:t>Model Building </a:t>
            </a:r>
          </a:p>
          <a:p>
            <a:pPr marL="842698" lvl="1" indent="-421349" algn="l">
              <a:lnSpc>
                <a:spcPts val="4722"/>
              </a:lnSpc>
              <a:buAutoNum type="arabicPeriod"/>
            </a:pPr>
            <a:r>
              <a:rPr lang="en-US" sz="3903" spc="117">
                <a:solidFill>
                  <a:srgbClr val="57424A"/>
                </a:solidFill>
                <a:latin typeface="Times New Roman"/>
                <a:ea typeface="Times New Roman"/>
                <a:cs typeface="Times New Roman"/>
                <a:sym typeface="Times New Roman"/>
              </a:rPr>
              <a:t>Model Tuning &amp; Evaluation </a:t>
            </a:r>
          </a:p>
          <a:p>
            <a:pPr marL="842698" lvl="1" indent="-421349" algn="l">
              <a:lnSpc>
                <a:spcPts val="4722"/>
              </a:lnSpc>
              <a:buAutoNum type="arabicPeriod"/>
            </a:pPr>
            <a:r>
              <a:rPr lang="en-US" sz="3903" spc="117">
                <a:solidFill>
                  <a:srgbClr val="57424A"/>
                </a:solidFill>
                <a:latin typeface="Times New Roman"/>
                <a:ea typeface="Times New Roman"/>
                <a:cs typeface="Times New Roman"/>
                <a:sym typeface="Times New Roman"/>
              </a:rPr>
              <a:t>Insights </a:t>
            </a:r>
          </a:p>
          <a:p>
            <a:pPr marL="842698" lvl="1" indent="-421349" algn="l">
              <a:lnSpc>
                <a:spcPts val="4722"/>
              </a:lnSpc>
              <a:buAutoNum type="arabicPeriod"/>
            </a:pPr>
            <a:r>
              <a:rPr lang="en-US" sz="3903" spc="117">
                <a:solidFill>
                  <a:srgbClr val="57424A"/>
                </a:solidFill>
                <a:latin typeface="Times New Roman"/>
                <a:ea typeface="Times New Roman"/>
                <a:cs typeface="Times New Roman"/>
                <a:sym typeface="Times New Roman"/>
              </a:rPr>
              <a:t>Conclusion </a:t>
            </a:r>
          </a:p>
          <a:p>
            <a:pPr algn="l">
              <a:lnSpc>
                <a:spcPts val="4722"/>
              </a:lnSpc>
            </a:pPr>
            <a:endParaRPr lang="en-US" sz="3903" spc="117">
              <a:solidFill>
                <a:srgbClr val="57424A"/>
              </a:solidFill>
              <a:latin typeface="Times New Roman"/>
              <a:ea typeface="Times New Roman"/>
              <a:cs typeface="Times New Roman"/>
              <a:sym typeface="Times New Roman"/>
            </a:endParaRPr>
          </a:p>
        </p:txBody>
      </p:sp>
      <p:sp>
        <p:nvSpPr>
          <p:cNvPr id="4" name="AutoShape 4"/>
          <p:cNvSpPr/>
          <p:nvPr/>
        </p:nvSpPr>
        <p:spPr>
          <a:xfrm rot="-5400000">
            <a:off x="16609615" y="8458398"/>
            <a:ext cx="1567974" cy="31830"/>
          </a:xfrm>
          <a:prstGeom prst="rect">
            <a:avLst/>
          </a:prstGeom>
          <a:solidFill>
            <a:srgbClr val="57424A"/>
          </a:solidFill>
        </p:spPr>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9F5"/>
        </a:solidFill>
        <a:effectLst/>
      </p:bgPr>
    </p:bg>
    <p:spTree>
      <p:nvGrpSpPr>
        <p:cNvPr id="1" name=""/>
        <p:cNvGrpSpPr/>
        <p:nvPr/>
      </p:nvGrpSpPr>
      <p:grpSpPr>
        <a:xfrm>
          <a:off x="0" y="0"/>
          <a:ext cx="0" cy="0"/>
          <a:chOff x="0" y="0"/>
          <a:chExt cx="0" cy="0"/>
        </a:xfrm>
      </p:grpSpPr>
      <p:sp>
        <p:nvSpPr>
          <p:cNvPr id="2" name="TextBox 2"/>
          <p:cNvSpPr txBox="1"/>
          <p:nvPr/>
        </p:nvSpPr>
        <p:spPr>
          <a:xfrm>
            <a:off x="11664242" y="1066800"/>
            <a:ext cx="5218751" cy="1429512"/>
          </a:xfrm>
          <a:prstGeom prst="rect">
            <a:avLst/>
          </a:prstGeom>
        </p:spPr>
        <p:txBody>
          <a:bodyPr lIns="0" tIns="0" rIns="0" bIns="0" rtlCol="0" anchor="t">
            <a:spAutoFit/>
          </a:bodyPr>
          <a:lstStyle/>
          <a:p>
            <a:pPr algn="l">
              <a:lnSpc>
                <a:spcPts val="3774"/>
              </a:lnSpc>
            </a:pPr>
            <a:r>
              <a:rPr lang="en-US" sz="3400" b="1" spc="306">
                <a:solidFill>
                  <a:srgbClr val="FFF9F5"/>
                </a:solidFill>
                <a:latin typeface="Source Sans Pro Bold"/>
                <a:ea typeface="Source Sans Pro Bold"/>
                <a:cs typeface="Source Sans Pro Bold"/>
                <a:sym typeface="Source Sans Pro Bold"/>
              </a:rPr>
              <a:t>EMPHASIZE YOUR POINTS THROUGH YOUR DIALOGUE</a:t>
            </a:r>
          </a:p>
        </p:txBody>
      </p:sp>
      <p:sp>
        <p:nvSpPr>
          <p:cNvPr id="3" name="AutoShape 3"/>
          <p:cNvSpPr/>
          <p:nvPr/>
        </p:nvSpPr>
        <p:spPr>
          <a:xfrm rot="-5400000">
            <a:off x="260628" y="1796772"/>
            <a:ext cx="1567974" cy="31830"/>
          </a:xfrm>
          <a:prstGeom prst="rect">
            <a:avLst/>
          </a:prstGeom>
          <a:solidFill>
            <a:srgbClr val="57424A"/>
          </a:solidFill>
        </p:spPr>
      </p:sp>
      <p:sp>
        <p:nvSpPr>
          <p:cNvPr id="4" name="TextBox 4"/>
          <p:cNvSpPr txBox="1"/>
          <p:nvPr/>
        </p:nvSpPr>
        <p:spPr>
          <a:xfrm>
            <a:off x="1028700" y="2691228"/>
            <a:ext cx="16716554" cy="6271340"/>
          </a:xfrm>
          <a:prstGeom prst="rect">
            <a:avLst/>
          </a:prstGeom>
        </p:spPr>
        <p:txBody>
          <a:bodyPr lIns="0" tIns="0" rIns="0" bIns="0" rtlCol="0" anchor="t">
            <a:spAutoFit/>
          </a:bodyPr>
          <a:lstStyle/>
          <a:p>
            <a:pPr algn="l">
              <a:lnSpc>
                <a:spcPts val="4510"/>
              </a:lnSpc>
            </a:pPr>
            <a:r>
              <a:rPr lang="en-US" sz="3221" spc="161">
                <a:solidFill>
                  <a:srgbClr val="57424A"/>
                </a:solidFill>
                <a:latin typeface="Source Serif Pro"/>
                <a:ea typeface="Source Serif Pro"/>
                <a:cs typeface="Source Serif Pro"/>
                <a:sym typeface="Source Serif Pro"/>
              </a:rPr>
              <a:t>The IPL dataset contains detailed information about 756 matches across 18 features, covering multiple seasons of the Indian Premier League (IPL). Each row represents a single match with attributes such as season, date, city, teams, toss results, match outcome, winning margin (by runs or wickets), player of the match, and venue.</a:t>
            </a:r>
          </a:p>
          <a:p>
            <a:pPr algn="l">
              <a:lnSpc>
                <a:spcPts val="4510"/>
              </a:lnSpc>
            </a:pPr>
            <a:endParaRPr lang="en-US" sz="3221" spc="161">
              <a:solidFill>
                <a:srgbClr val="57424A"/>
              </a:solidFill>
              <a:latin typeface="Source Serif Pro"/>
              <a:ea typeface="Source Serif Pro"/>
              <a:cs typeface="Source Serif Pro"/>
              <a:sym typeface="Source Serif Pro"/>
            </a:endParaRPr>
          </a:p>
          <a:p>
            <a:pPr algn="l">
              <a:lnSpc>
                <a:spcPts val="4510"/>
              </a:lnSpc>
            </a:pPr>
            <a:r>
              <a:rPr lang="en-US" sz="3221" spc="161">
                <a:solidFill>
                  <a:srgbClr val="57424A"/>
                </a:solidFill>
                <a:latin typeface="Source Serif Pro"/>
                <a:ea typeface="Source Serif Pro"/>
                <a:cs typeface="Source Serif Pro"/>
                <a:sym typeface="Source Serif Pro"/>
              </a:rPr>
              <a:t>This dataset provides valuable insights into the performance of teams and players, the impact of toss decisions, and match outcomes. It is widely used in sports analytics, predictive modeling, and visualization to uncover trends and patterns in one of the most popular cricket leagues in the world.</a:t>
            </a:r>
          </a:p>
          <a:p>
            <a:pPr algn="l">
              <a:lnSpc>
                <a:spcPts val="4510"/>
              </a:lnSpc>
            </a:pPr>
            <a:endParaRPr lang="en-US" sz="3221" spc="161">
              <a:solidFill>
                <a:srgbClr val="57424A"/>
              </a:solidFill>
              <a:latin typeface="Source Serif Pro"/>
              <a:ea typeface="Source Serif Pro"/>
              <a:cs typeface="Source Serif Pro"/>
              <a:sym typeface="Source Serif Pro"/>
            </a:endParaRPr>
          </a:p>
        </p:txBody>
      </p:sp>
      <p:sp>
        <p:nvSpPr>
          <p:cNvPr id="5" name="TextBox 5"/>
          <p:cNvSpPr txBox="1"/>
          <p:nvPr/>
        </p:nvSpPr>
        <p:spPr>
          <a:xfrm>
            <a:off x="1028700" y="1247207"/>
            <a:ext cx="5363032" cy="840099"/>
          </a:xfrm>
          <a:prstGeom prst="rect">
            <a:avLst/>
          </a:prstGeom>
        </p:spPr>
        <p:txBody>
          <a:bodyPr lIns="0" tIns="0" rIns="0" bIns="0" rtlCol="0" anchor="t">
            <a:spAutoFit/>
          </a:bodyPr>
          <a:lstStyle/>
          <a:p>
            <a:pPr algn="ctr">
              <a:lnSpc>
                <a:spcPts val="6233"/>
              </a:lnSpc>
              <a:spcBef>
                <a:spcPct val="0"/>
              </a:spcBef>
            </a:pPr>
            <a:r>
              <a:rPr lang="en-US" sz="4269" spc="426">
                <a:solidFill>
                  <a:srgbClr val="000000"/>
                </a:solidFill>
                <a:latin typeface="Times New Roman"/>
                <a:ea typeface="Times New Roman"/>
                <a:cs typeface="Times New Roman"/>
                <a:sym typeface="Times New Roman"/>
              </a:rPr>
              <a:t>INTRODUCTION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9F5"/>
        </a:solidFill>
        <a:effectLst/>
      </p:bgPr>
    </p:bg>
    <p:spTree>
      <p:nvGrpSpPr>
        <p:cNvPr id="1" name=""/>
        <p:cNvGrpSpPr/>
        <p:nvPr/>
      </p:nvGrpSpPr>
      <p:grpSpPr>
        <a:xfrm>
          <a:off x="0" y="0"/>
          <a:ext cx="0" cy="0"/>
          <a:chOff x="0" y="0"/>
          <a:chExt cx="0" cy="0"/>
        </a:xfrm>
      </p:grpSpPr>
      <p:sp>
        <p:nvSpPr>
          <p:cNvPr id="2" name="TextBox 2"/>
          <p:cNvSpPr txBox="1"/>
          <p:nvPr/>
        </p:nvSpPr>
        <p:spPr>
          <a:xfrm>
            <a:off x="11664242" y="1066800"/>
            <a:ext cx="5218751" cy="1429512"/>
          </a:xfrm>
          <a:prstGeom prst="rect">
            <a:avLst/>
          </a:prstGeom>
        </p:spPr>
        <p:txBody>
          <a:bodyPr lIns="0" tIns="0" rIns="0" bIns="0" rtlCol="0" anchor="t">
            <a:spAutoFit/>
          </a:bodyPr>
          <a:lstStyle/>
          <a:p>
            <a:pPr algn="l">
              <a:lnSpc>
                <a:spcPts val="3774"/>
              </a:lnSpc>
            </a:pPr>
            <a:r>
              <a:rPr lang="en-US" sz="3400" b="1" spc="306">
                <a:solidFill>
                  <a:srgbClr val="FFF9F5"/>
                </a:solidFill>
                <a:latin typeface="Source Sans Pro Bold"/>
                <a:ea typeface="Source Sans Pro Bold"/>
                <a:cs typeface="Source Sans Pro Bold"/>
                <a:sym typeface="Source Sans Pro Bold"/>
              </a:rPr>
              <a:t>EMPHASIZE YOUR POINTS THROUGH YOUR DIALOGUE</a:t>
            </a:r>
          </a:p>
        </p:txBody>
      </p:sp>
      <p:sp>
        <p:nvSpPr>
          <p:cNvPr id="3" name="AutoShape 3"/>
          <p:cNvSpPr/>
          <p:nvPr/>
        </p:nvSpPr>
        <p:spPr>
          <a:xfrm rot="-5400000">
            <a:off x="260628" y="1031544"/>
            <a:ext cx="1567974" cy="31830"/>
          </a:xfrm>
          <a:prstGeom prst="rect">
            <a:avLst/>
          </a:prstGeom>
          <a:solidFill>
            <a:srgbClr val="57424A"/>
          </a:solidFill>
        </p:spPr>
      </p:sp>
      <p:sp>
        <p:nvSpPr>
          <p:cNvPr id="4" name="TextBox 4"/>
          <p:cNvSpPr txBox="1"/>
          <p:nvPr/>
        </p:nvSpPr>
        <p:spPr>
          <a:xfrm>
            <a:off x="1497301" y="1237959"/>
            <a:ext cx="8032552" cy="5640721"/>
          </a:xfrm>
          <a:prstGeom prst="rect">
            <a:avLst/>
          </a:prstGeom>
        </p:spPr>
        <p:txBody>
          <a:bodyPr lIns="0" tIns="0" rIns="0" bIns="0" rtlCol="0" anchor="t">
            <a:spAutoFit/>
          </a:bodyPr>
          <a:lstStyle/>
          <a:p>
            <a:pPr algn="l">
              <a:lnSpc>
                <a:spcPts val="2519"/>
              </a:lnSpc>
            </a:pPr>
            <a:endParaRPr/>
          </a:p>
          <a:p>
            <a:pPr marL="388484" lvl="1" indent="-194242" algn="l">
              <a:lnSpc>
                <a:spcPts val="2519"/>
              </a:lnSpc>
              <a:buFont typeface="Arial"/>
              <a:buChar char="•"/>
            </a:pPr>
            <a:r>
              <a:rPr lang="en-US" sz="1799" spc="89">
                <a:solidFill>
                  <a:srgbClr val="57424A"/>
                </a:solidFill>
                <a:latin typeface="Source Serif Pro"/>
                <a:ea typeface="Source Serif Pro"/>
                <a:cs typeface="Source Serif Pro"/>
                <a:sym typeface="Source Serif Pro"/>
              </a:rPr>
              <a:t>id → Unique match identifier.</a:t>
            </a:r>
          </a:p>
          <a:p>
            <a:pPr marL="388484" lvl="1" indent="-194242" algn="l">
              <a:lnSpc>
                <a:spcPts val="2519"/>
              </a:lnSpc>
              <a:buFont typeface="Arial"/>
              <a:buChar char="•"/>
            </a:pPr>
            <a:r>
              <a:rPr lang="en-US" sz="1799" spc="89">
                <a:solidFill>
                  <a:srgbClr val="57424A"/>
                </a:solidFill>
                <a:latin typeface="Source Serif Pro"/>
                <a:ea typeface="Source Serif Pro"/>
                <a:cs typeface="Source Serif Pro"/>
                <a:sym typeface="Source Serif Pro"/>
              </a:rPr>
              <a:t>Season → IPL season in which the match was played.</a:t>
            </a:r>
          </a:p>
          <a:p>
            <a:pPr marL="388484" lvl="1" indent="-194242" algn="l">
              <a:lnSpc>
                <a:spcPts val="2519"/>
              </a:lnSpc>
              <a:buFont typeface="Arial"/>
              <a:buChar char="•"/>
            </a:pPr>
            <a:r>
              <a:rPr lang="en-US" sz="1799" spc="89">
                <a:solidFill>
                  <a:srgbClr val="57424A"/>
                </a:solidFill>
                <a:latin typeface="Source Serif Pro"/>
                <a:ea typeface="Source Serif Pro"/>
                <a:cs typeface="Source Serif Pro"/>
                <a:sym typeface="Source Serif Pro"/>
              </a:rPr>
              <a:t>city → City where the match was held.</a:t>
            </a:r>
          </a:p>
          <a:p>
            <a:pPr marL="388484" lvl="1" indent="-194242" algn="l">
              <a:lnSpc>
                <a:spcPts val="2519"/>
              </a:lnSpc>
              <a:buFont typeface="Arial"/>
              <a:buChar char="•"/>
            </a:pPr>
            <a:r>
              <a:rPr lang="en-US" sz="1799" spc="89">
                <a:solidFill>
                  <a:srgbClr val="57424A"/>
                </a:solidFill>
                <a:latin typeface="Source Serif Pro"/>
                <a:ea typeface="Source Serif Pro"/>
                <a:cs typeface="Source Serif Pro"/>
                <a:sym typeface="Source Serif Pro"/>
              </a:rPr>
              <a:t>date → Date of the match.</a:t>
            </a:r>
          </a:p>
          <a:p>
            <a:pPr marL="388484" lvl="1" indent="-194242" algn="l">
              <a:lnSpc>
                <a:spcPts val="2519"/>
              </a:lnSpc>
              <a:buFont typeface="Arial"/>
              <a:buChar char="•"/>
            </a:pPr>
            <a:r>
              <a:rPr lang="en-US" sz="1799" spc="89">
                <a:solidFill>
                  <a:srgbClr val="57424A"/>
                </a:solidFill>
                <a:latin typeface="Source Serif Pro"/>
                <a:ea typeface="Source Serif Pro"/>
                <a:cs typeface="Source Serif Pro"/>
                <a:sym typeface="Source Serif Pro"/>
              </a:rPr>
              <a:t>team1 → First competing team.</a:t>
            </a:r>
          </a:p>
          <a:p>
            <a:pPr marL="388484" lvl="1" indent="-194242" algn="l">
              <a:lnSpc>
                <a:spcPts val="2519"/>
              </a:lnSpc>
              <a:buFont typeface="Arial"/>
              <a:buChar char="•"/>
            </a:pPr>
            <a:r>
              <a:rPr lang="en-US" sz="1799" spc="89">
                <a:solidFill>
                  <a:srgbClr val="57424A"/>
                </a:solidFill>
                <a:latin typeface="Source Serif Pro"/>
                <a:ea typeface="Source Serif Pro"/>
                <a:cs typeface="Source Serif Pro"/>
                <a:sym typeface="Source Serif Pro"/>
              </a:rPr>
              <a:t>team2 → Second competing team.</a:t>
            </a:r>
          </a:p>
          <a:p>
            <a:pPr marL="388484" lvl="1" indent="-194242" algn="l">
              <a:lnSpc>
                <a:spcPts val="2519"/>
              </a:lnSpc>
              <a:buFont typeface="Arial"/>
              <a:buChar char="•"/>
            </a:pPr>
            <a:r>
              <a:rPr lang="en-US" sz="1799" spc="89">
                <a:solidFill>
                  <a:srgbClr val="57424A"/>
                </a:solidFill>
                <a:latin typeface="Source Serif Pro"/>
                <a:ea typeface="Source Serif Pro"/>
                <a:cs typeface="Source Serif Pro"/>
                <a:sym typeface="Source Serif Pro"/>
              </a:rPr>
              <a:t>toss_winner → Team that won the toss.</a:t>
            </a:r>
          </a:p>
          <a:p>
            <a:pPr marL="388484" lvl="1" indent="-194242" algn="l">
              <a:lnSpc>
                <a:spcPts val="2519"/>
              </a:lnSpc>
              <a:buFont typeface="Arial"/>
              <a:buChar char="•"/>
            </a:pPr>
            <a:r>
              <a:rPr lang="en-US" sz="1799" spc="89">
                <a:solidFill>
                  <a:srgbClr val="57424A"/>
                </a:solidFill>
                <a:latin typeface="Source Serif Pro"/>
                <a:ea typeface="Source Serif Pro"/>
                <a:cs typeface="Source Serif Pro"/>
                <a:sym typeface="Source Serif Pro"/>
              </a:rPr>
              <a:t>toss_decision → Decision taken after winning toss (bat or field).</a:t>
            </a:r>
          </a:p>
          <a:p>
            <a:pPr marL="388484" lvl="1" indent="-194242" algn="l">
              <a:lnSpc>
                <a:spcPts val="2519"/>
              </a:lnSpc>
              <a:buFont typeface="Arial"/>
              <a:buChar char="•"/>
            </a:pPr>
            <a:r>
              <a:rPr lang="en-US" sz="1799" spc="89">
                <a:solidFill>
                  <a:srgbClr val="57424A"/>
                </a:solidFill>
                <a:latin typeface="Source Serif Pro"/>
                <a:ea typeface="Source Serif Pro"/>
                <a:cs typeface="Source Serif Pro"/>
                <a:sym typeface="Source Serif Pro"/>
              </a:rPr>
              <a:t>result → Result type (normal, tie, no result).</a:t>
            </a:r>
          </a:p>
          <a:p>
            <a:pPr marL="388484" lvl="1" indent="-194242" algn="l">
              <a:lnSpc>
                <a:spcPts val="2519"/>
              </a:lnSpc>
              <a:buFont typeface="Arial"/>
              <a:buChar char="•"/>
            </a:pPr>
            <a:r>
              <a:rPr lang="en-US" sz="1799" spc="89">
                <a:solidFill>
                  <a:srgbClr val="57424A"/>
                </a:solidFill>
                <a:latin typeface="Source Serif Pro"/>
                <a:ea typeface="Source Serif Pro"/>
                <a:cs typeface="Source Serif Pro"/>
                <a:sym typeface="Source Serif Pro"/>
              </a:rPr>
              <a:t>dl_applied → Duckworth-Lewis method applied (1 = Yes, 0 = No).</a:t>
            </a:r>
          </a:p>
          <a:p>
            <a:pPr marL="388484" lvl="1" indent="-194242" algn="l">
              <a:lnSpc>
                <a:spcPts val="2519"/>
              </a:lnSpc>
              <a:buFont typeface="Arial"/>
              <a:buChar char="•"/>
            </a:pPr>
            <a:r>
              <a:rPr lang="en-US" sz="1799" spc="89">
                <a:solidFill>
                  <a:srgbClr val="57424A"/>
                </a:solidFill>
                <a:latin typeface="Source Serif Pro"/>
                <a:ea typeface="Source Serif Pro"/>
                <a:cs typeface="Source Serif Pro"/>
                <a:sym typeface="Source Serif Pro"/>
              </a:rPr>
              <a:t>winner → Match-winning team.</a:t>
            </a:r>
          </a:p>
          <a:p>
            <a:pPr marL="388484" lvl="1" indent="-194242" algn="l">
              <a:lnSpc>
                <a:spcPts val="2519"/>
              </a:lnSpc>
              <a:buFont typeface="Arial"/>
              <a:buChar char="•"/>
            </a:pPr>
            <a:r>
              <a:rPr lang="en-US" sz="1799" spc="89">
                <a:solidFill>
                  <a:srgbClr val="57424A"/>
                </a:solidFill>
                <a:latin typeface="Source Serif Pro"/>
                <a:ea typeface="Source Serif Pro"/>
                <a:cs typeface="Source Serif Pro"/>
                <a:sym typeface="Source Serif Pro"/>
              </a:rPr>
              <a:t>win_by_runs → Margin of victory in runs (if the team batted first).</a:t>
            </a:r>
          </a:p>
          <a:p>
            <a:pPr marL="388484" lvl="1" indent="-194242" algn="l">
              <a:lnSpc>
                <a:spcPts val="2519"/>
              </a:lnSpc>
              <a:buFont typeface="Arial"/>
              <a:buChar char="•"/>
            </a:pPr>
            <a:r>
              <a:rPr lang="en-US" sz="1799" spc="89">
                <a:solidFill>
                  <a:srgbClr val="57424A"/>
                </a:solidFill>
                <a:latin typeface="Source Serif Pro"/>
                <a:ea typeface="Source Serif Pro"/>
                <a:cs typeface="Source Serif Pro"/>
                <a:sym typeface="Source Serif Pro"/>
              </a:rPr>
              <a:t>win_by_wickets → Margin of victory in wickets (if the team chased).</a:t>
            </a:r>
          </a:p>
          <a:p>
            <a:pPr marL="388484" lvl="1" indent="-194242" algn="l">
              <a:lnSpc>
                <a:spcPts val="2519"/>
              </a:lnSpc>
              <a:buFont typeface="Arial"/>
              <a:buChar char="•"/>
            </a:pPr>
            <a:r>
              <a:rPr lang="en-US" sz="1799" spc="89">
                <a:solidFill>
                  <a:srgbClr val="57424A"/>
                </a:solidFill>
                <a:latin typeface="Source Serif Pro"/>
                <a:ea typeface="Source Serif Pro"/>
                <a:cs typeface="Source Serif Pro"/>
                <a:sym typeface="Source Serif Pro"/>
              </a:rPr>
              <a:t>player_of_match → Best performing player (MVP).</a:t>
            </a:r>
          </a:p>
          <a:p>
            <a:pPr marL="388484" lvl="1" indent="-194242" algn="l">
              <a:lnSpc>
                <a:spcPts val="2519"/>
              </a:lnSpc>
              <a:buFont typeface="Arial"/>
              <a:buChar char="•"/>
            </a:pPr>
            <a:r>
              <a:rPr lang="en-US" sz="1799" spc="89">
                <a:solidFill>
                  <a:srgbClr val="57424A"/>
                </a:solidFill>
                <a:latin typeface="Source Serif Pro"/>
                <a:ea typeface="Source Serif Pro"/>
                <a:cs typeface="Source Serif Pro"/>
                <a:sym typeface="Source Serif Pro"/>
              </a:rPr>
              <a:t>venue → Stadium where the match was played.</a:t>
            </a:r>
          </a:p>
          <a:p>
            <a:pPr marL="388484" lvl="1" indent="-194242" algn="l">
              <a:lnSpc>
                <a:spcPts val="2519"/>
              </a:lnSpc>
              <a:buFont typeface="Arial"/>
              <a:buChar char="•"/>
            </a:pPr>
            <a:r>
              <a:rPr lang="en-US" sz="1799" spc="89">
                <a:solidFill>
                  <a:srgbClr val="57424A"/>
                </a:solidFill>
                <a:latin typeface="Source Serif Pro"/>
                <a:ea typeface="Source Serif Pro"/>
                <a:cs typeface="Source Serif Pro"/>
                <a:sym typeface="Source Serif Pro"/>
              </a:rPr>
              <a:t>umpire1, umpire2, umpire3 (if present) → Match officials.</a:t>
            </a:r>
          </a:p>
          <a:p>
            <a:pPr algn="l">
              <a:lnSpc>
                <a:spcPts val="2519"/>
              </a:lnSpc>
            </a:pPr>
            <a:endParaRPr lang="en-US" sz="1799" spc="89">
              <a:solidFill>
                <a:srgbClr val="57424A"/>
              </a:solidFill>
              <a:latin typeface="Source Serif Pro"/>
              <a:ea typeface="Source Serif Pro"/>
              <a:cs typeface="Source Serif Pro"/>
              <a:sym typeface="Source Serif Pro"/>
            </a:endParaRPr>
          </a:p>
        </p:txBody>
      </p:sp>
      <p:sp>
        <p:nvSpPr>
          <p:cNvPr id="5" name="Freeform 5"/>
          <p:cNvSpPr/>
          <p:nvPr/>
        </p:nvSpPr>
        <p:spPr>
          <a:xfrm>
            <a:off x="0" y="6878680"/>
            <a:ext cx="18288000" cy="3408320"/>
          </a:xfrm>
          <a:custGeom>
            <a:avLst/>
            <a:gdLst/>
            <a:ahLst/>
            <a:cxnLst/>
            <a:rect l="l" t="t" r="r" b="b"/>
            <a:pathLst>
              <a:path w="18288000" h="3408320">
                <a:moveTo>
                  <a:pt x="0" y="0"/>
                </a:moveTo>
                <a:lnTo>
                  <a:pt x="18288000" y="0"/>
                </a:lnTo>
                <a:lnTo>
                  <a:pt x="18288000" y="3408320"/>
                </a:lnTo>
                <a:lnTo>
                  <a:pt x="0" y="3408320"/>
                </a:lnTo>
                <a:lnTo>
                  <a:pt x="0" y="0"/>
                </a:lnTo>
                <a:close/>
              </a:path>
            </a:pathLst>
          </a:custGeom>
          <a:blipFill>
            <a:blip r:embed="rId2"/>
            <a:stretch>
              <a:fillRect t="-8687" b="-8687"/>
            </a:stretch>
          </a:blipFill>
        </p:spPr>
      </p:sp>
      <p:sp>
        <p:nvSpPr>
          <p:cNvPr id="6" name="TextBox 6"/>
          <p:cNvSpPr txBox="1"/>
          <p:nvPr/>
        </p:nvSpPr>
        <p:spPr>
          <a:xfrm>
            <a:off x="1028700" y="541684"/>
            <a:ext cx="8358277" cy="840099"/>
          </a:xfrm>
          <a:prstGeom prst="rect">
            <a:avLst/>
          </a:prstGeom>
        </p:spPr>
        <p:txBody>
          <a:bodyPr lIns="0" tIns="0" rIns="0" bIns="0" rtlCol="0" anchor="t">
            <a:spAutoFit/>
          </a:bodyPr>
          <a:lstStyle/>
          <a:p>
            <a:pPr algn="ctr">
              <a:lnSpc>
                <a:spcPts val="6233"/>
              </a:lnSpc>
              <a:spcBef>
                <a:spcPct val="0"/>
              </a:spcBef>
            </a:pPr>
            <a:r>
              <a:rPr lang="en-US" sz="4269" spc="426">
                <a:solidFill>
                  <a:srgbClr val="000000"/>
                </a:solidFill>
                <a:latin typeface="Times New Roman"/>
                <a:ea typeface="Times New Roman"/>
                <a:cs typeface="Times New Roman"/>
                <a:sym typeface="Times New Roman"/>
              </a:rPr>
              <a:t>DATA UNDERSTANDING</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9F5"/>
        </a:solidFill>
        <a:effectLst/>
      </p:bgPr>
    </p:bg>
    <p:spTree>
      <p:nvGrpSpPr>
        <p:cNvPr id="1" name=""/>
        <p:cNvGrpSpPr/>
        <p:nvPr/>
      </p:nvGrpSpPr>
      <p:grpSpPr>
        <a:xfrm>
          <a:off x="0" y="0"/>
          <a:ext cx="0" cy="0"/>
          <a:chOff x="0" y="0"/>
          <a:chExt cx="0" cy="0"/>
        </a:xfrm>
      </p:grpSpPr>
      <p:sp>
        <p:nvSpPr>
          <p:cNvPr id="2" name="AutoShape 2"/>
          <p:cNvSpPr/>
          <p:nvPr/>
        </p:nvSpPr>
        <p:spPr>
          <a:xfrm rot="-5400000">
            <a:off x="260628" y="1357421"/>
            <a:ext cx="1567974" cy="31830"/>
          </a:xfrm>
          <a:prstGeom prst="rect">
            <a:avLst/>
          </a:prstGeom>
          <a:solidFill>
            <a:srgbClr val="57424A"/>
          </a:solidFill>
        </p:spPr>
      </p:sp>
      <p:sp>
        <p:nvSpPr>
          <p:cNvPr id="3" name="Freeform 3"/>
          <p:cNvSpPr/>
          <p:nvPr/>
        </p:nvSpPr>
        <p:spPr>
          <a:xfrm>
            <a:off x="8594555" y="3693073"/>
            <a:ext cx="9648512" cy="1450427"/>
          </a:xfrm>
          <a:custGeom>
            <a:avLst/>
            <a:gdLst/>
            <a:ahLst/>
            <a:cxnLst/>
            <a:rect l="l" t="t" r="r" b="b"/>
            <a:pathLst>
              <a:path w="9855848" h="1450427">
                <a:moveTo>
                  <a:pt x="0" y="0"/>
                </a:moveTo>
                <a:lnTo>
                  <a:pt x="9855848" y="0"/>
                </a:lnTo>
                <a:lnTo>
                  <a:pt x="9855848" y="1450427"/>
                </a:lnTo>
                <a:lnTo>
                  <a:pt x="0" y="1450427"/>
                </a:lnTo>
                <a:lnTo>
                  <a:pt x="0" y="0"/>
                </a:lnTo>
                <a:close/>
              </a:path>
            </a:pathLst>
          </a:custGeom>
          <a:blipFill>
            <a:blip r:embed="rId2"/>
            <a:stretch>
              <a:fillRect l="-2441" r="-37882"/>
            </a:stretch>
          </a:blipFill>
        </p:spPr>
      </p:sp>
      <p:sp>
        <p:nvSpPr>
          <p:cNvPr id="4" name="Freeform 4"/>
          <p:cNvSpPr/>
          <p:nvPr/>
        </p:nvSpPr>
        <p:spPr>
          <a:xfrm>
            <a:off x="8594554" y="1609067"/>
            <a:ext cx="9648511" cy="2084005"/>
          </a:xfrm>
          <a:custGeom>
            <a:avLst/>
            <a:gdLst/>
            <a:ahLst/>
            <a:cxnLst/>
            <a:rect l="l" t="t" r="r" b="b"/>
            <a:pathLst>
              <a:path w="8986008" h="2084005">
                <a:moveTo>
                  <a:pt x="0" y="0"/>
                </a:moveTo>
                <a:lnTo>
                  <a:pt x="8986008" y="0"/>
                </a:lnTo>
                <a:lnTo>
                  <a:pt x="8986008" y="2084006"/>
                </a:lnTo>
                <a:lnTo>
                  <a:pt x="0" y="2084006"/>
                </a:lnTo>
                <a:lnTo>
                  <a:pt x="0" y="0"/>
                </a:lnTo>
                <a:close/>
              </a:path>
            </a:pathLst>
          </a:custGeom>
          <a:blipFill>
            <a:blip r:embed="rId3"/>
            <a:stretch>
              <a:fillRect r="-20040"/>
            </a:stretch>
          </a:blipFill>
        </p:spPr>
      </p:sp>
      <p:sp>
        <p:nvSpPr>
          <p:cNvPr id="5" name="Freeform 5"/>
          <p:cNvSpPr/>
          <p:nvPr/>
        </p:nvSpPr>
        <p:spPr>
          <a:xfrm>
            <a:off x="8594556" y="774340"/>
            <a:ext cx="9693444" cy="607443"/>
          </a:xfrm>
          <a:custGeom>
            <a:avLst/>
            <a:gdLst/>
            <a:ahLst/>
            <a:cxnLst/>
            <a:rect l="l" t="t" r="r" b="b"/>
            <a:pathLst>
              <a:path w="11301259" h="607443">
                <a:moveTo>
                  <a:pt x="0" y="0"/>
                </a:moveTo>
                <a:lnTo>
                  <a:pt x="11301259" y="0"/>
                </a:lnTo>
                <a:lnTo>
                  <a:pt x="11301259" y="607443"/>
                </a:lnTo>
                <a:lnTo>
                  <a:pt x="0" y="607443"/>
                </a:lnTo>
                <a:lnTo>
                  <a:pt x="0" y="0"/>
                </a:lnTo>
                <a:close/>
              </a:path>
            </a:pathLst>
          </a:custGeom>
          <a:blipFill>
            <a:blip r:embed="rId4"/>
            <a:stretch>
              <a:fillRect/>
            </a:stretch>
          </a:blipFill>
        </p:spPr>
      </p:sp>
      <p:sp>
        <p:nvSpPr>
          <p:cNvPr id="6" name="Freeform 6"/>
          <p:cNvSpPr/>
          <p:nvPr/>
        </p:nvSpPr>
        <p:spPr>
          <a:xfrm>
            <a:off x="8594555" y="5305425"/>
            <a:ext cx="9648512" cy="4945876"/>
          </a:xfrm>
          <a:custGeom>
            <a:avLst/>
            <a:gdLst/>
            <a:ahLst/>
            <a:cxnLst/>
            <a:rect l="l" t="t" r="r" b="b"/>
            <a:pathLst>
              <a:path w="9648512" h="4945876">
                <a:moveTo>
                  <a:pt x="0" y="0"/>
                </a:moveTo>
                <a:lnTo>
                  <a:pt x="9648512" y="0"/>
                </a:lnTo>
                <a:lnTo>
                  <a:pt x="9648512" y="4945876"/>
                </a:lnTo>
                <a:lnTo>
                  <a:pt x="0" y="4945876"/>
                </a:lnTo>
                <a:lnTo>
                  <a:pt x="0" y="0"/>
                </a:lnTo>
                <a:close/>
              </a:path>
            </a:pathLst>
          </a:custGeom>
          <a:blipFill>
            <a:blip r:embed="rId5"/>
            <a:stretch>
              <a:fillRect/>
            </a:stretch>
          </a:blipFill>
        </p:spPr>
      </p:sp>
      <p:sp>
        <p:nvSpPr>
          <p:cNvPr id="7" name="Freeform 7"/>
          <p:cNvSpPr/>
          <p:nvPr/>
        </p:nvSpPr>
        <p:spPr>
          <a:xfrm>
            <a:off x="688694" y="4874254"/>
            <a:ext cx="3650266" cy="5453757"/>
          </a:xfrm>
          <a:custGeom>
            <a:avLst/>
            <a:gdLst/>
            <a:ahLst/>
            <a:cxnLst/>
            <a:rect l="l" t="t" r="r" b="b"/>
            <a:pathLst>
              <a:path w="3650266" h="5453757">
                <a:moveTo>
                  <a:pt x="0" y="0"/>
                </a:moveTo>
                <a:lnTo>
                  <a:pt x="3650266" y="0"/>
                </a:lnTo>
                <a:lnTo>
                  <a:pt x="3650266" y="5453757"/>
                </a:lnTo>
                <a:lnTo>
                  <a:pt x="0" y="5453757"/>
                </a:lnTo>
                <a:lnTo>
                  <a:pt x="0" y="0"/>
                </a:lnTo>
                <a:close/>
              </a:path>
            </a:pathLst>
          </a:custGeom>
          <a:blipFill>
            <a:blip r:embed="rId6"/>
            <a:stretch>
              <a:fillRect/>
            </a:stretch>
          </a:blipFill>
        </p:spPr>
      </p:sp>
      <p:sp>
        <p:nvSpPr>
          <p:cNvPr id="8" name="Freeform 8"/>
          <p:cNvSpPr/>
          <p:nvPr/>
        </p:nvSpPr>
        <p:spPr>
          <a:xfrm>
            <a:off x="4643760" y="4833243"/>
            <a:ext cx="3643091" cy="5404420"/>
          </a:xfrm>
          <a:custGeom>
            <a:avLst/>
            <a:gdLst/>
            <a:ahLst/>
            <a:cxnLst/>
            <a:rect l="l" t="t" r="r" b="b"/>
            <a:pathLst>
              <a:path w="3643091" h="5404420">
                <a:moveTo>
                  <a:pt x="0" y="0"/>
                </a:moveTo>
                <a:lnTo>
                  <a:pt x="3643091" y="0"/>
                </a:lnTo>
                <a:lnTo>
                  <a:pt x="3643091" y="5404420"/>
                </a:lnTo>
                <a:lnTo>
                  <a:pt x="0" y="5404420"/>
                </a:lnTo>
                <a:lnTo>
                  <a:pt x="0" y="0"/>
                </a:lnTo>
                <a:close/>
              </a:path>
            </a:pathLst>
          </a:custGeom>
          <a:blipFill>
            <a:blip r:embed="rId7"/>
            <a:stretch>
              <a:fillRect/>
            </a:stretch>
          </a:blipFill>
        </p:spPr>
      </p:sp>
      <p:sp>
        <p:nvSpPr>
          <p:cNvPr id="9" name="TextBox 9"/>
          <p:cNvSpPr txBox="1"/>
          <p:nvPr/>
        </p:nvSpPr>
        <p:spPr>
          <a:xfrm>
            <a:off x="1028700" y="906611"/>
            <a:ext cx="6422414" cy="840099"/>
          </a:xfrm>
          <a:prstGeom prst="rect">
            <a:avLst/>
          </a:prstGeom>
        </p:spPr>
        <p:txBody>
          <a:bodyPr lIns="0" tIns="0" rIns="0" bIns="0" rtlCol="0" anchor="t">
            <a:spAutoFit/>
          </a:bodyPr>
          <a:lstStyle/>
          <a:p>
            <a:pPr algn="ctr">
              <a:lnSpc>
                <a:spcPts val="6233"/>
              </a:lnSpc>
              <a:spcBef>
                <a:spcPct val="0"/>
              </a:spcBef>
            </a:pPr>
            <a:r>
              <a:rPr lang="en-US" sz="4269" spc="426">
                <a:solidFill>
                  <a:srgbClr val="000000"/>
                </a:solidFill>
                <a:latin typeface="Times New Roman"/>
                <a:ea typeface="Times New Roman"/>
                <a:cs typeface="Times New Roman"/>
                <a:sym typeface="Times New Roman"/>
              </a:rPr>
              <a:t>DATA CLEANING</a:t>
            </a:r>
          </a:p>
        </p:txBody>
      </p:sp>
      <p:sp>
        <p:nvSpPr>
          <p:cNvPr id="10" name="TextBox 10"/>
          <p:cNvSpPr txBox="1"/>
          <p:nvPr/>
        </p:nvSpPr>
        <p:spPr>
          <a:xfrm>
            <a:off x="1265087" y="1561442"/>
            <a:ext cx="4770358" cy="3312812"/>
          </a:xfrm>
          <a:prstGeom prst="rect">
            <a:avLst/>
          </a:prstGeom>
        </p:spPr>
        <p:txBody>
          <a:bodyPr lIns="0" tIns="0" rIns="0" bIns="0" rtlCol="0" anchor="t">
            <a:spAutoFit/>
          </a:bodyPr>
          <a:lstStyle/>
          <a:p>
            <a:pPr algn="l">
              <a:lnSpc>
                <a:spcPts val="3779"/>
              </a:lnSpc>
            </a:pPr>
            <a:endParaRPr/>
          </a:p>
          <a:p>
            <a:pPr algn="l">
              <a:lnSpc>
                <a:spcPts val="3779"/>
              </a:lnSpc>
            </a:pPr>
            <a:r>
              <a:rPr lang="en-US" sz="2699" spc="134">
                <a:solidFill>
                  <a:srgbClr val="57424A"/>
                </a:solidFill>
                <a:latin typeface="Source Serif Pro"/>
                <a:ea typeface="Source Serif Pro"/>
                <a:cs typeface="Source Serif Pro"/>
                <a:sym typeface="Source Serif Pro"/>
              </a:rPr>
              <a:t>  </a:t>
            </a:r>
            <a:r>
              <a:rPr lang="en-US" sz="2699" b="1" spc="134">
                <a:solidFill>
                  <a:srgbClr val="57424A"/>
                </a:solidFill>
                <a:latin typeface="Source Serif Pro Bold"/>
                <a:ea typeface="Source Serif Pro Bold"/>
                <a:cs typeface="Source Serif Pro Bold"/>
                <a:sym typeface="Source Serif Pro Bold"/>
              </a:rPr>
              <a:t> Identifying Issues</a:t>
            </a:r>
          </a:p>
          <a:p>
            <a:pPr marL="582789" lvl="1" indent="-291395" algn="l">
              <a:lnSpc>
                <a:spcPts val="3779"/>
              </a:lnSpc>
              <a:buFont typeface="Arial"/>
              <a:buChar char="•"/>
            </a:pPr>
            <a:r>
              <a:rPr lang="en-US" sz="2699" spc="134">
                <a:solidFill>
                  <a:srgbClr val="57424A"/>
                </a:solidFill>
                <a:latin typeface="Source Serif Pro"/>
                <a:ea typeface="Source Serif Pro"/>
                <a:cs typeface="Source Serif Pro"/>
                <a:sym typeface="Source Serif Pro"/>
              </a:rPr>
              <a:t>Missing Values </a:t>
            </a:r>
          </a:p>
          <a:p>
            <a:pPr marL="582789" lvl="1" indent="-291395" algn="l">
              <a:lnSpc>
                <a:spcPts val="3779"/>
              </a:lnSpc>
              <a:buFont typeface="Arial"/>
              <a:buChar char="•"/>
            </a:pPr>
            <a:r>
              <a:rPr lang="en-US" sz="2699" spc="134">
                <a:solidFill>
                  <a:srgbClr val="57424A"/>
                </a:solidFill>
                <a:latin typeface="Source Serif Pro"/>
                <a:ea typeface="Source Serif Pro"/>
                <a:cs typeface="Source Serif Pro"/>
                <a:sym typeface="Source Serif Pro"/>
              </a:rPr>
              <a:t>Inconsistent Categories  </a:t>
            </a:r>
          </a:p>
          <a:p>
            <a:pPr marL="582789" lvl="1" indent="-291395" algn="l">
              <a:lnSpc>
                <a:spcPts val="3779"/>
              </a:lnSpc>
              <a:buFont typeface="Arial"/>
              <a:buChar char="•"/>
            </a:pPr>
            <a:r>
              <a:rPr lang="en-US" sz="2699" spc="134">
                <a:solidFill>
                  <a:srgbClr val="57424A"/>
                </a:solidFill>
                <a:latin typeface="Source Serif Pro"/>
                <a:ea typeface="Source Serif Pro"/>
                <a:cs typeface="Source Serif Pro"/>
                <a:sym typeface="Source Serif Pro"/>
              </a:rPr>
              <a:t>Unnecessary Columns </a:t>
            </a:r>
          </a:p>
          <a:p>
            <a:pPr marL="582789" lvl="1" indent="-291395" algn="l">
              <a:lnSpc>
                <a:spcPts val="3779"/>
              </a:lnSpc>
              <a:buFont typeface="Arial"/>
              <a:buChar char="•"/>
            </a:pPr>
            <a:r>
              <a:rPr lang="en-US" sz="2699" spc="134">
                <a:solidFill>
                  <a:srgbClr val="57424A"/>
                </a:solidFill>
                <a:latin typeface="Source Serif Pro"/>
                <a:ea typeface="Source Serif Pro"/>
                <a:cs typeface="Source Serif Pro"/>
                <a:sym typeface="Source Serif Pro"/>
              </a:rPr>
              <a:t>Data Types </a:t>
            </a:r>
          </a:p>
          <a:p>
            <a:pPr algn="l">
              <a:lnSpc>
                <a:spcPts val="3779"/>
              </a:lnSpc>
            </a:pPr>
            <a:endParaRPr lang="en-US" sz="2699" spc="134">
              <a:solidFill>
                <a:srgbClr val="57424A"/>
              </a:solidFill>
              <a:latin typeface="Source Serif Pro"/>
              <a:ea typeface="Source Serif Pro"/>
              <a:cs typeface="Source Serif Pro"/>
              <a:sym typeface="Source Serif Pr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9F5"/>
        </a:solidFill>
        <a:effectLst/>
      </p:bgPr>
    </p:bg>
    <p:spTree>
      <p:nvGrpSpPr>
        <p:cNvPr id="1" name=""/>
        <p:cNvGrpSpPr/>
        <p:nvPr/>
      </p:nvGrpSpPr>
      <p:grpSpPr>
        <a:xfrm>
          <a:off x="0" y="0"/>
          <a:ext cx="0" cy="0"/>
          <a:chOff x="0" y="0"/>
          <a:chExt cx="0" cy="0"/>
        </a:xfrm>
      </p:grpSpPr>
      <p:sp>
        <p:nvSpPr>
          <p:cNvPr id="2" name="AutoShape 2"/>
          <p:cNvSpPr/>
          <p:nvPr/>
        </p:nvSpPr>
        <p:spPr>
          <a:xfrm rot="-5400000">
            <a:off x="260628" y="1357421"/>
            <a:ext cx="1567974" cy="31830"/>
          </a:xfrm>
          <a:prstGeom prst="rect">
            <a:avLst/>
          </a:prstGeom>
          <a:solidFill>
            <a:srgbClr val="57424A"/>
          </a:solidFill>
        </p:spPr>
      </p:sp>
      <p:sp>
        <p:nvSpPr>
          <p:cNvPr id="4" name="TextBox 4"/>
          <p:cNvSpPr txBox="1"/>
          <p:nvPr/>
        </p:nvSpPr>
        <p:spPr>
          <a:xfrm>
            <a:off x="1028700" y="906611"/>
            <a:ext cx="12815265" cy="840099"/>
          </a:xfrm>
          <a:prstGeom prst="rect">
            <a:avLst/>
          </a:prstGeom>
        </p:spPr>
        <p:txBody>
          <a:bodyPr lIns="0" tIns="0" rIns="0" bIns="0" rtlCol="0" anchor="t">
            <a:spAutoFit/>
          </a:bodyPr>
          <a:lstStyle/>
          <a:p>
            <a:pPr algn="ctr">
              <a:lnSpc>
                <a:spcPts val="6233"/>
              </a:lnSpc>
              <a:spcBef>
                <a:spcPct val="0"/>
              </a:spcBef>
            </a:pPr>
            <a:r>
              <a:rPr lang="en-US" sz="4269" spc="426">
                <a:solidFill>
                  <a:srgbClr val="000000"/>
                </a:solidFill>
                <a:latin typeface="Times New Roman"/>
                <a:ea typeface="Times New Roman"/>
                <a:cs typeface="Times New Roman"/>
                <a:sym typeface="Times New Roman"/>
              </a:rPr>
              <a:t>EXPLORATORY DATA ANALYSIS (EDA): </a:t>
            </a:r>
          </a:p>
        </p:txBody>
      </p:sp>
      <p:pic>
        <p:nvPicPr>
          <p:cNvPr id="5" name="Picture 4">
            <a:extLst>
              <a:ext uri="{FF2B5EF4-FFF2-40B4-BE49-F238E27FC236}">
                <a16:creationId xmlns:a16="http://schemas.microsoft.com/office/drawing/2014/main" id="{E7536214-5A8D-1CD2-49EA-F777E2B249AA}"/>
              </a:ext>
            </a:extLst>
          </p:cNvPr>
          <p:cNvPicPr>
            <a:picLocks noChangeAspect="1"/>
          </p:cNvPicPr>
          <p:nvPr/>
        </p:nvPicPr>
        <p:blipFill>
          <a:blip r:embed="rId2"/>
          <a:stretch>
            <a:fillRect/>
          </a:stretch>
        </p:blipFill>
        <p:spPr>
          <a:xfrm>
            <a:off x="380999" y="2324100"/>
            <a:ext cx="7687257" cy="5002764"/>
          </a:xfrm>
          <a:prstGeom prst="rect">
            <a:avLst/>
          </a:prstGeom>
        </p:spPr>
      </p:pic>
      <p:pic>
        <p:nvPicPr>
          <p:cNvPr id="6" name="Picture 5">
            <a:extLst>
              <a:ext uri="{FF2B5EF4-FFF2-40B4-BE49-F238E27FC236}">
                <a16:creationId xmlns:a16="http://schemas.microsoft.com/office/drawing/2014/main" id="{92D5FD80-454B-514A-D06B-0EC816345BB6}"/>
              </a:ext>
            </a:extLst>
          </p:cNvPr>
          <p:cNvPicPr>
            <a:picLocks noChangeAspect="1"/>
          </p:cNvPicPr>
          <p:nvPr/>
        </p:nvPicPr>
        <p:blipFill>
          <a:blip r:embed="rId3"/>
          <a:stretch>
            <a:fillRect/>
          </a:stretch>
        </p:blipFill>
        <p:spPr>
          <a:xfrm>
            <a:off x="8406726" y="2266606"/>
            <a:ext cx="5410200" cy="5060258"/>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9F5"/>
        </a:solidFill>
        <a:effectLst/>
      </p:bgPr>
    </p:bg>
    <p:spTree>
      <p:nvGrpSpPr>
        <p:cNvPr id="1" name=""/>
        <p:cNvGrpSpPr/>
        <p:nvPr/>
      </p:nvGrpSpPr>
      <p:grpSpPr>
        <a:xfrm>
          <a:off x="0" y="0"/>
          <a:ext cx="0" cy="0"/>
          <a:chOff x="0" y="0"/>
          <a:chExt cx="0" cy="0"/>
        </a:xfrm>
      </p:grpSpPr>
      <p:sp>
        <p:nvSpPr>
          <p:cNvPr id="2" name="AutoShape 2"/>
          <p:cNvSpPr/>
          <p:nvPr/>
        </p:nvSpPr>
        <p:spPr>
          <a:xfrm rot="-5400000">
            <a:off x="260628" y="1357421"/>
            <a:ext cx="1567974" cy="31830"/>
          </a:xfrm>
          <a:prstGeom prst="rect">
            <a:avLst/>
          </a:prstGeom>
          <a:solidFill>
            <a:srgbClr val="57424A"/>
          </a:solidFill>
        </p:spPr>
      </p:sp>
      <p:sp>
        <p:nvSpPr>
          <p:cNvPr id="5" name="TextBox 5"/>
          <p:cNvSpPr txBox="1"/>
          <p:nvPr/>
        </p:nvSpPr>
        <p:spPr>
          <a:xfrm>
            <a:off x="1028700" y="906611"/>
            <a:ext cx="2266231" cy="724686"/>
          </a:xfrm>
          <a:prstGeom prst="rect">
            <a:avLst/>
          </a:prstGeom>
        </p:spPr>
        <p:txBody>
          <a:bodyPr wrap="square" lIns="0" tIns="0" rIns="0" bIns="0" rtlCol="0" anchor="t">
            <a:spAutoFit/>
          </a:bodyPr>
          <a:lstStyle/>
          <a:p>
            <a:pPr algn="ctr">
              <a:lnSpc>
                <a:spcPts val="6233"/>
              </a:lnSpc>
              <a:spcBef>
                <a:spcPct val="0"/>
              </a:spcBef>
            </a:pPr>
            <a:r>
              <a:rPr lang="en-US" sz="4269" spc="426" dirty="0">
                <a:solidFill>
                  <a:srgbClr val="000000"/>
                </a:solidFill>
                <a:latin typeface="Times New Roman"/>
                <a:ea typeface="Times New Roman"/>
                <a:cs typeface="Times New Roman"/>
                <a:sym typeface="Times New Roman"/>
              </a:rPr>
              <a:t> (EDA): </a:t>
            </a:r>
          </a:p>
        </p:txBody>
      </p:sp>
      <p:pic>
        <p:nvPicPr>
          <p:cNvPr id="6" name="Picture 5">
            <a:extLst>
              <a:ext uri="{FF2B5EF4-FFF2-40B4-BE49-F238E27FC236}">
                <a16:creationId xmlns:a16="http://schemas.microsoft.com/office/drawing/2014/main" id="{A3CAF4D6-FEBE-E119-734E-56D051606517}"/>
              </a:ext>
            </a:extLst>
          </p:cNvPr>
          <p:cNvPicPr>
            <a:picLocks noChangeAspect="1"/>
          </p:cNvPicPr>
          <p:nvPr/>
        </p:nvPicPr>
        <p:blipFill>
          <a:blip r:embed="rId2"/>
          <a:stretch>
            <a:fillRect/>
          </a:stretch>
        </p:blipFill>
        <p:spPr>
          <a:xfrm>
            <a:off x="7806812" y="329475"/>
            <a:ext cx="10481188" cy="4433025"/>
          </a:xfrm>
          <a:prstGeom prst="rect">
            <a:avLst/>
          </a:prstGeom>
        </p:spPr>
      </p:pic>
      <p:pic>
        <p:nvPicPr>
          <p:cNvPr id="7" name="Picture 6">
            <a:extLst>
              <a:ext uri="{FF2B5EF4-FFF2-40B4-BE49-F238E27FC236}">
                <a16:creationId xmlns:a16="http://schemas.microsoft.com/office/drawing/2014/main" id="{F5B88A5D-0765-CE59-986A-43C18DDFC65F}"/>
              </a:ext>
            </a:extLst>
          </p:cNvPr>
          <p:cNvPicPr>
            <a:picLocks noChangeAspect="1"/>
          </p:cNvPicPr>
          <p:nvPr/>
        </p:nvPicPr>
        <p:blipFill>
          <a:blip r:embed="rId3"/>
          <a:stretch>
            <a:fillRect/>
          </a:stretch>
        </p:blipFill>
        <p:spPr>
          <a:xfrm>
            <a:off x="425478" y="2324100"/>
            <a:ext cx="6980574" cy="6657573"/>
          </a:xfrm>
          <a:prstGeom prst="rect">
            <a:avLst/>
          </a:prstGeom>
        </p:spPr>
      </p:pic>
      <p:pic>
        <p:nvPicPr>
          <p:cNvPr id="8" name="Picture 7">
            <a:extLst>
              <a:ext uri="{FF2B5EF4-FFF2-40B4-BE49-F238E27FC236}">
                <a16:creationId xmlns:a16="http://schemas.microsoft.com/office/drawing/2014/main" id="{B7F1B6DA-E24B-FA3D-669A-BC86636FC4C9}"/>
              </a:ext>
            </a:extLst>
          </p:cNvPr>
          <p:cNvPicPr>
            <a:picLocks noChangeAspect="1"/>
          </p:cNvPicPr>
          <p:nvPr/>
        </p:nvPicPr>
        <p:blipFill>
          <a:blip r:embed="rId4"/>
          <a:stretch>
            <a:fillRect/>
          </a:stretch>
        </p:blipFill>
        <p:spPr>
          <a:xfrm>
            <a:off x="7784689" y="4783394"/>
            <a:ext cx="9640461" cy="574518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9F5"/>
        </a:solidFill>
        <a:effectLst/>
      </p:bgPr>
    </p:bg>
    <p:spTree>
      <p:nvGrpSpPr>
        <p:cNvPr id="1" name=""/>
        <p:cNvGrpSpPr/>
        <p:nvPr/>
      </p:nvGrpSpPr>
      <p:grpSpPr>
        <a:xfrm>
          <a:off x="0" y="0"/>
          <a:ext cx="0" cy="0"/>
          <a:chOff x="0" y="0"/>
          <a:chExt cx="0" cy="0"/>
        </a:xfrm>
      </p:grpSpPr>
      <p:sp>
        <p:nvSpPr>
          <p:cNvPr id="2" name="AutoShape 2"/>
          <p:cNvSpPr/>
          <p:nvPr/>
        </p:nvSpPr>
        <p:spPr>
          <a:xfrm rot="-5400000">
            <a:off x="260628" y="1357421"/>
            <a:ext cx="1567974" cy="31830"/>
          </a:xfrm>
          <a:prstGeom prst="rect">
            <a:avLst/>
          </a:prstGeom>
          <a:solidFill>
            <a:srgbClr val="57424A"/>
          </a:solidFill>
        </p:spPr>
      </p:sp>
      <p:sp>
        <p:nvSpPr>
          <p:cNvPr id="3" name="Freeform 3"/>
          <p:cNvSpPr/>
          <p:nvPr/>
        </p:nvSpPr>
        <p:spPr>
          <a:xfrm>
            <a:off x="1028700" y="3158786"/>
            <a:ext cx="11301259" cy="1356151"/>
          </a:xfrm>
          <a:custGeom>
            <a:avLst/>
            <a:gdLst/>
            <a:ahLst/>
            <a:cxnLst/>
            <a:rect l="l" t="t" r="r" b="b"/>
            <a:pathLst>
              <a:path w="11301259" h="1356151">
                <a:moveTo>
                  <a:pt x="0" y="0"/>
                </a:moveTo>
                <a:lnTo>
                  <a:pt x="11301259" y="0"/>
                </a:lnTo>
                <a:lnTo>
                  <a:pt x="11301259" y="1356151"/>
                </a:lnTo>
                <a:lnTo>
                  <a:pt x="0" y="1356151"/>
                </a:lnTo>
                <a:lnTo>
                  <a:pt x="0" y="0"/>
                </a:lnTo>
                <a:close/>
              </a:path>
            </a:pathLst>
          </a:custGeom>
          <a:blipFill>
            <a:blip r:embed="rId2"/>
            <a:stretch>
              <a:fillRect/>
            </a:stretch>
          </a:blipFill>
        </p:spPr>
      </p:sp>
      <p:sp>
        <p:nvSpPr>
          <p:cNvPr id="4" name="TextBox 4"/>
          <p:cNvSpPr txBox="1"/>
          <p:nvPr/>
        </p:nvSpPr>
        <p:spPr>
          <a:xfrm>
            <a:off x="1028700" y="906611"/>
            <a:ext cx="7187755" cy="840099"/>
          </a:xfrm>
          <a:prstGeom prst="rect">
            <a:avLst/>
          </a:prstGeom>
        </p:spPr>
        <p:txBody>
          <a:bodyPr lIns="0" tIns="0" rIns="0" bIns="0" rtlCol="0" anchor="t">
            <a:spAutoFit/>
          </a:bodyPr>
          <a:lstStyle/>
          <a:p>
            <a:pPr algn="ctr">
              <a:lnSpc>
                <a:spcPts val="6233"/>
              </a:lnSpc>
              <a:spcBef>
                <a:spcPct val="0"/>
              </a:spcBef>
            </a:pPr>
            <a:r>
              <a:rPr lang="en-US" sz="4269" spc="426">
                <a:solidFill>
                  <a:srgbClr val="000000"/>
                </a:solidFill>
                <a:latin typeface="Times New Roman"/>
                <a:ea typeface="Times New Roman"/>
                <a:cs typeface="Times New Roman"/>
                <a:sym typeface="Times New Roman"/>
              </a:rPr>
              <a:t>MODELING PROCESS</a:t>
            </a:r>
          </a:p>
        </p:txBody>
      </p:sp>
      <p:sp>
        <p:nvSpPr>
          <p:cNvPr id="5" name="TextBox 5"/>
          <p:cNvSpPr txBox="1"/>
          <p:nvPr/>
        </p:nvSpPr>
        <p:spPr>
          <a:xfrm>
            <a:off x="1000125" y="2254261"/>
            <a:ext cx="3891082" cy="668782"/>
          </a:xfrm>
          <a:prstGeom prst="rect">
            <a:avLst/>
          </a:prstGeom>
        </p:spPr>
        <p:txBody>
          <a:bodyPr lIns="0" tIns="0" rIns="0" bIns="0" rtlCol="0" anchor="t">
            <a:spAutoFit/>
          </a:bodyPr>
          <a:lstStyle/>
          <a:p>
            <a:pPr algn="ctr">
              <a:lnSpc>
                <a:spcPts val="4963"/>
              </a:lnSpc>
              <a:spcBef>
                <a:spcPct val="0"/>
              </a:spcBef>
            </a:pPr>
            <a:r>
              <a:rPr lang="en-US" sz="3399" spc="339">
                <a:solidFill>
                  <a:srgbClr val="000000"/>
                </a:solidFill>
                <a:latin typeface="Times New Roman"/>
                <a:ea typeface="Times New Roman"/>
                <a:cs typeface="Times New Roman"/>
                <a:sym typeface="Times New Roman"/>
              </a:rPr>
              <a:t>Feature Selection</a:t>
            </a:r>
          </a:p>
        </p:txBody>
      </p:sp>
      <p:sp>
        <p:nvSpPr>
          <p:cNvPr id="6" name="TextBox 6"/>
          <p:cNvSpPr txBox="1"/>
          <p:nvPr/>
        </p:nvSpPr>
        <p:spPr>
          <a:xfrm>
            <a:off x="1060530" y="4638762"/>
            <a:ext cx="14477286" cy="3167510"/>
          </a:xfrm>
          <a:prstGeom prst="rect">
            <a:avLst/>
          </a:prstGeom>
        </p:spPr>
        <p:txBody>
          <a:bodyPr lIns="0" tIns="0" rIns="0" bIns="0" rtlCol="0" anchor="t">
            <a:spAutoFit/>
          </a:bodyPr>
          <a:lstStyle/>
          <a:p>
            <a:pPr algn="l">
              <a:lnSpc>
                <a:spcPts val="3560"/>
              </a:lnSpc>
              <a:spcBef>
                <a:spcPct val="0"/>
              </a:spcBef>
            </a:pPr>
            <a:r>
              <a:rPr lang="en-US" sz="2438" b="1" spc="243">
                <a:solidFill>
                  <a:srgbClr val="000000"/>
                </a:solidFill>
                <a:latin typeface="Times New Roman Bold"/>
                <a:ea typeface="Times New Roman Bold"/>
                <a:cs typeface="Times New Roman Bold"/>
                <a:sym typeface="Times New Roman Bold"/>
              </a:rPr>
              <a:t>Model Selection:</a:t>
            </a:r>
          </a:p>
          <a:p>
            <a:pPr algn="l">
              <a:lnSpc>
                <a:spcPts val="3560"/>
              </a:lnSpc>
              <a:spcBef>
                <a:spcPct val="0"/>
              </a:spcBef>
            </a:pPr>
            <a:r>
              <a:rPr lang="en-US" sz="2438" spc="243">
                <a:solidFill>
                  <a:srgbClr val="000000"/>
                </a:solidFill>
                <a:latin typeface="Times New Roman"/>
                <a:ea typeface="Times New Roman"/>
                <a:cs typeface="Times New Roman"/>
                <a:sym typeface="Times New Roman"/>
              </a:rPr>
              <a:t>Logistic Regression – Simple baseline for binary/multiclass classification.</a:t>
            </a:r>
          </a:p>
          <a:p>
            <a:pPr algn="l">
              <a:lnSpc>
                <a:spcPts val="3560"/>
              </a:lnSpc>
              <a:spcBef>
                <a:spcPct val="0"/>
              </a:spcBef>
            </a:pPr>
            <a:r>
              <a:rPr lang="en-US" sz="2438" spc="243">
                <a:solidFill>
                  <a:srgbClr val="000000"/>
                </a:solidFill>
                <a:latin typeface="Times New Roman"/>
                <a:ea typeface="Times New Roman"/>
                <a:cs typeface="Times New Roman"/>
                <a:sym typeface="Times New Roman"/>
              </a:rPr>
              <a:t>Decision Tree Classifier – Captures non-linear relationships between features.</a:t>
            </a:r>
          </a:p>
          <a:p>
            <a:pPr algn="l">
              <a:lnSpc>
                <a:spcPts val="3560"/>
              </a:lnSpc>
              <a:spcBef>
                <a:spcPct val="0"/>
              </a:spcBef>
            </a:pPr>
            <a:r>
              <a:rPr lang="en-US" sz="2438" spc="243">
                <a:solidFill>
                  <a:srgbClr val="000000"/>
                </a:solidFill>
                <a:latin typeface="Times New Roman"/>
                <a:ea typeface="Times New Roman"/>
                <a:cs typeface="Times New Roman"/>
                <a:sym typeface="Times New Roman"/>
              </a:rPr>
              <a:t>Random Forest Classifier – Ensemble model improving accuracy and reducing overfitting.</a:t>
            </a:r>
          </a:p>
          <a:p>
            <a:pPr algn="l">
              <a:lnSpc>
                <a:spcPts val="3560"/>
              </a:lnSpc>
              <a:spcBef>
                <a:spcPct val="0"/>
              </a:spcBef>
            </a:pPr>
            <a:r>
              <a:rPr lang="en-US" sz="2438" spc="243">
                <a:solidFill>
                  <a:srgbClr val="000000"/>
                </a:solidFill>
                <a:latin typeface="Times New Roman"/>
                <a:ea typeface="Times New Roman"/>
                <a:cs typeface="Times New Roman"/>
                <a:sym typeface="Times New Roman"/>
              </a:rPr>
              <a:t>Support Vector Machine (SVM) – Effective for classification with high-dimensional data.</a:t>
            </a:r>
          </a:p>
          <a:p>
            <a:pPr algn="l">
              <a:lnSpc>
                <a:spcPts val="3560"/>
              </a:lnSpc>
              <a:spcBef>
                <a:spcPct val="0"/>
              </a:spcBef>
            </a:pPr>
            <a:r>
              <a:rPr lang="en-US" sz="2438" spc="243">
                <a:solidFill>
                  <a:srgbClr val="000000"/>
                </a:solidFill>
                <a:latin typeface="Times New Roman"/>
                <a:ea typeface="Times New Roman"/>
                <a:cs typeface="Times New Roman"/>
                <a:sym typeface="Times New Roman"/>
              </a:rPr>
              <a:t>K-Nearest Neighbors (KNN) – Based on similarity between feature vectors.</a:t>
            </a:r>
          </a:p>
          <a:p>
            <a:pPr algn="l">
              <a:lnSpc>
                <a:spcPts val="3560"/>
              </a:lnSpc>
              <a:spcBef>
                <a:spcPct val="0"/>
              </a:spcBef>
            </a:pPr>
            <a:r>
              <a:rPr lang="en-US" sz="2438" spc="243">
                <a:solidFill>
                  <a:srgbClr val="000000"/>
                </a:solidFill>
                <a:latin typeface="Times New Roman"/>
                <a:ea typeface="Times New Roman"/>
                <a:cs typeface="Times New Roman"/>
                <a:sym typeface="Times New Roman"/>
              </a:rPr>
              <a:t>XGBoost Classifier – Gradient boosting algorithm for high performance on tabular data.</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9F5"/>
        </a:solidFill>
        <a:effectLst/>
      </p:bgPr>
    </p:bg>
    <p:spTree>
      <p:nvGrpSpPr>
        <p:cNvPr id="1" name=""/>
        <p:cNvGrpSpPr/>
        <p:nvPr/>
      </p:nvGrpSpPr>
      <p:grpSpPr>
        <a:xfrm>
          <a:off x="0" y="0"/>
          <a:ext cx="0" cy="0"/>
          <a:chOff x="0" y="0"/>
          <a:chExt cx="0" cy="0"/>
        </a:xfrm>
      </p:grpSpPr>
      <p:sp>
        <p:nvSpPr>
          <p:cNvPr id="2" name="AutoShape 2"/>
          <p:cNvSpPr/>
          <p:nvPr/>
        </p:nvSpPr>
        <p:spPr>
          <a:xfrm rot="-5400000">
            <a:off x="260628" y="1357421"/>
            <a:ext cx="1567974" cy="31830"/>
          </a:xfrm>
          <a:prstGeom prst="rect">
            <a:avLst/>
          </a:prstGeom>
          <a:solidFill>
            <a:srgbClr val="57424A"/>
          </a:solidFill>
        </p:spPr>
      </p:sp>
      <p:sp>
        <p:nvSpPr>
          <p:cNvPr id="9" name="TextBox 9"/>
          <p:cNvSpPr txBox="1"/>
          <p:nvPr/>
        </p:nvSpPr>
        <p:spPr>
          <a:xfrm>
            <a:off x="1028700" y="906611"/>
            <a:ext cx="7187755" cy="840099"/>
          </a:xfrm>
          <a:prstGeom prst="rect">
            <a:avLst/>
          </a:prstGeom>
        </p:spPr>
        <p:txBody>
          <a:bodyPr lIns="0" tIns="0" rIns="0" bIns="0" rtlCol="0" anchor="t">
            <a:spAutoFit/>
          </a:bodyPr>
          <a:lstStyle/>
          <a:p>
            <a:pPr algn="ctr">
              <a:lnSpc>
                <a:spcPts val="6233"/>
              </a:lnSpc>
              <a:spcBef>
                <a:spcPct val="0"/>
              </a:spcBef>
            </a:pPr>
            <a:r>
              <a:rPr lang="en-US" sz="4269" spc="426">
                <a:solidFill>
                  <a:srgbClr val="000000"/>
                </a:solidFill>
                <a:latin typeface="Times New Roman"/>
                <a:ea typeface="Times New Roman"/>
                <a:cs typeface="Times New Roman"/>
                <a:sym typeface="Times New Roman"/>
              </a:rPr>
              <a:t>MODELING PROCESS</a:t>
            </a:r>
          </a:p>
        </p:txBody>
      </p:sp>
      <p:pic>
        <p:nvPicPr>
          <p:cNvPr id="10" name="Picture 9">
            <a:extLst>
              <a:ext uri="{FF2B5EF4-FFF2-40B4-BE49-F238E27FC236}">
                <a16:creationId xmlns:a16="http://schemas.microsoft.com/office/drawing/2014/main" id="{060E5407-B0FB-B086-C5C0-D62F2E4143E5}"/>
              </a:ext>
            </a:extLst>
          </p:cNvPr>
          <p:cNvPicPr>
            <a:picLocks noChangeAspect="1"/>
          </p:cNvPicPr>
          <p:nvPr/>
        </p:nvPicPr>
        <p:blipFill>
          <a:blip r:embed="rId2"/>
          <a:stretch>
            <a:fillRect/>
          </a:stretch>
        </p:blipFill>
        <p:spPr>
          <a:xfrm>
            <a:off x="1295400" y="1740565"/>
            <a:ext cx="13262025" cy="8219341"/>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TotalTime>
  <Words>611</Words>
  <Application>Microsoft Office PowerPoint</Application>
  <PresentationFormat>Custom</PresentationFormat>
  <Paragraphs>66</Paragraphs>
  <Slides>13</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13</vt:i4>
      </vt:variant>
    </vt:vector>
  </HeadingPairs>
  <TitlesOfParts>
    <vt:vector size="22" baseType="lpstr">
      <vt:lpstr>Source Serif Pro</vt:lpstr>
      <vt:lpstr>Times New Roman</vt:lpstr>
      <vt:lpstr>Source Sans Pro</vt:lpstr>
      <vt:lpstr>Calibri</vt:lpstr>
      <vt:lpstr>Source Sans Pro Bold</vt:lpstr>
      <vt:lpstr>Arial</vt:lpstr>
      <vt:lpstr>Times New Roman Bold</vt:lpstr>
      <vt:lpstr>Source Serif Pro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Pink and Cream Basic Presentation Template</dc:title>
  <cp:lastModifiedBy>sreejaa RG</cp:lastModifiedBy>
  <cp:revision>2</cp:revision>
  <dcterms:created xsi:type="dcterms:W3CDTF">2006-08-16T00:00:00Z</dcterms:created>
  <dcterms:modified xsi:type="dcterms:W3CDTF">2025-09-11T09:27:38Z</dcterms:modified>
  <dc:identifier>DAGySZz5DrM</dc:identifier>
</cp:coreProperties>
</file>