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0" r:id="rId3"/>
    <p:sldId id="257" r:id="rId4"/>
    <p:sldId id="259" r:id="rId5"/>
    <p:sldId id="260" r:id="rId6"/>
    <p:sldId id="272" r:id="rId7"/>
    <p:sldId id="267" r:id="rId8"/>
    <p:sldId id="268" r:id="rId9"/>
    <p:sldId id="269" r:id="rId10"/>
    <p:sldId id="262" r:id="rId11"/>
    <p:sldId id="263" r:id="rId12"/>
    <p:sldId id="264" r:id="rId13"/>
    <p:sldId id="265" r:id="rId14"/>
    <p:sldId id="266" r:id="rId15"/>
    <p:sldId id="271"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86F457-D417-4B53-875C-F4108CCA6F28}" v="26" dt="2025-07-20T08:26:4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jaa RG" userId="0d2f65f9b7f4b323" providerId="LiveId" clId="{7486F457-D417-4B53-875C-F4108CCA6F28}"/>
    <pc:docChg chg="undo custSel addSld delSld modSld sldOrd">
      <pc:chgData name="sreejaa RG" userId="0d2f65f9b7f4b323" providerId="LiveId" clId="{7486F457-D417-4B53-875C-F4108CCA6F28}" dt="2025-07-20T08:26:45.317" v="1459"/>
      <pc:docMkLst>
        <pc:docMk/>
      </pc:docMkLst>
      <pc:sldChg chg="modSp mod">
        <pc:chgData name="sreejaa RG" userId="0d2f65f9b7f4b323" providerId="LiveId" clId="{7486F457-D417-4B53-875C-F4108CCA6F28}" dt="2025-07-20T07:31:26.502" v="1421" actId="113"/>
        <pc:sldMkLst>
          <pc:docMk/>
          <pc:sldMk cId="788349805" sldId="256"/>
        </pc:sldMkLst>
        <pc:spChg chg="mod">
          <ac:chgData name="sreejaa RG" userId="0d2f65f9b7f4b323" providerId="LiveId" clId="{7486F457-D417-4B53-875C-F4108CCA6F28}" dt="2025-07-20T07:31:12.517" v="1419" actId="113"/>
          <ac:spMkLst>
            <pc:docMk/>
            <pc:sldMk cId="788349805" sldId="256"/>
            <ac:spMk id="2" creationId="{5D7A8BDD-B860-DC2E-8A2A-82DA01F6912E}"/>
          </ac:spMkLst>
        </pc:spChg>
        <pc:spChg chg="mod">
          <ac:chgData name="sreejaa RG" userId="0d2f65f9b7f4b323" providerId="LiveId" clId="{7486F457-D417-4B53-875C-F4108CCA6F28}" dt="2025-07-20T07:31:17.763" v="1420" actId="113"/>
          <ac:spMkLst>
            <pc:docMk/>
            <pc:sldMk cId="788349805" sldId="256"/>
            <ac:spMk id="3" creationId="{8057A7E6-FBC0-1F88-6AD9-9BE1B4FC739D}"/>
          </ac:spMkLst>
        </pc:spChg>
        <pc:spChg chg="mod">
          <ac:chgData name="sreejaa RG" userId="0d2f65f9b7f4b323" providerId="LiveId" clId="{7486F457-D417-4B53-875C-F4108CCA6F28}" dt="2025-07-20T07:31:26.502" v="1421" actId="113"/>
          <ac:spMkLst>
            <pc:docMk/>
            <pc:sldMk cId="788349805" sldId="256"/>
            <ac:spMk id="4" creationId="{B5C159D0-0C9C-8B69-BAD5-A96EBD474EBB}"/>
          </ac:spMkLst>
        </pc:spChg>
      </pc:sldChg>
      <pc:sldChg chg="delSp modSp mod">
        <pc:chgData name="sreejaa RG" userId="0d2f65f9b7f4b323" providerId="LiveId" clId="{7486F457-D417-4B53-875C-F4108CCA6F28}" dt="2025-07-20T04:58:12.801" v="28" actId="2711"/>
        <pc:sldMkLst>
          <pc:docMk/>
          <pc:sldMk cId="1267991889" sldId="257"/>
        </pc:sldMkLst>
        <pc:spChg chg="mod">
          <ac:chgData name="sreejaa RG" userId="0d2f65f9b7f4b323" providerId="LiveId" clId="{7486F457-D417-4B53-875C-F4108CCA6F28}" dt="2025-07-20T04:58:12.801" v="28" actId="2711"/>
          <ac:spMkLst>
            <pc:docMk/>
            <pc:sldMk cId="1267991889" sldId="257"/>
            <ac:spMk id="5" creationId="{3ECBBFF0-29DE-88E9-99A0-CD0A5CDC87BA}"/>
          </ac:spMkLst>
        </pc:spChg>
        <pc:spChg chg="del mod">
          <ac:chgData name="sreejaa RG" userId="0d2f65f9b7f4b323" providerId="LiveId" clId="{7486F457-D417-4B53-875C-F4108CCA6F28}" dt="2025-07-20T04:57:58.887" v="26"/>
          <ac:spMkLst>
            <pc:docMk/>
            <pc:sldMk cId="1267991889" sldId="257"/>
            <ac:spMk id="7" creationId="{323A8AEF-658B-8978-87D8-285FAC0FF89E}"/>
          </ac:spMkLst>
        </pc:spChg>
      </pc:sldChg>
      <pc:sldChg chg="del ord">
        <pc:chgData name="sreejaa RG" userId="0d2f65f9b7f4b323" providerId="LiveId" clId="{7486F457-D417-4B53-875C-F4108CCA6F28}" dt="2025-07-20T05:59:31.654" v="938" actId="2696"/>
        <pc:sldMkLst>
          <pc:docMk/>
          <pc:sldMk cId="2017764574" sldId="258"/>
        </pc:sldMkLst>
      </pc:sldChg>
      <pc:sldChg chg="modSp mod">
        <pc:chgData name="sreejaa RG" userId="0d2f65f9b7f4b323" providerId="LiveId" clId="{7486F457-D417-4B53-875C-F4108CCA6F28}" dt="2025-07-20T06:05:00.499" v="1063" actId="255"/>
        <pc:sldMkLst>
          <pc:docMk/>
          <pc:sldMk cId="226654928" sldId="259"/>
        </pc:sldMkLst>
        <pc:spChg chg="mod">
          <ac:chgData name="sreejaa RG" userId="0d2f65f9b7f4b323" providerId="LiveId" clId="{7486F457-D417-4B53-875C-F4108CCA6F28}" dt="2025-07-20T06:05:00.499" v="1063" actId="255"/>
          <ac:spMkLst>
            <pc:docMk/>
            <pc:sldMk cId="226654928" sldId="259"/>
            <ac:spMk id="4" creationId="{332E5A60-30FA-D394-B309-850839CD6835}"/>
          </ac:spMkLst>
        </pc:spChg>
      </pc:sldChg>
      <pc:sldChg chg="addSp modSp mod">
        <pc:chgData name="sreejaa RG" userId="0d2f65f9b7f4b323" providerId="LiveId" clId="{7486F457-D417-4B53-875C-F4108CCA6F28}" dt="2025-07-20T08:20:51.768" v="1458" actId="1036"/>
        <pc:sldMkLst>
          <pc:docMk/>
          <pc:sldMk cId="2460208479" sldId="260"/>
        </pc:sldMkLst>
        <pc:spChg chg="mod">
          <ac:chgData name="sreejaa RG" userId="0d2f65f9b7f4b323" providerId="LiveId" clId="{7486F457-D417-4B53-875C-F4108CCA6F28}" dt="2025-07-20T08:20:51.768" v="1458" actId="1036"/>
          <ac:spMkLst>
            <pc:docMk/>
            <pc:sldMk cId="2460208479" sldId="260"/>
            <ac:spMk id="3" creationId="{8BB9AF02-1F8D-9C23-71BE-F713C5DED8F6}"/>
          </ac:spMkLst>
        </pc:spChg>
        <pc:picChg chg="add mod">
          <ac:chgData name="sreejaa RG" userId="0d2f65f9b7f4b323" providerId="LiveId" clId="{7486F457-D417-4B53-875C-F4108CCA6F28}" dt="2025-07-20T05:04:12.482" v="225" actId="1076"/>
          <ac:picMkLst>
            <pc:docMk/>
            <pc:sldMk cId="2460208479" sldId="260"/>
            <ac:picMk id="6" creationId="{CEA94C2C-6AC6-9BD2-6B7C-CA56F263B172}"/>
          </ac:picMkLst>
        </pc:picChg>
        <pc:picChg chg="add mod">
          <ac:chgData name="sreejaa RG" userId="0d2f65f9b7f4b323" providerId="LiveId" clId="{7486F457-D417-4B53-875C-F4108CCA6F28}" dt="2025-07-20T05:09:09.541" v="457" actId="1035"/>
          <ac:picMkLst>
            <pc:docMk/>
            <pc:sldMk cId="2460208479" sldId="260"/>
            <ac:picMk id="7" creationId="{01D2FBB3-DB8F-4984-1125-8ECF0DF0CD68}"/>
          </ac:picMkLst>
        </pc:picChg>
        <pc:picChg chg="add mod">
          <ac:chgData name="sreejaa RG" userId="0d2f65f9b7f4b323" providerId="LiveId" clId="{7486F457-D417-4B53-875C-F4108CCA6F28}" dt="2025-07-20T08:20:50.236" v="1456" actId="1035"/>
          <ac:picMkLst>
            <pc:docMk/>
            <pc:sldMk cId="2460208479" sldId="260"/>
            <ac:picMk id="8" creationId="{C3BBCBAD-4D11-1AD0-E19A-BAB32209E4E8}"/>
          </ac:picMkLst>
        </pc:picChg>
        <pc:picChg chg="add mod">
          <ac:chgData name="sreejaa RG" userId="0d2f65f9b7f4b323" providerId="LiveId" clId="{7486F457-D417-4B53-875C-F4108CCA6F28}" dt="2025-07-20T05:09:04.406" v="441" actId="1035"/>
          <ac:picMkLst>
            <pc:docMk/>
            <pc:sldMk cId="2460208479" sldId="260"/>
            <ac:picMk id="10" creationId="{B0DA577F-710D-D23D-19B9-A7AAF4857A39}"/>
          </ac:picMkLst>
        </pc:picChg>
      </pc:sldChg>
      <pc:sldChg chg="del">
        <pc:chgData name="sreejaa RG" userId="0d2f65f9b7f4b323" providerId="LiveId" clId="{7486F457-D417-4B53-875C-F4108CCA6F28}" dt="2025-07-20T05:06:41.531" v="255" actId="2696"/>
        <pc:sldMkLst>
          <pc:docMk/>
          <pc:sldMk cId="656748612" sldId="261"/>
        </pc:sldMkLst>
      </pc:sldChg>
      <pc:sldChg chg="addSp delSp modSp mod">
        <pc:chgData name="sreejaa RG" userId="0d2f65f9b7f4b323" providerId="LiveId" clId="{7486F457-D417-4B53-875C-F4108CCA6F28}" dt="2025-07-20T07:33:05.358" v="1454" actId="1035"/>
        <pc:sldMkLst>
          <pc:docMk/>
          <pc:sldMk cId="444011246" sldId="262"/>
        </pc:sldMkLst>
        <pc:spChg chg="mod">
          <ac:chgData name="sreejaa RG" userId="0d2f65f9b7f4b323" providerId="LiveId" clId="{7486F457-D417-4B53-875C-F4108CCA6F28}" dt="2025-07-20T05:56:32.595" v="922" actId="255"/>
          <ac:spMkLst>
            <pc:docMk/>
            <pc:sldMk cId="444011246" sldId="262"/>
            <ac:spMk id="3" creationId="{9F405406-510E-E24A-3C61-E321697511EA}"/>
          </ac:spMkLst>
        </pc:spChg>
        <pc:spChg chg="add mod">
          <ac:chgData name="sreejaa RG" userId="0d2f65f9b7f4b323" providerId="LiveId" clId="{7486F457-D417-4B53-875C-F4108CCA6F28}" dt="2025-07-20T05:56:46.741" v="923" actId="255"/>
          <ac:spMkLst>
            <pc:docMk/>
            <pc:sldMk cId="444011246" sldId="262"/>
            <ac:spMk id="9" creationId="{3E2EEA8C-1B9B-87D2-64ED-812E74272EEC}"/>
          </ac:spMkLst>
        </pc:spChg>
        <pc:picChg chg="del">
          <ac:chgData name="sreejaa RG" userId="0d2f65f9b7f4b323" providerId="LiveId" clId="{7486F457-D417-4B53-875C-F4108CCA6F28}" dt="2025-07-20T05:55:53.224" v="918" actId="21"/>
          <ac:picMkLst>
            <pc:docMk/>
            <pc:sldMk cId="444011246" sldId="262"/>
            <ac:picMk id="5" creationId="{8A3A6310-8AD3-2F6B-F5C4-B2FF2550537E}"/>
          </ac:picMkLst>
        </pc:picChg>
        <pc:picChg chg="mod">
          <ac:chgData name="sreejaa RG" userId="0d2f65f9b7f4b323" providerId="LiveId" clId="{7486F457-D417-4B53-875C-F4108CCA6F28}" dt="2025-07-20T07:33:05.358" v="1454" actId="1035"/>
          <ac:picMkLst>
            <pc:docMk/>
            <pc:sldMk cId="444011246" sldId="262"/>
            <ac:picMk id="7" creationId="{5AE1D267-4F40-8F9A-E703-9ED8B8027688}"/>
          </ac:picMkLst>
        </pc:picChg>
      </pc:sldChg>
      <pc:sldChg chg="addSp modSp mod">
        <pc:chgData name="sreejaa RG" userId="0d2f65f9b7f4b323" providerId="LiveId" clId="{7486F457-D417-4B53-875C-F4108CCA6F28}" dt="2025-07-20T08:26:45.317" v="1459"/>
        <pc:sldMkLst>
          <pc:docMk/>
          <pc:sldMk cId="3543618747" sldId="263"/>
        </pc:sldMkLst>
        <pc:spChg chg="mod">
          <ac:chgData name="sreejaa RG" userId="0d2f65f9b7f4b323" providerId="LiveId" clId="{7486F457-D417-4B53-875C-F4108CCA6F28}" dt="2025-07-20T05:57:33.097" v="926" actId="113"/>
          <ac:spMkLst>
            <pc:docMk/>
            <pc:sldMk cId="3543618747" sldId="263"/>
            <ac:spMk id="5" creationId="{62BE6CFD-AA77-B699-98FA-7D7955CA480F}"/>
          </ac:spMkLst>
        </pc:spChg>
        <pc:spChg chg="mod">
          <ac:chgData name="sreejaa RG" userId="0d2f65f9b7f4b323" providerId="LiveId" clId="{7486F457-D417-4B53-875C-F4108CCA6F28}" dt="2025-07-20T05:57:37.438" v="927" actId="113"/>
          <ac:spMkLst>
            <pc:docMk/>
            <pc:sldMk cId="3543618747" sldId="263"/>
            <ac:spMk id="6" creationId="{207A291B-9B51-BBA4-5D73-B23B3F60A892}"/>
          </ac:spMkLst>
        </pc:spChg>
        <pc:picChg chg="add mod">
          <ac:chgData name="sreejaa RG" userId="0d2f65f9b7f4b323" providerId="LiveId" clId="{7486F457-D417-4B53-875C-F4108CCA6F28}" dt="2025-07-20T08:26:45.317" v="1459"/>
          <ac:picMkLst>
            <pc:docMk/>
            <pc:sldMk cId="3543618747" sldId="263"/>
            <ac:picMk id="3" creationId="{C81E6503-B37F-CC2C-945C-E68FCC50707A}"/>
          </ac:picMkLst>
        </pc:picChg>
        <pc:picChg chg="mod">
          <ac:chgData name="sreejaa RG" userId="0d2f65f9b7f4b323" providerId="LiveId" clId="{7486F457-D417-4B53-875C-F4108CCA6F28}" dt="2025-07-20T05:57:50.731" v="928" actId="1036"/>
          <ac:picMkLst>
            <pc:docMk/>
            <pc:sldMk cId="3543618747" sldId="263"/>
            <ac:picMk id="4" creationId="{ECCCEA74-3A11-4BF6-5F11-F507E0E77E2C}"/>
          </ac:picMkLst>
        </pc:picChg>
      </pc:sldChg>
      <pc:sldChg chg="addSp modSp mod">
        <pc:chgData name="sreejaa RG" userId="0d2f65f9b7f4b323" providerId="LiveId" clId="{7486F457-D417-4B53-875C-F4108CCA6F28}" dt="2025-07-20T07:02:01.907" v="1269" actId="1076"/>
        <pc:sldMkLst>
          <pc:docMk/>
          <pc:sldMk cId="2844897906" sldId="264"/>
        </pc:sldMkLst>
        <pc:spChg chg="mod">
          <ac:chgData name="sreejaa RG" userId="0d2f65f9b7f4b323" providerId="LiveId" clId="{7486F457-D417-4B53-875C-F4108CCA6F28}" dt="2025-07-20T07:01:27.826" v="1262" actId="1076"/>
          <ac:spMkLst>
            <pc:docMk/>
            <pc:sldMk cId="2844897906" sldId="264"/>
            <ac:spMk id="3" creationId="{7871E69C-1014-D66B-F8E0-8CE90FCBFD2D}"/>
          </ac:spMkLst>
        </pc:spChg>
        <pc:spChg chg="add mod">
          <ac:chgData name="sreejaa RG" userId="0d2f65f9b7f4b323" providerId="LiveId" clId="{7486F457-D417-4B53-875C-F4108CCA6F28}" dt="2025-07-20T07:01:58.201" v="1268" actId="1076"/>
          <ac:spMkLst>
            <pc:docMk/>
            <pc:sldMk cId="2844897906" sldId="264"/>
            <ac:spMk id="7" creationId="{0CF3F156-399E-A841-08FB-3D59B2625031}"/>
          </ac:spMkLst>
        </pc:spChg>
        <pc:spChg chg="add mod">
          <ac:chgData name="sreejaa RG" userId="0d2f65f9b7f4b323" providerId="LiveId" clId="{7486F457-D417-4B53-875C-F4108CCA6F28}" dt="2025-07-20T07:02:01.907" v="1269" actId="1076"/>
          <ac:spMkLst>
            <pc:docMk/>
            <pc:sldMk cId="2844897906" sldId="264"/>
            <ac:spMk id="9" creationId="{ED3D5116-BC05-EC36-6768-8236F510EE09}"/>
          </ac:spMkLst>
        </pc:spChg>
        <pc:picChg chg="mod">
          <ac:chgData name="sreejaa RG" userId="0d2f65f9b7f4b323" providerId="LiveId" clId="{7486F457-D417-4B53-875C-F4108CCA6F28}" dt="2025-07-20T07:00:46.196" v="1253" actId="1076"/>
          <ac:picMkLst>
            <pc:docMk/>
            <pc:sldMk cId="2844897906" sldId="264"/>
            <ac:picMk id="5" creationId="{B170F2B1-A305-247F-1243-3ED742BDC61C}"/>
          </ac:picMkLst>
        </pc:picChg>
      </pc:sldChg>
      <pc:sldChg chg="modSp mod">
        <pc:chgData name="sreejaa RG" userId="0d2f65f9b7f4b323" providerId="LiveId" clId="{7486F457-D417-4B53-875C-F4108CCA6F28}" dt="2025-07-20T07:02:45.385" v="1274" actId="1076"/>
        <pc:sldMkLst>
          <pc:docMk/>
          <pc:sldMk cId="3066527727" sldId="265"/>
        </pc:sldMkLst>
        <pc:picChg chg="mod">
          <ac:chgData name="sreejaa RG" userId="0d2f65f9b7f4b323" providerId="LiveId" clId="{7486F457-D417-4B53-875C-F4108CCA6F28}" dt="2025-07-20T07:02:45.385" v="1274" actId="1076"/>
          <ac:picMkLst>
            <pc:docMk/>
            <pc:sldMk cId="3066527727" sldId="265"/>
            <ac:picMk id="3" creationId="{180D1D87-375E-37BF-D4BE-1FCB42980E25}"/>
          </ac:picMkLst>
        </pc:picChg>
      </pc:sldChg>
      <pc:sldChg chg="addSp delSp modSp mod">
        <pc:chgData name="sreejaa RG" userId="0d2f65f9b7f4b323" providerId="LiveId" clId="{7486F457-D417-4B53-875C-F4108CCA6F28}" dt="2025-07-20T07:27:22.477" v="1386" actId="113"/>
        <pc:sldMkLst>
          <pc:docMk/>
          <pc:sldMk cId="1293820197" sldId="266"/>
        </pc:sldMkLst>
        <pc:spChg chg="mod">
          <ac:chgData name="sreejaa RG" userId="0d2f65f9b7f4b323" providerId="LiveId" clId="{7486F457-D417-4B53-875C-F4108CCA6F28}" dt="2025-07-20T07:27:00.677" v="1381" actId="1076"/>
          <ac:spMkLst>
            <pc:docMk/>
            <pc:sldMk cId="1293820197" sldId="266"/>
            <ac:spMk id="3" creationId="{DDA815B7-345C-1584-8ADE-8E0D22644986}"/>
          </ac:spMkLst>
        </pc:spChg>
        <pc:spChg chg="add mod">
          <ac:chgData name="sreejaa RG" userId="0d2f65f9b7f4b323" providerId="LiveId" clId="{7486F457-D417-4B53-875C-F4108CCA6F28}" dt="2025-07-20T07:27:17.995" v="1384" actId="113"/>
          <ac:spMkLst>
            <pc:docMk/>
            <pc:sldMk cId="1293820197" sldId="266"/>
            <ac:spMk id="11" creationId="{DF3D041F-23A2-E50F-0A50-1BFF93EA58B5}"/>
          </ac:spMkLst>
        </pc:spChg>
        <pc:spChg chg="add mod">
          <ac:chgData name="sreejaa RG" userId="0d2f65f9b7f4b323" providerId="LiveId" clId="{7486F457-D417-4B53-875C-F4108CCA6F28}" dt="2025-07-20T07:27:22.477" v="1386" actId="113"/>
          <ac:spMkLst>
            <pc:docMk/>
            <pc:sldMk cId="1293820197" sldId="266"/>
            <ac:spMk id="13" creationId="{8508E259-B79A-C42A-6CA2-C14B19DB6A1D}"/>
          </ac:spMkLst>
        </pc:spChg>
        <pc:picChg chg="del mod">
          <ac:chgData name="sreejaa RG" userId="0d2f65f9b7f4b323" providerId="LiveId" clId="{7486F457-D417-4B53-875C-F4108CCA6F28}" dt="2025-07-20T06:29:08.231" v="1070" actId="478"/>
          <ac:picMkLst>
            <pc:docMk/>
            <pc:sldMk cId="1293820197" sldId="266"/>
            <ac:picMk id="5" creationId="{AE93849C-70F6-CEDC-D810-16EE40EC1BEB}"/>
          </ac:picMkLst>
        </pc:picChg>
        <pc:picChg chg="add mod">
          <ac:chgData name="sreejaa RG" userId="0d2f65f9b7f4b323" providerId="LiveId" clId="{7486F457-D417-4B53-875C-F4108CCA6F28}" dt="2025-07-20T06:43:32.122" v="1235" actId="1076"/>
          <ac:picMkLst>
            <pc:docMk/>
            <pc:sldMk cId="1293820197" sldId="266"/>
            <ac:picMk id="7" creationId="{F64A3E97-D2CA-3AB9-0FD8-23AA5011F58D}"/>
          </ac:picMkLst>
        </pc:picChg>
        <pc:picChg chg="add mod">
          <ac:chgData name="sreejaa RG" userId="0d2f65f9b7f4b323" providerId="LiveId" clId="{7486F457-D417-4B53-875C-F4108CCA6F28}" dt="2025-07-20T06:43:04.594" v="1227" actId="1037"/>
          <ac:picMkLst>
            <pc:docMk/>
            <pc:sldMk cId="1293820197" sldId="266"/>
            <ac:picMk id="9" creationId="{6FFFCFB6-6152-0C6A-B218-4C7C1F0FDE24}"/>
          </ac:picMkLst>
        </pc:picChg>
      </pc:sldChg>
      <pc:sldChg chg="addSp delSp modSp mod ord">
        <pc:chgData name="sreejaa RG" userId="0d2f65f9b7f4b323" providerId="LiveId" clId="{7486F457-D417-4B53-875C-F4108CCA6F28}" dt="2025-07-20T05:46:48.220" v="720" actId="1036"/>
        <pc:sldMkLst>
          <pc:docMk/>
          <pc:sldMk cId="3369215494" sldId="267"/>
        </pc:sldMkLst>
        <pc:spChg chg="add mod">
          <ac:chgData name="sreejaa RG" userId="0d2f65f9b7f4b323" providerId="LiveId" clId="{7486F457-D417-4B53-875C-F4108CCA6F28}" dt="2025-07-20T05:11:49.958" v="477" actId="113"/>
          <ac:spMkLst>
            <pc:docMk/>
            <pc:sldMk cId="3369215494" sldId="267"/>
            <ac:spMk id="6" creationId="{62A010EC-49F2-9B1C-8E32-E46BF459A9B2}"/>
          </ac:spMkLst>
        </pc:spChg>
        <pc:spChg chg="add mod">
          <ac:chgData name="sreejaa RG" userId="0d2f65f9b7f4b323" providerId="LiveId" clId="{7486F457-D417-4B53-875C-F4108CCA6F28}" dt="2025-07-20T05:15:00.489" v="627" actId="12"/>
          <ac:spMkLst>
            <pc:docMk/>
            <pc:sldMk cId="3369215494" sldId="267"/>
            <ac:spMk id="8" creationId="{35D55D7A-1BA9-4562-FC69-D166F35166A8}"/>
          </ac:spMkLst>
        </pc:spChg>
        <pc:picChg chg="mod">
          <ac:chgData name="sreejaa RG" userId="0d2f65f9b7f4b323" providerId="LiveId" clId="{7486F457-D417-4B53-875C-F4108CCA6F28}" dt="2025-07-20T05:15:06.963" v="634" actId="1036"/>
          <ac:picMkLst>
            <pc:docMk/>
            <pc:sldMk cId="3369215494" sldId="267"/>
            <ac:picMk id="3" creationId="{1A9F100E-BB19-0329-1063-CA91838939A5}"/>
          </ac:picMkLst>
        </pc:picChg>
        <pc:picChg chg="del mod">
          <ac:chgData name="sreejaa RG" userId="0d2f65f9b7f4b323" providerId="LiveId" clId="{7486F457-D417-4B53-875C-F4108CCA6F28}" dt="2025-07-20T05:42:48.942" v="707" actId="21"/>
          <ac:picMkLst>
            <pc:docMk/>
            <pc:sldMk cId="3369215494" sldId="267"/>
            <ac:picMk id="5" creationId="{CC5915DF-6B40-5E3D-84F0-C3997AA20D68}"/>
          </ac:picMkLst>
        </pc:picChg>
        <pc:picChg chg="add del mod modCrop">
          <ac:chgData name="sreejaa RG" userId="0d2f65f9b7f4b323" providerId="LiveId" clId="{7486F457-D417-4B53-875C-F4108CCA6F28}" dt="2025-07-20T05:46:22.499" v="711" actId="21"/>
          <ac:picMkLst>
            <pc:docMk/>
            <pc:sldMk cId="3369215494" sldId="267"/>
            <ac:picMk id="10" creationId="{C7F768C6-22D8-6724-DA22-2E4AE1051F4A}"/>
          </ac:picMkLst>
        </pc:picChg>
        <pc:picChg chg="add mod">
          <ac:chgData name="sreejaa RG" userId="0d2f65f9b7f4b323" providerId="LiveId" clId="{7486F457-D417-4B53-875C-F4108CCA6F28}" dt="2025-07-20T05:46:48.220" v="720" actId="1036"/>
          <ac:picMkLst>
            <pc:docMk/>
            <pc:sldMk cId="3369215494" sldId="267"/>
            <ac:picMk id="11" creationId="{C7F768C6-22D8-6724-DA22-2E4AE1051F4A}"/>
          </ac:picMkLst>
        </pc:picChg>
      </pc:sldChg>
      <pc:sldChg chg="addSp modSp mod ord">
        <pc:chgData name="sreejaa RG" userId="0d2f65f9b7f4b323" providerId="LiveId" clId="{7486F457-D417-4B53-875C-F4108CCA6F28}" dt="2025-07-20T05:58:19.416" v="929" actId="255"/>
        <pc:sldMkLst>
          <pc:docMk/>
          <pc:sldMk cId="176121931" sldId="268"/>
        </pc:sldMkLst>
        <pc:spChg chg="add mod">
          <ac:chgData name="sreejaa RG" userId="0d2f65f9b7f4b323" providerId="LiveId" clId="{7486F457-D417-4B53-875C-F4108CCA6F28}" dt="2025-07-20T05:37:18.598" v="706" actId="1076"/>
          <ac:spMkLst>
            <pc:docMk/>
            <pc:sldMk cId="176121931" sldId="268"/>
            <ac:spMk id="7" creationId="{6537B9C5-9FB5-109F-9584-64CC9C8F7B91}"/>
          </ac:spMkLst>
        </pc:spChg>
        <pc:spChg chg="add mod">
          <ac:chgData name="sreejaa RG" userId="0d2f65f9b7f4b323" providerId="LiveId" clId="{7486F457-D417-4B53-875C-F4108CCA6F28}" dt="2025-07-20T05:58:19.416" v="929" actId="255"/>
          <ac:spMkLst>
            <pc:docMk/>
            <pc:sldMk cId="176121931" sldId="268"/>
            <ac:spMk id="9" creationId="{4A18FC35-2F47-0EF3-FBD7-0BCD3FF7ADD7}"/>
          </ac:spMkLst>
        </pc:spChg>
        <pc:picChg chg="mod">
          <ac:chgData name="sreejaa RG" userId="0d2f65f9b7f4b323" providerId="LiveId" clId="{7486F457-D417-4B53-875C-F4108CCA6F28}" dt="2025-07-20T05:36:20.573" v="697" actId="1036"/>
          <ac:picMkLst>
            <pc:docMk/>
            <pc:sldMk cId="176121931" sldId="268"/>
            <ac:picMk id="3" creationId="{E55D73D8-4DFC-8243-A170-340D7E888D56}"/>
          </ac:picMkLst>
        </pc:picChg>
        <pc:picChg chg="mod">
          <ac:chgData name="sreejaa RG" userId="0d2f65f9b7f4b323" providerId="LiveId" clId="{7486F457-D417-4B53-875C-F4108CCA6F28}" dt="2025-07-20T05:36:22.829" v="699" actId="1036"/>
          <ac:picMkLst>
            <pc:docMk/>
            <pc:sldMk cId="176121931" sldId="268"/>
            <ac:picMk id="5" creationId="{E7A96BFB-3822-F31F-5624-84683C177A2A}"/>
          </ac:picMkLst>
        </pc:picChg>
      </pc:sldChg>
      <pc:sldChg chg="addSp modSp mod ord">
        <pc:chgData name="sreejaa RG" userId="0d2f65f9b7f4b323" providerId="LiveId" clId="{7486F457-D417-4B53-875C-F4108CCA6F28}" dt="2025-07-20T05:58:42.789" v="937" actId="1076"/>
        <pc:sldMkLst>
          <pc:docMk/>
          <pc:sldMk cId="3670442637" sldId="269"/>
        </pc:sldMkLst>
        <pc:spChg chg="add mod">
          <ac:chgData name="sreejaa RG" userId="0d2f65f9b7f4b323" providerId="LiveId" clId="{7486F457-D417-4B53-875C-F4108CCA6F28}" dt="2025-07-20T05:58:38.040" v="936" actId="1076"/>
          <ac:spMkLst>
            <pc:docMk/>
            <pc:sldMk cId="3670442637" sldId="269"/>
            <ac:spMk id="5" creationId="{0DC13705-7176-9A6B-A972-2977023C6D6C}"/>
          </ac:spMkLst>
        </pc:spChg>
        <pc:spChg chg="add mod">
          <ac:chgData name="sreejaa RG" userId="0d2f65f9b7f4b323" providerId="LiveId" clId="{7486F457-D417-4B53-875C-F4108CCA6F28}" dt="2025-07-20T05:58:42.789" v="937" actId="1076"/>
          <ac:spMkLst>
            <pc:docMk/>
            <pc:sldMk cId="3670442637" sldId="269"/>
            <ac:spMk id="7" creationId="{9297B9DB-4B08-7F45-4D93-D258982C31B0}"/>
          </ac:spMkLst>
        </pc:spChg>
        <pc:picChg chg="mod">
          <ac:chgData name="sreejaa RG" userId="0d2f65f9b7f4b323" providerId="LiveId" clId="{7486F457-D417-4B53-875C-F4108CCA6F28}" dt="2025-07-20T05:58:32.138" v="935" actId="1036"/>
          <ac:picMkLst>
            <pc:docMk/>
            <pc:sldMk cId="3670442637" sldId="269"/>
            <ac:picMk id="3" creationId="{43E8557A-424A-8DC1-FD02-0DDEA2942AE9}"/>
          </ac:picMkLst>
        </pc:picChg>
      </pc:sldChg>
      <pc:sldChg chg="addSp modSp new mod">
        <pc:chgData name="sreejaa RG" userId="0d2f65f9b7f4b323" providerId="LiveId" clId="{7486F457-D417-4B53-875C-F4108CCA6F28}" dt="2025-07-20T07:31:39.801" v="1422" actId="1076"/>
        <pc:sldMkLst>
          <pc:docMk/>
          <pc:sldMk cId="1507330187" sldId="270"/>
        </pc:sldMkLst>
        <pc:spChg chg="add mod">
          <ac:chgData name="sreejaa RG" userId="0d2f65f9b7f4b323" providerId="LiveId" clId="{7486F457-D417-4B53-875C-F4108CCA6F28}" dt="2025-07-20T07:31:39.801" v="1422" actId="1076"/>
          <ac:spMkLst>
            <pc:docMk/>
            <pc:sldMk cId="1507330187" sldId="270"/>
            <ac:spMk id="3" creationId="{1D0B7E0C-8BDC-CB83-27DE-82A4AEC6CEB5}"/>
          </ac:spMkLst>
        </pc:spChg>
      </pc:sldChg>
      <pc:sldChg chg="addSp modSp new mod">
        <pc:chgData name="sreejaa RG" userId="0d2f65f9b7f4b323" providerId="LiveId" clId="{7486F457-D417-4B53-875C-F4108CCA6F28}" dt="2025-07-20T07:29:39.352" v="1406" actId="113"/>
        <pc:sldMkLst>
          <pc:docMk/>
          <pc:sldMk cId="489819609" sldId="271"/>
        </pc:sldMkLst>
        <pc:spChg chg="add mod">
          <ac:chgData name="sreejaa RG" userId="0d2f65f9b7f4b323" providerId="LiveId" clId="{7486F457-D417-4B53-875C-F4108CCA6F28}" dt="2025-07-20T07:29:39.352" v="1406" actId="113"/>
          <ac:spMkLst>
            <pc:docMk/>
            <pc:sldMk cId="489819609" sldId="271"/>
            <ac:spMk id="2" creationId="{FBC96A5A-E2C9-267F-F521-C539D0CC0DB5}"/>
          </ac:spMkLst>
        </pc:spChg>
        <pc:spChg chg="add mod">
          <ac:chgData name="sreejaa RG" userId="0d2f65f9b7f4b323" providerId="LiveId" clId="{7486F457-D417-4B53-875C-F4108CCA6F28}" dt="2025-07-20T07:27:37.615" v="1389" actId="113"/>
          <ac:spMkLst>
            <pc:docMk/>
            <pc:sldMk cId="489819609" sldId="271"/>
            <ac:spMk id="3" creationId="{0B653396-4D5B-2121-67AE-0D09BE6AAFAA}"/>
          </ac:spMkLst>
        </pc:spChg>
        <pc:picChg chg="add mod">
          <ac:chgData name="sreejaa RG" userId="0d2f65f9b7f4b323" providerId="LiveId" clId="{7486F457-D417-4B53-875C-F4108CCA6F28}" dt="2025-07-20T07:23:07.865" v="1357" actId="1076"/>
          <ac:picMkLst>
            <pc:docMk/>
            <pc:sldMk cId="489819609" sldId="271"/>
            <ac:picMk id="5" creationId="{76A6744A-5F07-F123-5DA5-CAAF50CCB4B7}"/>
          </ac:picMkLst>
        </pc:picChg>
      </pc:sldChg>
      <pc:sldChg chg="addSp modSp new mod">
        <pc:chgData name="sreejaa RG" userId="0d2f65f9b7f4b323" providerId="LiveId" clId="{7486F457-D417-4B53-875C-F4108CCA6F28}" dt="2025-07-20T07:30:22.978" v="1417" actId="113"/>
        <pc:sldMkLst>
          <pc:docMk/>
          <pc:sldMk cId="4188144997" sldId="272"/>
        </pc:sldMkLst>
        <pc:spChg chg="add mod">
          <ac:chgData name="sreejaa RG" userId="0d2f65f9b7f4b323" providerId="LiveId" clId="{7486F457-D417-4B53-875C-F4108CCA6F28}" dt="2025-07-20T07:26:13.001" v="1375" actId="1076"/>
          <ac:spMkLst>
            <pc:docMk/>
            <pc:sldMk cId="4188144997" sldId="272"/>
            <ac:spMk id="3" creationId="{0965E1AE-4BC5-D9C3-5C2D-B7B2179102ED}"/>
          </ac:spMkLst>
        </pc:spChg>
        <pc:spChg chg="add mod">
          <ac:chgData name="sreejaa RG" userId="0d2f65f9b7f4b323" providerId="LiveId" clId="{7486F457-D417-4B53-875C-F4108CCA6F28}" dt="2025-07-20T07:30:22.978" v="1417" actId="113"/>
          <ac:spMkLst>
            <pc:docMk/>
            <pc:sldMk cId="4188144997" sldId="272"/>
            <ac:spMk id="4" creationId="{3F421EFE-71C1-E417-2994-CC563A9B0D4C}"/>
          </ac:spMkLst>
        </pc:spChg>
      </pc:sldChg>
      <pc:sldChg chg="addSp modSp new mod">
        <pc:chgData name="sreejaa RG" userId="0d2f65f9b7f4b323" providerId="LiveId" clId="{7486F457-D417-4B53-875C-F4108CCA6F28}" dt="2025-07-20T07:32:40.350" v="1438" actId="1076"/>
        <pc:sldMkLst>
          <pc:docMk/>
          <pc:sldMk cId="2303488765" sldId="273"/>
        </pc:sldMkLst>
        <pc:spChg chg="add mod">
          <ac:chgData name="sreejaa RG" userId="0d2f65f9b7f4b323" providerId="LiveId" clId="{7486F457-D417-4B53-875C-F4108CCA6F28}" dt="2025-07-20T07:32:40.350" v="1438" actId="1076"/>
          <ac:spMkLst>
            <pc:docMk/>
            <pc:sldMk cId="2303488765" sldId="273"/>
            <ac:spMk id="2" creationId="{284BE31A-C946-7340-35BF-5503EA713E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43478D-1255-49F3-915E-918C22B9DF71}" type="datetimeFigureOut">
              <a:rPr lang="en-IN" smtClean="0"/>
              <a:t>20-Jul-2025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58129-99F1-444B-BAB4-DDEDA8B8260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506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3478D-1255-49F3-915E-918C22B9DF71}" type="datetimeFigureOut">
              <a:rPr lang="en-IN" smtClean="0"/>
              <a:t>20-Jul-2025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58129-99F1-444B-BAB4-DDEDA8B8260F}" type="slidenum">
              <a:rPr lang="en-IN" smtClean="0"/>
              <a:t>‹#›</a:t>
            </a:fld>
            <a:endParaRPr lang="en-IN"/>
          </a:p>
        </p:txBody>
      </p:sp>
    </p:spTree>
    <p:extLst>
      <p:ext uri="{BB962C8B-B14F-4D97-AF65-F5344CB8AC3E}">
        <p14:creationId xmlns:p14="http://schemas.microsoft.com/office/powerpoint/2010/main" val="2347248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3478D-1255-49F3-915E-918C22B9DF71}" type="datetimeFigureOut">
              <a:rPr lang="en-IN" smtClean="0"/>
              <a:t>20-Jul-2025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58129-99F1-444B-BAB4-DDEDA8B8260F}" type="slidenum">
              <a:rPr lang="en-IN" smtClean="0"/>
              <a:t>‹#›</a:t>
            </a:fld>
            <a:endParaRPr lang="en-IN"/>
          </a:p>
        </p:txBody>
      </p:sp>
    </p:spTree>
    <p:extLst>
      <p:ext uri="{BB962C8B-B14F-4D97-AF65-F5344CB8AC3E}">
        <p14:creationId xmlns:p14="http://schemas.microsoft.com/office/powerpoint/2010/main" val="4046531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3478D-1255-49F3-915E-918C22B9DF71}" type="datetimeFigureOut">
              <a:rPr lang="en-IN" smtClean="0"/>
              <a:t>20-Jul-2025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58129-99F1-444B-BAB4-DDEDA8B8260F}" type="slidenum">
              <a:rPr lang="en-IN" smtClean="0"/>
              <a:t>‹#›</a:t>
            </a:fld>
            <a:endParaRPr lang="en-IN"/>
          </a:p>
        </p:txBody>
      </p:sp>
    </p:spTree>
    <p:extLst>
      <p:ext uri="{BB962C8B-B14F-4D97-AF65-F5344CB8AC3E}">
        <p14:creationId xmlns:p14="http://schemas.microsoft.com/office/powerpoint/2010/main" val="32007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3478D-1255-49F3-915E-918C22B9DF71}" type="datetimeFigureOut">
              <a:rPr lang="en-IN" smtClean="0"/>
              <a:t>20-Jul-2025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58129-99F1-444B-BAB4-DDEDA8B8260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15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43478D-1255-49F3-915E-918C22B9DF71}" type="datetimeFigureOut">
              <a:rPr lang="en-IN" smtClean="0"/>
              <a:t>20-Jul-2025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858129-99F1-444B-BAB4-DDEDA8B8260F}" type="slidenum">
              <a:rPr lang="en-IN" smtClean="0"/>
              <a:t>‹#›</a:t>
            </a:fld>
            <a:endParaRPr lang="en-IN"/>
          </a:p>
        </p:txBody>
      </p:sp>
    </p:spTree>
    <p:extLst>
      <p:ext uri="{BB962C8B-B14F-4D97-AF65-F5344CB8AC3E}">
        <p14:creationId xmlns:p14="http://schemas.microsoft.com/office/powerpoint/2010/main" val="368193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43478D-1255-49F3-915E-918C22B9DF71}" type="datetimeFigureOut">
              <a:rPr lang="en-IN" smtClean="0"/>
              <a:t>20-Jul-2025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858129-99F1-444B-BAB4-DDEDA8B8260F}" type="slidenum">
              <a:rPr lang="en-IN" smtClean="0"/>
              <a:t>‹#›</a:t>
            </a:fld>
            <a:endParaRPr lang="en-IN"/>
          </a:p>
        </p:txBody>
      </p:sp>
    </p:spTree>
    <p:extLst>
      <p:ext uri="{BB962C8B-B14F-4D97-AF65-F5344CB8AC3E}">
        <p14:creationId xmlns:p14="http://schemas.microsoft.com/office/powerpoint/2010/main" val="406208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43478D-1255-49F3-915E-918C22B9DF71}" type="datetimeFigureOut">
              <a:rPr lang="en-IN" smtClean="0"/>
              <a:t>20-Jul-2025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858129-99F1-444B-BAB4-DDEDA8B8260F}" type="slidenum">
              <a:rPr lang="en-IN" smtClean="0"/>
              <a:t>‹#›</a:t>
            </a:fld>
            <a:endParaRPr lang="en-IN"/>
          </a:p>
        </p:txBody>
      </p:sp>
    </p:spTree>
    <p:extLst>
      <p:ext uri="{BB962C8B-B14F-4D97-AF65-F5344CB8AC3E}">
        <p14:creationId xmlns:p14="http://schemas.microsoft.com/office/powerpoint/2010/main" val="2199857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43478D-1255-49F3-915E-918C22B9DF71}" type="datetimeFigureOut">
              <a:rPr lang="en-IN" smtClean="0"/>
              <a:t>20-Jul-2025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3858129-99F1-444B-BAB4-DDEDA8B8260F}" type="slidenum">
              <a:rPr lang="en-IN" smtClean="0"/>
              <a:t>‹#›</a:t>
            </a:fld>
            <a:endParaRPr lang="en-IN"/>
          </a:p>
        </p:txBody>
      </p:sp>
    </p:spTree>
    <p:extLst>
      <p:ext uri="{BB962C8B-B14F-4D97-AF65-F5344CB8AC3E}">
        <p14:creationId xmlns:p14="http://schemas.microsoft.com/office/powerpoint/2010/main" val="2428385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A43478D-1255-49F3-915E-918C22B9DF71}" type="datetimeFigureOut">
              <a:rPr lang="en-IN" smtClean="0"/>
              <a:t>20-Jul-2025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3858129-99F1-444B-BAB4-DDEDA8B8260F}" type="slidenum">
              <a:rPr lang="en-IN" smtClean="0"/>
              <a:t>‹#›</a:t>
            </a:fld>
            <a:endParaRPr lang="en-IN"/>
          </a:p>
        </p:txBody>
      </p:sp>
    </p:spTree>
    <p:extLst>
      <p:ext uri="{BB962C8B-B14F-4D97-AF65-F5344CB8AC3E}">
        <p14:creationId xmlns:p14="http://schemas.microsoft.com/office/powerpoint/2010/main" val="944861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3478D-1255-49F3-915E-918C22B9DF71}" type="datetimeFigureOut">
              <a:rPr lang="en-IN" smtClean="0"/>
              <a:t>20-Jul-2025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858129-99F1-444B-BAB4-DDEDA8B8260F}" type="slidenum">
              <a:rPr lang="en-IN" smtClean="0"/>
              <a:t>‹#›</a:t>
            </a:fld>
            <a:endParaRPr lang="en-IN"/>
          </a:p>
        </p:txBody>
      </p:sp>
    </p:spTree>
    <p:extLst>
      <p:ext uri="{BB962C8B-B14F-4D97-AF65-F5344CB8AC3E}">
        <p14:creationId xmlns:p14="http://schemas.microsoft.com/office/powerpoint/2010/main" val="3430299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A43478D-1255-49F3-915E-918C22B9DF71}" type="datetimeFigureOut">
              <a:rPr lang="en-IN" smtClean="0"/>
              <a:t>20-Jul-2025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3858129-99F1-444B-BAB4-DDEDA8B8260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8017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8BDD-B860-DC2E-8A2A-82DA01F6912E}"/>
              </a:ext>
            </a:extLst>
          </p:cNvPr>
          <p:cNvSpPr>
            <a:spLocks noGrp="1"/>
          </p:cNvSpPr>
          <p:nvPr>
            <p:ph type="ctrTitle"/>
          </p:nvPr>
        </p:nvSpPr>
        <p:spPr>
          <a:xfrm>
            <a:off x="1178710" y="2274025"/>
            <a:ext cx="10058400" cy="2171061"/>
          </a:xfrm>
        </p:spPr>
        <p:txBody>
          <a:bodyPr>
            <a:normAutofit/>
          </a:bodyPr>
          <a:lstStyle/>
          <a:p>
            <a:r>
              <a:rPr lang="en-US" sz="4800" b="1" dirty="0">
                <a:latin typeface="Times New Roman" panose="02020603050405020304" pitchFamily="18" charset="0"/>
                <a:cs typeface="Times New Roman" panose="02020603050405020304" pitchFamily="18" charset="0"/>
              </a:rPr>
              <a:t>Exploratory Data Analysis using Python</a:t>
            </a:r>
            <a:br>
              <a:rPr lang="en-IN" sz="4800" b="1" dirty="0">
                <a:latin typeface="Times New Roman" panose="02020603050405020304" pitchFamily="18" charset="0"/>
                <a:cs typeface="Times New Roman" panose="02020603050405020304" pitchFamily="18" charset="0"/>
              </a:rPr>
            </a:br>
            <a:endParaRPr lang="en-IN"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057A7E6-FBC0-1F88-6AD9-9BE1B4FC739D}"/>
              </a:ext>
            </a:extLst>
          </p:cNvPr>
          <p:cNvSpPr>
            <a:spLocks noGrp="1"/>
          </p:cNvSpPr>
          <p:nvPr>
            <p:ph type="subTitle" idx="1"/>
          </p:nvPr>
        </p:nvSpPr>
        <p:spPr>
          <a:xfrm>
            <a:off x="1178710" y="3910995"/>
            <a:ext cx="10058400" cy="480172"/>
          </a:xfrm>
        </p:spPr>
        <p:txBody>
          <a:bodyPr/>
          <a:lstStyle/>
          <a:p>
            <a:r>
              <a:rPr lang="en-US" b="1" spc="0" dirty="0">
                <a:solidFill>
                  <a:schemeClr val="tx1"/>
                </a:solidFill>
                <a:latin typeface="Times New Roman" panose="02020603050405020304" pitchFamily="18" charset="0"/>
                <a:cs typeface="Times New Roman" panose="02020603050405020304" pitchFamily="18" charset="0"/>
              </a:rPr>
              <a:t>LAPTOP-DATASET</a:t>
            </a:r>
            <a:endParaRPr lang="en-IN" b="1" spc="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5C159D0-0C9C-8B69-BAD5-A96EBD474EBB}"/>
              </a:ext>
            </a:extLst>
          </p:cNvPr>
          <p:cNvSpPr txBox="1"/>
          <p:nvPr/>
        </p:nvSpPr>
        <p:spPr>
          <a:xfrm>
            <a:off x="1178710" y="4499005"/>
            <a:ext cx="3667432" cy="132343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Sreejaa R G</a:t>
            </a:r>
          </a:p>
          <a:p>
            <a:r>
              <a:rPr lang="en-US" sz="2000" b="1" dirty="0">
                <a:latin typeface="Times New Roman" panose="02020603050405020304" pitchFamily="18" charset="0"/>
                <a:cs typeface="Times New Roman" panose="02020603050405020304" pitchFamily="18" charset="0"/>
              </a:rPr>
              <a:t>DA &amp; DS</a:t>
            </a:r>
          </a:p>
          <a:p>
            <a:r>
              <a:rPr lang="en-US" sz="2000" b="1" dirty="0">
                <a:latin typeface="Times New Roman" panose="02020603050405020304" pitchFamily="18" charset="0"/>
                <a:cs typeface="Times New Roman" panose="02020603050405020304" pitchFamily="18" charset="0"/>
              </a:rPr>
              <a:t>May-2025</a:t>
            </a:r>
          </a:p>
          <a:p>
            <a:r>
              <a:rPr lang="en-US" sz="2000" b="1" dirty="0">
                <a:latin typeface="Times New Roman" panose="02020603050405020304" pitchFamily="18" charset="0"/>
                <a:cs typeface="Times New Roman" panose="02020603050405020304" pitchFamily="18" charset="0"/>
              </a:rPr>
              <a:t>21-07-2025</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8349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405406-510E-E24A-3C61-E321697511EA}"/>
              </a:ext>
            </a:extLst>
          </p:cNvPr>
          <p:cNvSpPr txBox="1"/>
          <p:nvPr/>
        </p:nvSpPr>
        <p:spPr>
          <a:xfrm>
            <a:off x="489031" y="608199"/>
            <a:ext cx="609407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Outlier Handling</a:t>
            </a:r>
          </a:p>
        </p:txBody>
      </p:sp>
      <p:pic>
        <p:nvPicPr>
          <p:cNvPr id="7" name="Picture 6">
            <a:extLst>
              <a:ext uri="{FF2B5EF4-FFF2-40B4-BE49-F238E27FC236}">
                <a16:creationId xmlns:a16="http://schemas.microsoft.com/office/drawing/2014/main" id="{5AE1D267-4F40-8F9A-E703-9ED8B8027688}"/>
              </a:ext>
            </a:extLst>
          </p:cNvPr>
          <p:cNvPicPr>
            <a:picLocks noChangeAspect="1"/>
          </p:cNvPicPr>
          <p:nvPr/>
        </p:nvPicPr>
        <p:blipFill>
          <a:blip r:embed="rId2"/>
          <a:stretch>
            <a:fillRect/>
          </a:stretch>
        </p:blipFill>
        <p:spPr>
          <a:xfrm>
            <a:off x="515073" y="1657523"/>
            <a:ext cx="10423003" cy="4468922"/>
          </a:xfrm>
          <a:prstGeom prst="rect">
            <a:avLst/>
          </a:prstGeom>
        </p:spPr>
      </p:pic>
      <p:sp>
        <p:nvSpPr>
          <p:cNvPr id="9" name="TextBox 8">
            <a:extLst>
              <a:ext uri="{FF2B5EF4-FFF2-40B4-BE49-F238E27FC236}">
                <a16:creationId xmlns:a16="http://schemas.microsoft.com/office/drawing/2014/main" id="{3E2EEA8C-1B9B-87D2-64ED-812E74272EEC}"/>
              </a:ext>
            </a:extLst>
          </p:cNvPr>
          <p:cNvSpPr txBox="1"/>
          <p:nvPr/>
        </p:nvSpPr>
        <p:spPr>
          <a:xfrm>
            <a:off x="489031" y="1092748"/>
            <a:ext cx="9314726"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An outlier is a value that is </a:t>
            </a:r>
            <a:r>
              <a:rPr lang="en-US" sz="2000" b="1" dirty="0">
                <a:latin typeface="Times New Roman" panose="02020603050405020304" pitchFamily="18" charset="0"/>
                <a:cs typeface="Times New Roman" panose="02020603050405020304" pitchFamily="18" charset="0"/>
              </a:rPr>
              <a:t>too high or too low</a:t>
            </a:r>
            <a:r>
              <a:rPr lang="en-US" sz="2000" dirty="0">
                <a:latin typeface="Times New Roman" panose="02020603050405020304" pitchFamily="18" charset="0"/>
                <a:cs typeface="Times New Roman" panose="02020603050405020304" pitchFamily="18" charset="0"/>
              </a:rPr>
              <a:t> compared to most of the other values.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011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1ABB4C-15C6-45F3-20FC-E681B75F9EDB}"/>
              </a:ext>
            </a:extLst>
          </p:cNvPr>
          <p:cNvPicPr>
            <a:picLocks noChangeAspect="1"/>
          </p:cNvPicPr>
          <p:nvPr/>
        </p:nvPicPr>
        <p:blipFill>
          <a:blip r:embed="rId2"/>
          <a:stretch>
            <a:fillRect/>
          </a:stretch>
        </p:blipFill>
        <p:spPr>
          <a:xfrm>
            <a:off x="370015" y="1359496"/>
            <a:ext cx="5251797" cy="3821988"/>
          </a:xfrm>
          <a:prstGeom prst="rect">
            <a:avLst/>
          </a:prstGeom>
        </p:spPr>
      </p:pic>
      <p:pic>
        <p:nvPicPr>
          <p:cNvPr id="4" name="Picture 3">
            <a:extLst>
              <a:ext uri="{FF2B5EF4-FFF2-40B4-BE49-F238E27FC236}">
                <a16:creationId xmlns:a16="http://schemas.microsoft.com/office/drawing/2014/main" id="{ECCCEA74-3A11-4BF6-5F11-F507E0E77E2C}"/>
              </a:ext>
            </a:extLst>
          </p:cNvPr>
          <p:cNvPicPr>
            <a:picLocks noChangeAspect="1"/>
          </p:cNvPicPr>
          <p:nvPr/>
        </p:nvPicPr>
        <p:blipFill>
          <a:blip r:embed="rId3"/>
          <a:stretch>
            <a:fillRect/>
          </a:stretch>
        </p:blipFill>
        <p:spPr>
          <a:xfrm>
            <a:off x="5852559" y="1412423"/>
            <a:ext cx="6181477" cy="3780636"/>
          </a:xfrm>
          <a:prstGeom prst="rect">
            <a:avLst/>
          </a:prstGeom>
        </p:spPr>
      </p:pic>
      <p:sp>
        <p:nvSpPr>
          <p:cNvPr id="5" name="TextBox 4">
            <a:extLst>
              <a:ext uri="{FF2B5EF4-FFF2-40B4-BE49-F238E27FC236}">
                <a16:creationId xmlns:a16="http://schemas.microsoft.com/office/drawing/2014/main" id="{62BE6CFD-AA77-B699-98FA-7D7955CA480F}"/>
              </a:ext>
            </a:extLst>
          </p:cNvPr>
          <p:cNvSpPr txBox="1"/>
          <p:nvPr/>
        </p:nvSpPr>
        <p:spPr>
          <a:xfrm>
            <a:off x="810228" y="971216"/>
            <a:ext cx="383122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Before remove outlier</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07A291B-9B51-BBA4-5D73-B23B3F60A892}"/>
              </a:ext>
            </a:extLst>
          </p:cNvPr>
          <p:cNvSpPr txBox="1"/>
          <p:nvPr/>
        </p:nvSpPr>
        <p:spPr>
          <a:xfrm>
            <a:off x="6447099" y="971216"/>
            <a:ext cx="393539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After remove outlier</a:t>
            </a:r>
            <a:endParaRPr lang="en-IN"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81E6503-B37F-CC2C-945C-E68FCC50707A}"/>
              </a:ext>
            </a:extLst>
          </p:cNvPr>
          <p:cNvPicPr>
            <a:picLocks noChangeAspect="1"/>
          </p:cNvPicPr>
          <p:nvPr/>
        </p:nvPicPr>
        <p:blipFill>
          <a:blip r:embed="rId3"/>
          <a:stretch>
            <a:fillRect/>
          </a:stretch>
        </p:blipFill>
        <p:spPr>
          <a:xfrm>
            <a:off x="6004959" y="1564823"/>
            <a:ext cx="6181477" cy="3780636"/>
          </a:xfrm>
          <a:prstGeom prst="rect">
            <a:avLst/>
          </a:prstGeom>
        </p:spPr>
      </p:pic>
    </p:spTree>
    <p:extLst>
      <p:ext uri="{BB962C8B-B14F-4D97-AF65-F5344CB8AC3E}">
        <p14:creationId xmlns:p14="http://schemas.microsoft.com/office/powerpoint/2010/main" val="3543618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71E69C-1014-D66B-F8E0-8CE90FCBFD2D}"/>
              </a:ext>
            </a:extLst>
          </p:cNvPr>
          <p:cNvSpPr txBox="1"/>
          <p:nvPr/>
        </p:nvSpPr>
        <p:spPr>
          <a:xfrm>
            <a:off x="269112" y="550326"/>
            <a:ext cx="609407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Statistical Analysis</a:t>
            </a:r>
          </a:p>
        </p:txBody>
      </p:sp>
      <p:pic>
        <p:nvPicPr>
          <p:cNvPr id="5" name="Picture 4">
            <a:extLst>
              <a:ext uri="{FF2B5EF4-FFF2-40B4-BE49-F238E27FC236}">
                <a16:creationId xmlns:a16="http://schemas.microsoft.com/office/drawing/2014/main" id="{B170F2B1-A305-247F-1243-3ED742BDC61C}"/>
              </a:ext>
            </a:extLst>
          </p:cNvPr>
          <p:cNvPicPr>
            <a:picLocks noChangeAspect="1"/>
          </p:cNvPicPr>
          <p:nvPr/>
        </p:nvPicPr>
        <p:blipFill>
          <a:blip r:embed="rId2"/>
          <a:srcRect r="28303"/>
          <a:stretch>
            <a:fillRect/>
          </a:stretch>
        </p:blipFill>
        <p:spPr>
          <a:xfrm>
            <a:off x="4891268" y="550326"/>
            <a:ext cx="7300732" cy="4984541"/>
          </a:xfrm>
          <a:prstGeom prst="rect">
            <a:avLst/>
          </a:prstGeom>
        </p:spPr>
      </p:pic>
      <p:sp>
        <p:nvSpPr>
          <p:cNvPr id="7" name="TextBox 6">
            <a:extLst>
              <a:ext uri="{FF2B5EF4-FFF2-40B4-BE49-F238E27FC236}">
                <a16:creationId xmlns:a16="http://schemas.microsoft.com/office/drawing/2014/main" id="{0CF3F156-399E-A841-08FB-3D59B2625031}"/>
              </a:ext>
            </a:extLst>
          </p:cNvPr>
          <p:cNvSpPr txBox="1"/>
          <p:nvPr/>
        </p:nvSpPr>
        <p:spPr>
          <a:xfrm>
            <a:off x="211239" y="1711227"/>
            <a:ext cx="4737903" cy="3170099"/>
          </a:xfrm>
          <a:prstGeom prst="rect">
            <a:avLst/>
          </a:prstGeom>
          <a:noFill/>
        </p:spPr>
        <p:txBody>
          <a:bodyPr wrap="square">
            <a:spAutoFit/>
          </a:bodyPr>
          <a:lstStyle/>
          <a:p>
            <a:pPr>
              <a:buNone/>
            </a:pPr>
            <a:r>
              <a:rPr lang="en-US" sz="2000" dirty="0">
                <a:latin typeface="Times New Roman" panose="02020603050405020304" pitchFamily="18" charset="0"/>
                <a:cs typeface="Times New Roman" panose="02020603050405020304" pitchFamily="18" charset="0"/>
              </a:rPr>
              <a:t>Two-Way ANOVA (Analysis of Variance) is a statistical method used to examine the effect of two independent categorical variables (called factors) on one continuous dependent variable.</a:t>
            </a:r>
          </a:p>
          <a:p>
            <a:pPr>
              <a:buNone/>
            </a:pPr>
            <a:endParaRPr lang="en-US" sz="2000" dirty="0">
              <a:latin typeface="Times New Roman" panose="02020603050405020304" pitchFamily="18" charset="0"/>
              <a:cs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rPr>
              <a:t>It also checks whether there is an interaction between the two factors — that is, whether the effect of one factor depends on the level of the other factor.</a:t>
            </a:r>
          </a:p>
        </p:txBody>
      </p:sp>
      <p:sp>
        <p:nvSpPr>
          <p:cNvPr id="9" name="TextBox 8">
            <a:extLst>
              <a:ext uri="{FF2B5EF4-FFF2-40B4-BE49-F238E27FC236}">
                <a16:creationId xmlns:a16="http://schemas.microsoft.com/office/drawing/2014/main" id="{ED3D5116-BC05-EC36-6768-8236F510EE09}"/>
              </a:ext>
            </a:extLst>
          </p:cNvPr>
          <p:cNvSpPr txBox="1"/>
          <p:nvPr/>
        </p:nvSpPr>
        <p:spPr>
          <a:xfrm>
            <a:off x="211239" y="1249562"/>
            <a:ext cx="609407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Two-Way ANOVA </a:t>
            </a:r>
            <a:endParaRPr lang="en-IN" sz="2400" b="1" dirty="0"/>
          </a:p>
        </p:txBody>
      </p:sp>
    </p:spTree>
    <p:extLst>
      <p:ext uri="{BB962C8B-B14F-4D97-AF65-F5344CB8AC3E}">
        <p14:creationId xmlns:p14="http://schemas.microsoft.com/office/powerpoint/2010/main" val="2844897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0D1D87-375E-37BF-D4BE-1FCB42980E25}"/>
              </a:ext>
            </a:extLst>
          </p:cNvPr>
          <p:cNvPicPr>
            <a:picLocks noChangeAspect="1"/>
          </p:cNvPicPr>
          <p:nvPr/>
        </p:nvPicPr>
        <p:blipFill>
          <a:blip r:embed="rId2"/>
          <a:stretch>
            <a:fillRect/>
          </a:stretch>
        </p:blipFill>
        <p:spPr>
          <a:xfrm>
            <a:off x="368071" y="1030147"/>
            <a:ext cx="11455857" cy="4190035"/>
          </a:xfrm>
          <a:prstGeom prst="rect">
            <a:avLst/>
          </a:prstGeom>
        </p:spPr>
      </p:pic>
    </p:spTree>
    <p:extLst>
      <p:ext uri="{BB962C8B-B14F-4D97-AF65-F5344CB8AC3E}">
        <p14:creationId xmlns:p14="http://schemas.microsoft.com/office/powerpoint/2010/main" val="3066527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A815B7-345C-1584-8ADE-8E0D22644986}"/>
              </a:ext>
            </a:extLst>
          </p:cNvPr>
          <p:cNvSpPr txBox="1"/>
          <p:nvPr/>
        </p:nvSpPr>
        <p:spPr>
          <a:xfrm>
            <a:off x="222813" y="444356"/>
            <a:ext cx="609407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Descriptive Analysis</a:t>
            </a:r>
          </a:p>
        </p:txBody>
      </p:sp>
      <p:pic>
        <p:nvPicPr>
          <p:cNvPr id="7" name="Picture 6">
            <a:extLst>
              <a:ext uri="{FF2B5EF4-FFF2-40B4-BE49-F238E27FC236}">
                <a16:creationId xmlns:a16="http://schemas.microsoft.com/office/drawing/2014/main" id="{F64A3E97-D2CA-3AB9-0FD8-23AA5011F58D}"/>
              </a:ext>
            </a:extLst>
          </p:cNvPr>
          <p:cNvPicPr>
            <a:picLocks noChangeAspect="1"/>
          </p:cNvPicPr>
          <p:nvPr/>
        </p:nvPicPr>
        <p:blipFill>
          <a:blip r:embed="rId2"/>
          <a:stretch>
            <a:fillRect/>
          </a:stretch>
        </p:blipFill>
        <p:spPr>
          <a:xfrm>
            <a:off x="0" y="2602745"/>
            <a:ext cx="4561120" cy="3638741"/>
          </a:xfrm>
          <a:prstGeom prst="rect">
            <a:avLst/>
          </a:prstGeom>
        </p:spPr>
      </p:pic>
      <p:pic>
        <p:nvPicPr>
          <p:cNvPr id="9" name="Picture 8">
            <a:extLst>
              <a:ext uri="{FF2B5EF4-FFF2-40B4-BE49-F238E27FC236}">
                <a16:creationId xmlns:a16="http://schemas.microsoft.com/office/drawing/2014/main" id="{6FFFCFB6-6152-0C6A-B218-4C7C1F0FDE24}"/>
              </a:ext>
            </a:extLst>
          </p:cNvPr>
          <p:cNvPicPr>
            <a:picLocks noChangeAspect="1"/>
          </p:cNvPicPr>
          <p:nvPr/>
        </p:nvPicPr>
        <p:blipFill>
          <a:blip r:embed="rId3"/>
          <a:stretch>
            <a:fillRect/>
          </a:stretch>
        </p:blipFill>
        <p:spPr>
          <a:xfrm>
            <a:off x="5705599" y="2602745"/>
            <a:ext cx="5466943" cy="3638741"/>
          </a:xfrm>
          <a:prstGeom prst="rect">
            <a:avLst/>
          </a:prstGeom>
        </p:spPr>
      </p:pic>
      <p:sp>
        <p:nvSpPr>
          <p:cNvPr id="11" name="TextBox 10">
            <a:extLst>
              <a:ext uri="{FF2B5EF4-FFF2-40B4-BE49-F238E27FC236}">
                <a16:creationId xmlns:a16="http://schemas.microsoft.com/office/drawing/2014/main" id="{DF3D041F-23A2-E50F-0A50-1BFF93EA58B5}"/>
              </a:ext>
            </a:extLst>
          </p:cNvPr>
          <p:cNvSpPr txBox="1"/>
          <p:nvPr/>
        </p:nvSpPr>
        <p:spPr>
          <a:xfrm>
            <a:off x="222813" y="1114385"/>
            <a:ext cx="6094070" cy="1477328"/>
          </a:xfrm>
          <a:prstGeom prst="rect">
            <a:avLst/>
          </a:prstGeom>
          <a:noFill/>
        </p:spPr>
        <p:txBody>
          <a:bodyPr wrap="square">
            <a:spAutoFit/>
          </a:bodyPr>
          <a:lstStyle/>
          <a:p>
            <a:pPr>
              <a:buNone/>
            </a:pPr>
            <a:r>
              <a:rPr lang="en-US" dirty="0">
                <a:latin typeface="Times New Roman" panose="02020603050405020304" pitchFamily="18" charset="0"/>
                <a:cs typeface="Times New Roman" panose="02020603050405020304" pitchFamily="18" charset="0"/>
              </a:rPr>
              <a:t>Info()</a:t>
            </a:r>
          </a:p>
          <a:p>
            <a:pPr>
              <a:buNone/>
            </a:pPr>
            <a:r>
              <a:rPr lang="en-US" dirty="0">
                <a:latin typeface="Times New Roman" panose="02020603050405020304" pitchFamily="18" charset="0"/>
                <a:cs typeface="Times New Roman" panose="02020603050405020304" pitchFamily="18" charset="0"/>
              </a:rPr>
              <a:t>Gives a summary of the dataset structure: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rows and columns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Column names and data types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Non-null (filled) values</a:t>
            </a:r>
          </a:p>
        </p:txBody>
      </p:sp>
      <p:sp>
        <p:nvSpPr>
          <p:cNvPr id="13" name="TextBox 12">
            <a:extLst>
              <a:ext uri="{FF2B5EF4-FFF2-40B4-BE49-F238E27FC236}">
                <a16:creationId xmlns:a16="http://schemas.microsoft.com/office/drawing/2014/main" id="{8508E259-B79A-C42A-6CA2-C14B19DB6A1D}"/>
              </a:ext>
            </a:extLst>
          </p:cNvPr>
          <p:cNvSpPr txBox="1"/>
          <p:nvPr/>
        </p:nvSpPr>
        <p:spPr>
          <a:xfrm>
            <a:off x="5705599" y="1125417"/>
            <a:ext cx="6094070" cy="1477328"/>
          </a:xfrm>
          <a:prstGeom prst="rect">
            <a:avLst/>
          </a:prstGeom>
          <a:noFill/>
        </p:spPr>
        <p:txBody>
          <a:bodyPr wrap="square">
            <a:spAutoFit/>
          </a:bodyPr>
          <a:lstStyle/>
          <a:p>
            <a:pPr>
              <a:buNone/>
            </a:pPr>
            <a:r>
              <a:rPr lang="en-US" dirty="0">
                <a:latin typeface="Times New Roman" panose="02020603050405020304" pitchFamily="18" charset="0"/>
                <a:cs typeface="Times New Roman" panose="02020603050405020304" pitchFamily="18" charset="0"/>
              </a:rPr>
              <a:t>Describe()</a:t>
            </a:r>
          </a:p>
          <a:p>
            <a:pPr>
              <a:buNone/>
            </a:pPr>
            <a:r>
              <a:rPr lang="en-US" dirty="0">
                <a:latin typeface="Times New Roman" panose="02020603050405020304" pitchFamily="18" charset="0"/>
                <a:cs typeface="Times New Roman" panose="02020603050405020304" pitchFamily="18" charset="0"/>
              </a:rPr>
              <a:t>Gives summary statistics for numerical columns: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Mean, Median, Min, Max</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Standard deviation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25%, 50%, 75% values (quartiles)</a:t>
            </a:r>
          </a:p>
        </p:txBody>
      </p:sp>
    </p:spTree>
    <p:extLst>
      <p:ext uri="{BB962C8B-B14F-4D97-AF65-F5344CB8AC3E}">
        <p14:creationId xmlns:p14="http://schemas.microsoft.com/office/powerpoint/2010/main" val="1293820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C96A5A-E2C9-267F-F521-C539D0CC0DB5}"/>
              </a:ext>
            </a:extLst>
          </p:cNvPr>
          <p:cNvSpPr txBox="1"/>
          <p:nvPr/>
        </p:nvSpPr>
        <p:spPr>
          <a:xfrm>
            <a:off x="300942" y="717630"/>
            <a:ext cx="618088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Conclusion and Recommendations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B653396-4D5B-2121-67AE-0D09BE6AAFAA}"/>
              </a:ext>
            </a:extLst>
          </p:cNvPr>
          <p:cNvSpPr txBox="1"/>
          <p:nvPr/>
        </p:nvSpPr>
        <p:spPr>
          <a:xfrm>
            <a:off x="300942" y="1527859"/>
            <a:ext cx="4838217" cy="25355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Laptops with 32 GB RAM are the most sold among all configurations.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Laptops with 2 GB RAM have the lowest sales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Top-Selling Company: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company with the highest number of laptop sales is e.g., HP / Dell / Lenovo].</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6A6744A-5F07-F123-5DA5-CAAF50CCB4B7}"/>
              </a:ext>
            </a:extLst>
          </p:cNvPr>
          <p:cNvPicPr>
            <a:picLocks noChangeAspect="1"/>
          </p:cNvPicPr>
          <p:nvPr/>
        </p:nvPicPr>
        <p:blipFill>
          <a:blip r:embed="rId2"/>
          <a:stretch>
            <a:fillRect/>
          </a:stretch>
        </p:blipFill>
        <p:spPr>
          <a:xfrm>
            <a:off x="5278055" y="1148086"/>
            <a:ext cx="6771190" cy="3754933"/>
          </a:xfrm>
          <a:prstGeom prst="rect">
            <a:avLst/>
          </a:prstGeom>
        </p:spPr>
      </p:pic>
    </p:spTree>
    <p:extLst>
      <p:ext uri="{BB962C8B-B14F-4D97-AF65-F5344CB8AC3E}">
        <p14:creationId xmlns:p14="http://schemas.microsoft.com/office/powerpoint/2010/main" val="489819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4BE31A-C946-7340-35BF-5503EA713EC2}"/>
              </a:ext>
            </a:extLst>
          </p:cNvPr>
          <p:cNvSpPr txBox="1"/>
          <p:nvPr/>
        </p:nvSpPr>
        <p:spPr>
          <a:xfrm>
            <a:off x="2629382" y="2320296"/>
            <a:ext cx="6933235" cy="1446550"/>
          </a:xfrm>
          <a:prstGeom prst="rect">
            <a:avLst/>
          </a:prstGeom>
          <a:noFill/>
        </p:spPr>
        <p:txBody>
          <a:bodyPr wrap="square" rtlCol="0">
            <a:spAutoFit/>
          </a:bodyPr>
          <a:lstStyle/>
          <a:p>
            <a:r>
              <a:rPr lang="en-US" sz="8800" dirty="0">
                <a:latin typeface="Times New Roman" panose="02020603050405020304" pitchFamily="18" charset="0"/>
                <a:cs typeface="Times New Roman" panose="02020603050405020304" pitchFamily="18" charset="0"/>
              </a:rPr>
              <a:t>THANK YOU</a:t>
            </a:r>
            <a:endParaRPr lang="en-IN"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488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0B7E0C-8BDC-CB83-27DE-82A4AEC6CEB5}"/>
              </a:ext>
            </a:extLst>
          </p:cNvPr>
          <p:cNvSpPr txBox="1"/>
          <p:nvPr/>
        </p:nvSpPr>
        <p:spPr>
          <a:xfrm>
            <a:off x="512180" y="271681"/>
            <a:ext cx="4580681" cy="8993296"/>
          </a:xfrm>
          <a:prstGeom prst="rect">
            <a:avLst/>
          </a:prstGeom>
          <a:noFill/>
        </p:spPr>
        <p:txBody>
          <a:bodyPr wrap="square">
            <a:spAutoFit/>
          </a:bodyPr>
          <a:lstStyle/>
          <a:p>
            <a:pPr>
              <a:lnSpc>
                <a:spcPct val="150000"/>
              </a:lnSpc>
            </a:pPr>
            <a:r>
              <a:rPr lang="en-US" sz="2800" b="1" dirty="0">
                <a:latin typeface="Times New Roman" panose="02020603050405020304" pitchFamily="18" charset="0"/>
                <a:cs typeface="Times New Roman" panose="02020603050405020304" pitchFamily="18" charset="0"/>
              </a:rPr>
              <a:t>Table of content</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Overview</a:t>
            </a:r>
          </a:p>
          <a:p>
            <a:pPr marL="342900" indent="-342900">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Key Attributes / Variables</a:t>
            </a:r>
          </a:p>
          <a:p>
            <a:pPr marL="342900" indent="-342900">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Data Cleaning</a:t>
            </a:r>
          </a:p>
          <a:p>
            <a:pPr marL="342900" indent="-342900">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EDA</a:t>
            </a:r>
          </a:p>
          <a:p>
            <a:pPr marL="342900" indent="-342900">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Univariate Analysis</a:t>
            </a:r>
          </a:p>
          <a:p>
            <a:pPr marL="342900" indent="-342900">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Bivariate Analysis</a:t>
            </a:r>
          </a:p>
          <a:p>
            <a:pPr marL="342900" indent="-342900">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Multivariate Analysis</a:t>
            </a:r>
          </a:p>
          <a:p>
            <a:pPr marL="342900" indent="-342900">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Outlier </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Statistical Analysis</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Descriptive Analysis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Conclusion and Recommendations</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a:lnSpc>
                <a:spcPct val="150000"/>
              </a:lnSpc>
            </a:pPr>
            <a:endParaRPr lang="en-US" altLang="en-US" sz="2000" dirty="0">
              <a:latin typeface="Times New Roman" panose="02020603050405020304" pitchFamily="18" charset="0"/>
              <a:cs typeface="Times New Roman" panose="02020603050405020304" pitchFamily="18" charset="0"/>
            </a:endParaRPr>
          </a:p>
          <a:p>
            <a:pPr>
              <a:lnSpc>
                <a:spcPct val="150000"/>
              </a:lnSpc>
            </a:pPr>
            <a:endParaRPr lang="en-US" altLang="en-US" sz="2000" dirty="0">
              <a:latin typeface="Times New Roman" panose="02020603050405020304" pitchFamily="18" charset="0"/>
              <a:cs typeface="Times New Roman" panose="02020603050405020304" pitchFamily="18" charset="0"/>
            </a:endParaRPr>
          </a:p>
          <a:p>
            <a:pPr>
              <a:lnSpc>
                <a:spcPct val="150000"/>
              </a:lnSpc>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330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CBBFF0-29DE-88E9-99A0-CD0A5CDC87BA}"/>
              </a:ext>
            </a:extLst>
          </p:cNvPr>
          <p:cNvSpPr txBox="1"/>
          <p:nvPr/>
        </p:nvSpPr>
        <p:spPr>
          <a:xfrm>
            <a:off x="550606" y="640397"/>
            <a:ext cx="10717162" cy="4112023"/>
          </a:xfrm>
          <a:prstGeom prst="rect">
            <a:avLst/>
          </a:prstGeom>
          <a:noFill/>
        </p:spPr>
        <p:txBody>
          <a:bodyPr wrap="square">
            <a:spAutoFit/>
          </a:bodyPr>
          <a:lstStyle/>
          <a:p>
            <a:pPr>
              <a:lnSpc>
                <a:spcPct val="150000"/>
              </a:lnSpc>
            </a:pPr>
            <a:r>
              <a:rPr lang="en-US" sz="3200" b="1" dirty="0">
                <a:latin typeface="Times New Roman" panose="02020603050405020304" pitchFamily="18" charset="0"/>
                <a:cs typeface="Times New Roman" panose="02020603050405020304" pitchFamily="18" charset="0"/>
              </a:rPr>
              <a:t>Overview</a:t>
            </a:r>
            <a:endParaRPr lang="en-US" sz="2800" b="1"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This project focuses on the exploratory and statistical analysis of a laptop dataset to understand the key factors that influence laptop pricing and consumer preferences. With laptops being a widely used technological product across various user groups — including students, professionals, and gamers — it is essential to understand how different features affect pricing and buying behavior.</a:t>
            </a:r>
          </a:p>
          <a:p>
            <a:pPr>
              <a:lnSpc>
                <a:spcPct val="150000"/>
              </a:lnSpc>
            </a:pPr>
            <a:r>
              <a:rPr lang="en-US" dirty="0">
                <a:latin typeface="Times New Roman" panose="02020603050405020304" pitchFamily="18" charset="0"/>
                <a:cs typeface="Times New Roman" panose="02020603050405020304" pitchFamily="18" charset="0"/>
              </a:rPr>
              <a:t>The dataset includes technical specifications such as screen size, RAM, processor type, storage type, weight, and operating system, along with brand and price information. By cleaning, visualizing, and analyzing this data, the project aims to extract actionable insights into market trends, pricing strategies, and consumer choices.</a:t>
            </a:r>
          </a:p>
        </p:txBody>
      </p:sp>
    </p:spTree>
    <p:extLst>
      <p:ext uri="{BB962C8B-B14F-4D97-AF65-F5344CB8AC3E}">
        <p14:creationId xmlns:p14="http://schemas.microsoft.com/office/powerpoint/2010/main" val="1267991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2E5A60-30FA-D394-B309-850839CD6835}"/>
              </a:ext>
            </a:extLst>
          </p:cNvPr>
          <p:cNvSpPr>
            <a:spLocks noChangeArrowheads="1"/>
          </p:cNvSpPr>
          <p:nvPr/>
        </p:nvSpPr>
        <p:spPr bwMode="auto">
          <a:xfrm>
            <a:off x="462756" y="112837"/>
            <a:ext cx="13264819" cy="5998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Attributes / Variables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Company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brand or manufacturer of the laptop (e.g., Dell, HP, Apple).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TypeName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category or type of laptop (e.g., Ultrabook, Gaming, Notebook).</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Inches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size of the laptop screen, measured diagonally in inches.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ScreenResolution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display resolution (e.g., 1920x1080, 1366x768), indicating screen clarity and quality.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Cpu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Information about the processor, including brand, series, and generation (e.g., Intel Core i5 8th Gen).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Ram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amount of RAM (system memory), typically in gigabytes (e.g., 4GB, 8GB, 16GB).</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Memory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storage capacity and type (e.g., 1TB HDD, 512GB SSD, or hybrid options).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Gpu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graphics processing unit, which may be integrated or dedicated (e.g., Intel UHD, Nvidia GTX).</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OpSys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operating system installed on the laptop (e.g., Windows 10, macOS, Linux).</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Weight_kg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physical weight of the laptop, usually given in kilograms.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selling price of the laptop, which is the target variable for analysis.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65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9AF02-1F8D-9C23-71BE-F713C5DED8F6}"/>
              </a:ext>
            </a:extLst>
          </p:cNvPr>
          <p:cNvSpPr txBox="1"/>
          <p:nvPr/>
        </p:nvSpPr>
        <p:spPr>
          <a:xfrm>
            <a:off x="431158" y="295012"/>
            <a:ext cx="10530068" cy="3320396"/>
          </a:xfrm>
          <a:prstGeom prst="rect">
            <a:avLst/>
          </a:prstGeom>
          <a:noFill/>
        </p:spPr>
        <p:txBody>
          <a:bodyPr wrap="square">
            <a:spAutoFit/>
          </a:bodyPr>
          <a:lstStyle/>
          <a:p>
            <a:pPr>
              <a:lnSpc>
                <a:spcPct val="150000"/>
              </a:lnSpc>
            </a:pPr>
            <a:r>
              <a:rPr lang="en-US" sz="3200" b="1" dirty="0">
                <a:latin typeface="Times New Roman" panose="02020603050405020304" pitchFamily="18" charset="0"/>
                <a:cs typeface="Times New Roman" panose="02020603050405020304" pitchFamily="18" charset="0"/>
              </a:rPr>
              <a:t>Data cleaning</a:t>
            </a:r>
          </a:p>
          <a:p>
            <a:pPr>
              <a:lnSpc>
                <a:spcPct val="150000"/>
              </a:lnSpc>
              <a:buNone/>
            </a:pPr>
            <a:r>
              <a:rPr lang="en-IN" sz="2000" b="1" dirty="0">
                <a:latin typeface="Times New Roman" panose="02020603050405020304" pitchFamily="18" charset="0"/>
                <a:cs typeface="Times New Roman" panose="02020603050405020304" pitchFamily="18" charset="0"/>
              </a:rPr>
              <a:t>Steps Taken for Cleaning</a:t>
            </a:r>
            <a:endParaRPr lang="en-US" sz="2000"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Remove the blank rows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Removing Duplicates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Fill the blank spaces with (mean , median , mode)</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Type Conversion</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Remove unwanted column</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EA94C2C-6AC6-9BD2-6B7C-CA56F263B172}"/>
              </a:ext>
            </a:extLst>
          </p:cNvPr>
          <p:cNvPicPr>
            <a:picLocks noChangeAspect="1"/>
          </p:cNvPicPr>
          <p:nvPr/>
        </p:nvPicPr>
        <p:blipFill>
          <a:blip r:embed="rId2"/>
          <a:stretch>
            <a:fillRect/>
          </a:stretch>
        </p:blipFill>
        <p:spPr>
          <a:xfrm>
            <a:off x="7007821" y="267396"/>
            <a:ext cx="4982270" cy="5582429"/>
          </a:xfrm>
          <a:prstGeom prst="rect">
            <a:avLst/>
          </a:prstGeom>
        </p:spPr>
      </p:pic>
      <p:pic>
        <p:nvPicPr>
          <p:cNvPr id="7" name="Picture 6">
            <a:extLst>
              <a:ext uri="{FF2B5EF4-FFF2-40B4-BE49-F238E27FC236}">
                <a16:creationId xmlns:a16="http://schemas.microsoft.com/office/drawing/2014/main" id="{01D2FBB3-DB8F-4984-1125-8ECF0DF0CD68}"/>
              </a:ext>
            </a:extLst>
          </p:cNvPr>
          <p:cNvPicPr>
            <a:picLocks noChangeAspect="1"/>
          </p:cNvPicPr>
          <p:nvPr/>
        </p:nvPicPr>
        <p:blipFill>
          <a:blip r:embed="rId3"/>
          <a:srcRect r="20059" b="-8495"/>
          <a:stretch>
            <a:fillRect/>
          </a:stretch>
        </p:blipFill>
        <p:spPr>
          <a:xfrm>
            <a:off x="201909" y="4307998"/>
            <a:ext cx="6747303" cy="589131"/>
          </a:xfrm>
          <a:prstGeom prst="rect">
            <a:avLst/>
          </a:prstGeom>
        </p:spPr>
      </p:pic>
      <p:pic>
        <p:nvPicPr>
          <p:cNvPr id="8" name="Picture 7">
            <a:extLst>
              <a:ext uri="{FF2B5EF4-FFF2-40B4-BE49-F238E27FC236}">
                <a16:creationId xmlns:a16="http://schemas.microsoft.com/office/drawing/2014/main" id="{C3BBCBAD-4D11-1AD0-E19A-BAB32209E4E8}"/>
              </a:ext>
            </a:extLst>
          </p:cNvPr>
          <p:cNvPicPr>
            <a:picLocks noChangeAspect="1"/>
          </p:cNvPicPr>
          <p:nvPr/>
        </p:nvPicPr>
        <p:blipFill>
          <a:blip r:embed="rId4"/>
          <a:stretch>
            <a:fillRect/>
          </a:stretch>
        </p:blipFill>
        <p:spPr>
          <a:xfrm>
            <a:off x="201909" y="4935739"/>
            <a:ext cx="6401693" cy="1286054"/>
          </a:xfrm>
          <a:prstGeom prst="rect">
            <a:avLst/>
          </a:prstGeom>
        </p:spPr>
      </p:pic>
      <p:pic>
        <p:nvPicPr>
          <p:cNvPr id="10" name="Picture 9">
            <a:extLst>
              <a:ext uri="{FF2B5EF4-FFF2-40B4-BE49-F238E27FC236}">
                <a16:creationId xmlns:a16="http://schemas.microsoft.com/office/drawing/2014/main" id="{B0DA577F-710D-D23D-19B9-A7AAF4857A39}"/>
              </a:ext>
            </a:extLst>
          </p:cNvPr>
          <p:cNvPicPr>
            <a:picLocks noChangeAspect="1"/>
          </p:cNvPicPr>
          <p:nvPr/>
        </p:nvPicPr>
        <p:blipFill>
          <a:blip r:embed="rId5"/>
          <a:stretch>
            <a:fillRect/>
          </a:stretch>
        </p:blipFill>
        <p:spPr>
          <a:xfrm>
            <a:off x="236634" y="3677120"/>
            <a:ext cx="5363323" cy="533474"/>
          </a:xfrm>
          <a:prstGeom prst="rect">
            <a:avLst/>
          </a:prstGeom>
        </p:spPr>
      </p:pic>
    </p:spTree>
    <p:extLst>
      <p:ext uri="{BB962C8B-B14F-4D97-AF65-F5344CB8AC3E}">
        <p14:creationId xmlns:p14="http://schemas.microsoft.com/office/powerpoint/2010/main" val="2460208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65E1AE-4BC5-D9C3-5C2D-B7B2179102ED}"/>
              </a:ext>
            </a:extLst>
          </p:cNvPr>
          <p:cNvSpPr txBox="1"/>
          <p:nvPr/>
        </p:nvSpPr>
        <p:spPr>
          <a:xfrm>
            <a:off x="755730" y="1246791"/>
            <a:ext cx="10680539" cy="2345322"/>
          </a:xfrm>
          <a:prstGeom prst="rect">
            <a:avLst/>
          </a:prstGeom>
          <a:noFill/>
        </p:spPr>
        <p:txBody>
          <a:bodyPr wrap="square">
            <a:spAutoFit/>
          </a:bodyPr>
          <a:lstStyle/>
          <a:p>
            <a:pPr>
              <a:lnSpc>
                <a:spcPct val="150000"/>
              </a:lnSpc>
              <a:buNone/>
            </a:pPr>
            <a:r>
              <a:rPr lang="en-US" sz="2000" b="1" dirty="0">
                <a:latin typeface="Times New Roman" panose="02020603050405020304" pitchFamily="18" charset="0"/>
                <a:cs typeface="Times New Roman" panose="02020603050405020304" pitchFamily="18" charset="0"/>
              </a:rPr>
              <a:t>EDA</a:t>
            </a:r>
            <a:r>
              <a:rPr lang="en-US" sz="2000" dirty="0">
                <a:latin typeface="Times New Roman" panose="02020603050405020304" pitchFamily="18" charset="0"/>
                <a:cs typeface="Times New Roman" panose="02020603050405020304" pitchFamily="18" charset="0"/>
              </a:rPr>
              <a:t> stands for </a:t>
            </a:r>
            <a:r>
              <a:rPr lang="en-US" sz="2000" b="1" dirty="0">
                <a:latin typeface="Times New Roman" panose="02020603050405020304" pitchFamily="18" charset="0"/>
                <a:cs typeface="Times New Roman" panose="02020603050405020304" pitchFamily="18" charset="0"/>
              </a:rPr>
              <a:t>Exploratory Data Analysis</a:t>
            </a:r>
            <a:r>
              <a:rPr lang="en-US" sz="2000" dirty="0">
                <a:latin typeface="Times New Roman" panose="02020603050405020304" pitchFamily="18" charset="0"/>
                <a:cs typeface="Times New Roman" panose="02020603050405020304" pitchFamily="18" charset="0"/>
              </a:rPr>
              <a:t>. It is the process of </a:t>
            </a:r>
            <a:r>
              <a:rPr lang="en-US" sz="2000" b="1" dirty="0">
                <a:latin typeface="Times New Roman" panose="02020603050405020304" pitchFamily="18" charset="0"/>
                <a:cs typeface="Times New Roman" panose="02020603050405020304" pitchFamily="18" charset="0"/>
              </a:rPr>
              <a:t>analyzing and visualizing data</a:t>
            </a:r>
            <a:r>
              <a:rPr lang="en-US" sz="2000" dirty="0">
                <a:latin typeface="Times New Roman" panose="02020603050405020304" pitchFamily="18" charset="0"/>
                <a:cs typeface="Times New Roman" panose="02020603050405020304" pitchFamily="18" charset="0"/>
              </a:rPr>
              <a:t> to:</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Understand the structure and contents of a dataset</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Identify patterns, trends, or relationships</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Detect missing values, outliers, or errors</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Prepare data for further analysis or machine learning</a:t>
            </a:r>
          </a:p>
        </p:txBody>
      </p:sp>
      <p:sp>
        <p:nvSpPr>
          <p:cNvPr id="4" name="TextBox 3">
            <a:extLst>
              <a:ext uri="{FF2B5EF4-FFF2-40B4-BE49-F238E27FC236}">
                <a16:creationId xmlns:a16="http://schemas.microsoft.com/office/drawing/2014/main" id="{3F421EFE-71C1-E417-2994-CC563A9B0D4C}"/>
              </a:ext>
            </a:extLst>
          </p:cNvPr>
          <p:cNvSpPr txBox="1"/>
          <p:nvPr/>
        </p:nvSpPr>
        <p:spPr>
          <a:xfrm>
            <a:off x="755730" y="723571"/>
            <a:ext cx="345793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EDA</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8144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9F100E-BB19-0329-1063-CA91838939A5}"/>
              </a:ext>
            </a:extLst>
          </p:cNvPr>
          <p:cNvPicPr>
            <a:picLocks noChangeAspect="1"/>
          </p:cNvPicPr>
          <p:nvPr/>
        </p:nvPicPr>
        <p:blipFill>
          <a:blip r:embed="rId2"/>
          <a:stretch>
            <a:fillRect/>
          </a:stretch>
        </p:blipFill>
        <p:spPr>
          <a:xfrm>
            <a:off x="0" y="2086681"/>
            <a:ext cx="5833641" cy="4198384"/>
          </a:xfrm>
          <a:prstGeom prst="rect">
            <a:avLst/>
          </a:prstGeom>
        </p:spPr>
      </p:pic>
      <p:sp>
        <p:nvSpPr>
          <p:cNvPr id="6" name="TextBox 5">
            <a:extLst>
              <a:ext uri="{FF2B5EF4-FFF2-40B4-BE49-F238E27FC236}">
                <a16:creationId xmlns:a16="http://schemas.microsoft.com/office/drawing/2014/main" id="{62A010EC-49F2-9B1C-8E32-E46BF459A9B2}"/>
              </a:ext>
            </a:extLst>
          </p:cNvPr>
          <p:cNvSpPr txBox="1"/>
          <p:nvPr/>
        </p:nvSpPr>
        <p:spPr>
          <a:xfrm>
            <a:off x="486137" y="393539"/>
            <a:ext cx="4097438"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Univariate Analysis</a:t>
            </a:r>
          </a:p>
        </p:txBody>
      </p:sp>
      <p:sp>
        <p:nvSpPr>
          <p:cNvPr id="8" name="TextBox 7">
            <a:extLst>
              <a:ext uri="{FF2B5EF4-FFF2-40B4-BE49-F238E27FC236}">
                <a16:creationId xmlns:a16="http://schemas.microsoft.com/office/drawing/2014/main" id="{35D55D7A-1BA9-4562-FC69-D166F35166A8}"/>
              </a:ext>
            </a:extLst>
          </p:cNvPr>
          <p:cNvSpPr txBox="1"/>
          <p:nvPr/>
        </p:nvSpPr>
        <p:spPr>
          <a:xfrm>
            <a:off x="486137" y="942748"/>
            <a:ext cx="10842584" cy="1323439"/>
          </a:xfrm>
          <a:prstGeom prst="rect">
            <a:avLst/>
          </a:prstGeom>
          <a:noFill/>
        </p:spPr>
        <p:txBody>
          <a:bodyPr wrap="square">
            <a:spAutoFit/>
          </a:bodyPr>
          <a:lstStyle/>
          <a:p>
            <a:pPr>
              <a:buNone/>
            </a:pPr>
            <a:r>
              <a:rPr lang="en-US" sz="2000" b="1" dirty="0">
                <a:latin typeface="Times New Roman" panose="02020603050405020304" pitchFamily="18" charset="0"/>
                <a:cs typeface="Times New Roman" panose="02020603050405020304" pitchFamily="18" charset="0"/>
              </a:rPr>
              <a:t>Univariate analysis</a:t>
            </a:r>
            <a:r>
              <a:rPr lang="en-US" sz="2000" dirty="0">
                <a:latin typeface="Times New Roman" panose="02020603050405020304" pitchFamily="18" charset="0"/>
                <a:cs typeface="Times New Roman" panose="02020603050405020304" pitchFamily="18" charset="0"/>
              </a:rPr>
              <a:t> is the simplest form of data analysis where </a:t>
            </a:r>
            <a:r>
              <a:rPr lang="en-US" sz="2000" b="1" dirty="0">
                <a:latin typeface="Times New Roman" panose="02020603050405020304" pitchFamily="18" charset="0"/>
                <a:cs typeface="Times New Roman" panose="02020603050405020304" pitchFamily="18" charset="0"/>
              </a:rPr>
              <a:t>only one variable</a:t>
            </a:r>
            <a:r>
              <a:rPr lang="en-US" sz="2000" dirty="0">
                <a:latin typeface="Times New Roman" panose="02020603050405020304" pitchFamily="18" charset="0"/>
                <a:cs typeface="Times New Roman" panose="02020603050405020304" pitchFamily="18" charset="0"/>
              </a:rPr>
              <a:t> is analyzed at a time.</a:t>
            </a:r>
          </a:p>
          <a:p>
            <a:pPr>
              <a:buNone/>
            </a:pPr>
            <a:r>
              <a:rPr lang="en-US" sz="2000" dirty="0">
                <a:latin typeface="Times New Roman" panose="02020603050405020304" pitchFamily="18" charset="0"/>
                <a:cs typeface="Times New Roman" panose="02020603050405020304" pitchFamily="18" charset="0"/>
              </a:rPr>
              <a:t>Example: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Ram</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Price</a:t>
            </a:r>
          </a:p>
        </p:txBody>
      </p:sp>
      <p:pic>
        <p:nvPicPr>
          <p:cNvPr id="11" name="Picture 10">
            <a:extLst>
              <a:ext uri="{FF2B5EF4-FFF2-40B4-BE49-F238E27FC236}">
                <a16:creationId xmlns:a16="http://schemas.microsoft.com/office/drawing/2014/main" id="{C7F768C6-22D8-6724-DA22-2E4AE1051F4A}"/>
              </a:ext>
            </a:extLst>
          </p:cNvPr>
          <p:cNvPicPr>
            <a:picLocks noChangeAspect="1"/>
          </p:cNvPicPr>
          <p:nvPr/>
        </p:nvPicPr>
        <p:blipFill>
          <a:blip r:embed="rId3"/>
          <a:srcRect r="39241"/>
          <a:stretch>
            <a:fillRect/>
          </a:stretch>
        </p:blipFill>
        <p:spPr>
          <a:xfrm>
            <a:off x="5590572" y="2312488"/>
            <a:ext cx="6041985" cy="3649064"/>
          </a:xfrm>
          <a:prstGeom prst="rect">
            <a:avLst/>
          </a:prstGeom>
        </p:spPr>
      </p:pic>
    </p:spTree>
    <p:extLst>
      <p:ext uri="{BB962C8B-B14F-4D97-AF65-F5344CB8AC3E}">
        <p14:creationId xmlns:p14="http://schemas.microsoft.com/office/powerpoint/2010/main" val="3369215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5D73D8-4DFC-8243-A170-340D7E888D56}"/>
              </a:ext>
            </a:extLst>
          </p:cNvPr>
          <p:cNvPicPr>
            <a:picLocks noChangeAspect="1"/>
          </p:cNvPicPr>
          <p:nvPr/>
        </p:nvPicPr>
        <p:blipFill>
          <a:blip r:embed="rId2"/>
          <a:stretch>
            <a:fillRect/>
          </a:stretch>
        </p:blipFill>
        <p:spPr>
          <a:xfrm>
            <a:off x="140169" y="2340238"/>
            <a:ext cx="6223870" cy="3959412"/>
          </a:xfrm>
          <a:prstGeom prst="rect">
            <a:avLst/>
          </a:prstGeom>
        </p:spPr>
      </p:pic>
      <p:pic>
        <p:nvPicPr>
          <p:cNvPr id="5" name="Picture 4">
            <a:extLst>
              <a:ext uri="{FF2B5EF4-FFF2-40B4-BE49-F238E27FC236}">
                <a16:creationId xmlns:a16="http://schemas.microsoft.com/office/drawing/2014/main" id="{E7A96BFB-3822-F31F-5624-84683C177A2A}"/>
              </a:ext>
            </a:extLst>
          </p:cNvPr>
          <p:cNvPicPr>
            <a:picLocks noChangeAspect="1"/>
          </p:cNvPicPr>
          <p:nvPr/>
        </p:nvPicPr>
        <p:blipFill>
          <a:blip r:embed="rId3"/>
          <a:stretch>
            <a:fillRect/>
          </a:stretch>
        </p:blipFill>
        <p:spPr>
          <a:xfrm>
            <a:off x="6410339" y="2166307"/>
            <a:ext cx="5461533" cy="4168374"/>
          </a:xfrm>
          <a:prstGeom prst="rect">
            <a:avLst/>
          </a:prstGeom>
        </p:spPr>
      </p:pic>
      <p:sp>
        <p:nvSpPr>
          <p:cNvPr id="7" name="TextBox 6">
            <a:extLst>
              <a:ext uri="{FF2B5EF4-FFF2-40B4-BE49-F238E27FC236}">
                <a16:creationId xmlns:a16="http://schemas.microsoft.com/office/drawing/2014/main" id="{6537B9C5-9FB5-109F-9584-64CC9C8F7B91}"/>
              </a:ext>
            </a:extLst>
          </p:cNvPr>
          <p:cNvSpPr txBox="1"/>
          <p:nvPr/>
        </p:nvSpPr>
        <p:spPr>
          <a:xfrm>
            <a:off x="581628" y="1190160"/>
            <a:ext cx="9337875" cy="707886"/>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Bivariate analysis</a:t>
            </a:r>
            <a:r>
              <a:rPr lang="en-US" sz="2000" dirty="0">
                <a:latin typeface="Times New Roman" panose="02020603050405020304" pitchFamily="18" charset="0"/>
                <a:cs typeface="Times New Roman" panose="02020603050405020304" pitchFamily="18" charset="0"/>
              </a:rPr>
              <a:t> means studying </a:t>
            </a:r>
            <a:r>
              <a:rPr lang="en-US" sz="2000" b="1" dirty="0">
                <a:latin typeface="Times New Roman" panose="02020603050405020304" pitchFamily="18" charset="0"/>
                <a:cs typeface="Times New Roman" panose="02020603050405020304" pitchFamily="18" charset="0"/>
              </a:rPr>
              <a:t>two variables</a:t>
            </a:r>
            <a:r>
              <a:rPr lang="en-US" sz="2000" dirty="0">
                <a:latin typeface="Times New Roman" panose="02020603050405020304" pitchFamily="18" charset="0"/>
                <a:cs typeface="Times New Roman" panose="02020603050405020304" pitchFamily="18" charset="0"/>
              </a:rPr>
              <a:t> at the same time to see if they are related.</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A18FC35-2F47-0EF3-FBD7-0BCD3FF7ADD7}"/>
              </a:ext>
            </a:extLst>
          </p:cNvPr>
          <p:cNvSpPr txBox="1"/>
          <p:nvPr/>
        </p:nvSpPr>
        <p:spPr>
          <a:xfrm>
            <a:off x="581628" y="634164"/>
            <a:ext cx="609407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Bivariate Analysis</a:t>
            </a: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21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E8557A-424A-8DC1-FD02-0DDEA2942AE9}"/>
              </a:ext>
            </a:extLst>
          </p:cNvPr>
          <p:cNvPicPr>
            <a:picLocks noChangeAspect="1"/>
          </p:cNvPicPr>
          <p:nvPr/>
        </p:nvPicPr>
        <p:blipFill>
          <a:blip r:embed="rId2"/>
          <a:stretch>
            <a:fillRect/>
          </a:stretch>
        </p:blipFill>
        <p:spPr>
          <a:xfrm>
            <a:off x="2222338" y="2241859"/>
            <a:ext cx="6454970" cy="3881153"/>
          </a:xfrm>
          <a:prstGeom prst="rect">
            <a:avLst/>
          </a:prstGeom>
        </p:spPr>
      </p:pic>
      <p:sp>
        <p:nvSpPr>
          <p:cNvPr id="5" name="TextBox 4">
            <a:extLst>
              <a:ext uri="{FF2B5EF4-FFF2-40B4-BE49-F238E27FC236}">
                <a16:creationId xmlns:a16="http://schemas.microsoft.com/office/drawing/2014/main" id="{0DC13705-7176-9A6B-A972-2977023C6D6C}"/>
              </a:ext>
            </a:extLst>
          </p:cNvPr>
          <p:cNvSpPr txBox="1"/>
          <p:nvPr/>
        </p:nvSpPr>
        <p:spPr>
          <a:xfrm>
            <a:off x="616833" y="1141091"/>
            <a:ext cx="10958333" cy="1015663"/>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Multivariate means involving more than two variables at the same time.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data analysis and statistics, multivariate analysis studies relationships and patterns among three or more variables simultaneously, to understand how they interact with each other.</a:t>
            </a:r>
          </a:p>
        </p:txBody>
      </p:sp>
      <p:sp>
        <p:nvSpPr>
          <p:cNvPr id="7" name="TextBox 6">
            <a:extLst>
              <a:ext uri="{FF2B5EF4-FFF2-40B4-BE49-F238E27FC236}">
                <a16:creationId xmlns:a16="http://schemas.microsoft.com/office/drawing/2014/main" id="{9297B9DB-4B08-7F45-4D93-D258982C31B0}"/>
              </a:ext>
            </a:extLst>
          </p:cNvPr>
          <p:cNvSpPr txBox="1"/>
          <p:nvPr/>
        </p:nvSpPr>
        <p:spPr>
          <a:xfrm>
            <a:off x="616833" y="532766"/>
            <a:ext cx="609407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Multivariate Analysis </a:t>
            </a:r>
            <a:endParaRPr lang="en-IN" sz="2800" b="1" dirty="0"/>
          </a:p>
        </p:txBody>
      </p:sp>
    </p:spTree>
    <p:extLst>
      <p:ext uri="{BB962C8B-B14F-4D97-AF65-F5344CB8AC3E}">
        <p14:creationId xmlns:p14="http://schemas.microsoft.com/office/powerpoint/2010/main" val="367044263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1627</TotalTime>
  <Words>753</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Retrospect</vt:lpstr>
      <vt:lpstr>Exploratory Data Analysis using Python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sreejaa RG</dc:creator>
  <cp:lastModifiedBy>sreejaa RG</cp:lastModifiedBy>
  <cp:revision>1</cp:revision>
  <dcterms:created xsi:type="dcterms:W3CDTF">2025-07-19T05:14:51Z</dcterms:created>
  <dcterms:modified xsi:type="dcterms:W3CDTF">2025-07-20T08:26:56Z</dcterms:modified>
</cp:coreProperties>
</file>