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uperstoreppt/SuperStorepresen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B8D487E-8976-4734-8D78-789D02F9B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Super store ppt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2ECFF08-7C34-41AE-8E67-6900EA867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By:Sreeja</a:t>
            </a:r>
            <a:r>
              <a:rPr lang="en-IN" dirty="0"/>
              <a:t> Devi </a:t>
            </a:r>
            <a:r>
              <a:rPr lang="en-IN" dirty="0" err="1"/>
              <a:t>Banothu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per Store presentation1">
            <a:extLst>
              <a:ext uri="{FF2B5EF4-FFF2-40B4-BE49-F238E27FC236}">
                <a16:creationId xmlns:a16="http://schemas.microsoft.com/office/drawing/2014/main" id="{3CC25140-C36D-4A8D-9042-95D090836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502920"/>
            <a:ext cx="1095756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per Store presentation2">
            <a:extLst>
              <a:ext uri="{FF2B5EF4-FFF2-40B4-BE49-F238E27FC236}">
                <a16:creationId xmlns:a16="http://schemas.microsoft.com/office/drawing/2014/main" id="{85181CFE-6EB1-4C43-A69C-22A9B1EF1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502920"/>
            <a:ext cx="1095756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uper Store presentation3">
            <a:extLst>
              <a:ext uri="{FF2B5EF4-FFF2-40B4-BE49-F238E27FC236}">
                <a16:creationId xmlns:a16="http://schemas.microsoft.com/office/drawing/2014/main" id="{309BD2CA-2702-447C-8206-E03E96F12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502920"/>
            <a:ext cx="1095756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uper Store presentation4">
            <a:extLst>
              <a:ext uri="{FF2B5EF4-FFF2-40B4-BE49-F238E27FC236}">
                <a16:creationId xmlns:a16="http://schemas.microsoft.com/office/drawing/2014/main" id="{4BF7506D-70D4-4B7F-BF69-919257C28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502920"/>
            <a:ext cx="1095756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per Store presentation5">
            <a:extLst>
              <a:ext uri="{FF2B5EF4-FFF2-40B4-BE49-F238E27FC236}">
                <a16:creationId xmlns:a16="http://schemas.microsoft.com/office/drawing/2014/main" id="{6EB71132-9BC9-45C5-99D9-66817F097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502920"/>
            <a:ext cx="1095756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Super store ppt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Sreeja Banoth</cp:lastModifiedBy>
  <cp:revision>1</cp:revision>
  <dcterms:created xsi:type="dcterms:W3CDTF">2025-06-26T11:53:19Z</dcterms:created>
  <dcterms:modified xsi:type="dcterms:W3CDTF">2025-06-26T11:54:06Z</dcterms:modified>
</cp:coreProperties>
</file>