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9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2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09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4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375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6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4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71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42257"/>
            <a:ext cx="9329057" cy="121482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Serverless Content Management System        with AWS App Runner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Sreeja Boddula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2210030248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EBEBEB"/>
                </a:solidFill>
              </a:rPr>
              <a:t>Challenges and Solutions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 Issue: App Runner failed on first build</a:t>
            </a:r>
            <a:br>
              <a:rPr lang="en-US"/>
            </a:br>
            <a:r>
              <a:rPr lang="en-US"/>
              <a:t>  Solution: Checked build logs, updated build command</a:t>
            </a:r>
            <a:br>
              <a:rPr lang="en-US"/>
            </a:br>
            <a:br>
              <a:rPr lang="en-US"/>
            </a:br>
            <a:r>
              <a:rPr lang="en-US"/>
              <a:t>- Issue: IAM permission errors</a:t>
            </a:r>
            <a:br>
              <a:rPr lang="en-US"/>
            </a:br>
            <a:r>
              <a:rPr lang="en-US"/>
              <a:t>  Solution: Assigned correct roles with least privilege</a:t>
            </a:r>
            <a:endParaRPr lang="en-IN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1916" y="3089072"/>
            <a:ext cx="5451627" cy="25804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EBEBEB"/>
                </a:solidFill>
              </a:rPr>
              <a:t>Learnings &amp; Takeaways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Gained hands-on with AWS App Runner, IAM, and GitHub integrations</a:t>
            </a:r>
            <a:br>
              <a:rPr lang="en-US" dirty="0"/>
            </a:br>
            <a:r>
              <a:rPr lang="en-US" dirty="0"/>
              <a:t>- Learned CI/CD basics</a:t>
            </a:r>
            <a:br>
              <a:rPr lang="en-US" dirty="0"/>
            </a:br>
            <a:r>
              <a:rPr lang="en-US" dirty="0"/>
              <a:t>- Improved debugging and deployment skills</a:t>
            </a:r>
            <a:br>
              <a:rPr lang="en-US" dirty="0"/>
            </a:br>
            <a:r>
              <a:rPr lang="en-US" dirty="0"/>
              <a:t>- Earned AWS Fundamentals Badge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1916" y="3089072"/>
            <a:ext cx="5451627" cy="25804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 b="1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- Add authentication and role-based content editing</a:t>
            </a:r>
            <a:br>
              <a:rPr lang="en-US" dirty="0"/>
            </a:br>
            <a:r>
              <a:rPr lang="en-US" dirty="0"/>
              <a:t>- Use DynamoDB for structured content storage</a:t>
            </a:r>
            <a:br>
              <a:rPr lang="en-US" dirty="0"/>
            </a:br>
            <a:r>
              <a:rPr lang="en-US" dirty="0"/>
              <a:t>- Optimize costs by integrating with CloudFront</a:t>
            </a:r>
            <a:br>
              <a:rPr lang="en-US" dirty="0"/>
            </a:br>
            <a:r>
              <a:rPr lang="en-US" dirty="0"/>
              <a:t>- Real-time analytics with AWS Pinpoint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1916" y="2860087"/>
            <a:ext cx="5451627" cy="25804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- GitHub Repository: https://github.com/sreejaboddula-248/awsproject</a:t>
            </a:r>
            <a:br>
              <a:rPr lang="en-US" dirty="0"/>
            </a:br>
            <a:r>
              <a:rPr lang="en-US" dirty="0"/>
              <a:t>- AWS Documentation</a:t>
            </a:r>
            <a:br>
              <a:rPr lang="en-US" dirty="0"/>
            </a:br>
            <a:r>
              <a:rPr lang="en-US" dirty="0"/>
              <a:t>- Project walkthroughs and tutorials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1916" y="2860087"/>
            <a:ext cx="5451627" cy="25804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397180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Problem: </a:t>
            </a:r>
            <a:r>
              <a:rPr lang="en-IN" dirty="0"/>
              <a:t>Traditional content management systems require backend server maintenance.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Objective: </a:t>
            </a:r>
            <a:r>
              <a:rPr lang="en-IN" dirty="0"/>
              <a:t>To create a serverless content management system that automates deployment and scaling using AWS </a:t>
            </a:r>
            <a:r>
              <a:rPr lang="en-IN" dirty="0" err="1"/>
              <a:t>AppRunner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Relevance: </a:t>
            </a:r>
            <a:r>
              <a:rPr lang="en-IN" dirty="0"/>
              <a:t>Reduces infrastructure management, ideal for dynamic portfolio or blogging platforms.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AWS App Runner: Automatically deploys and scales</a:t>
            </a:r>
          </a:p>
          <a:p>
            <a:pPr marL="0" indent="0">
              <a:buNone/>
            </a:pPr>
            <a:r>
              <a:rPr lang="en-US" dirty="0"/>
              <a:t> applications from source code (GitHub).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AWS IAM: Manages access control.</a:t>
            </a:r>
            <a:br>
              <a:rPr lang="en-US" dirty="0"/>
            </a:br>
            <a:r>
              <a:rPr lang="en-US" dirty="0"/>
              <a:t>- AWS CloudWatch: Monitors performance and logs.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Other Tools:</a:t>
            </a:r>
            <a:br>
              <a:rPr lang="en-US" dirty="0"/>
            </a:br>
            <a:r>
              <a:rPr lang="en-US" dirty="0"/>
              <a:t>- GitHub: Version control and source repository.</a:t>
            </a:r>
            <a:endParaRPr lang="en-IN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 descr="A logo of a application&#10;&#10;AI-generated content may be incorrect.">
            <a:extLst>
              <a:ext uri="{FF2B5EF4-FFF2-40B4-BE49-F238E27FC236}">
                <a16:creationId xmlns:a16="http://schemas.microsoft.com/office/drawing/2014/main" id="{B1FC4D60-9425-BBB2-D70A-E4B670A02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3" y="2019300"/>
            <a:ext cx="2571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IN" b="1"/>
              <a:t>Flow Diagram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89BCA6FF-51BB-EB9F-55C1-25DF8DF2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30" y="647699"/>
            <a:ext cx="4857231" cy="324220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F274-E8C2-4CC1-C294-43A54D3B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300"/>
              <a:t>GitHub Repo ➝ AWS App Runner ➝ Live Web App</a:t>
            </a:r>
            <a:br>
              <a:rPr lang="en-IN" sz="1300"/>
            </a:b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endParaRPr lang="en-IN" sz="1300"/>
          </a:p>
          <a:p>
            <a:pPr marL="0" indent="0">
              <a:lnSpc>
                <a:spcPct val="90000"/>
              </a:lnSpc>
              <a:buNone/>
            </a:pPr>
            <a:br>
              <a:rPr lang="en-IN" sz="1300"/>
            </a:br>
            <a:r>
              <a:rPr lang="en-IN" sz="1300"/>
              <a:t>Tools Used:</a:t>
            </a:r>
            <a:br>
              <a:rPr lang="en-IN" sz="1300"/>
            </a:br>
            <a:r>
              <a:rPr lang="en-IN" sz="1300"/>
              <a:t>- AWS Console for setup</a:t>
            </a:r>
            <a:br>
              <a:rPr lang="en-IN" sz="1300"/>
            </a:br>
            <a:r>
              <a:rPr lang="en-IN" sz="1300"/>
              <a:t>- GitHub Actions (optional CI/CD integration)</a:t>
            </a:r>
            <a:br>
              <a:rPr lang="en-IN" sz="1300"/>
            </a:br>
            <a:r>
              <a:rPr lang="en-IN" sz="1300"/>
              <a:t>- No backend servers (serverless)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4754" y="4085841"/>
            <a:ext cx="4568782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 b="1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Created a portfolio project and pushed it to GitHub.</a:t>
            </a:r>
            <a:br>
              <a:rPr lang="en-IN" dirty="0"/>
            </a:br>
            <a:r>
              <a:rPr lang="en-IN" dirty="0"/>
              <a:t>2. Linked GitHub repo with AWS App Runner.</a:t>
            </a:r>
            <a:br>
              <a:rPr lang="en-IN" dirty="0"/>
            </a:br>
            <a:r>
              <a:rPr lang="en-IN" dirty="0"/>
              <a:t>3. Configured App Runner to auto-deploy on changes.</a:t>
            </a:r>
            <a:br>
              <a:rPr lang="en-IN" dirty="0"/>
            </a:br>
            <a:r>
              <a:rPr lang="en-IN" dirty="0"/>
              <a:t>4. Deployed app using AWS Console.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4655" y="3201535"/>
            <a:ext cx="4008888" cy="1897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633A-1FBD-B60A-9F27-F3CED0F8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066F-C5A6-62F2-1B36-23931D83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26029"/>
            <a:ext cx="4396339" cy="483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200" dirty="0" err="1"/>
              <a:t>const</a:t>
            </a:r>
            <a:r>
              <a:rPr lang="en-IN" sz="4200" dirty="0"/>
              <a:t> express = require('express');</a:t>
            </a:r>
          </a:p>
          <a:p>
            <a:pPr marL="0" indent="0">
              <a:buNone/>
            </a:pPr>
            <a:r>
              <a:rPr lang="en-IN" sz="4200" dirty="0" err="1"/>
              <a:t>const</a:t>
            </a:r>
            <a:r>
              <a:rPr lang="en-IN" sz="4200" dirty="0"/>
              <a:t> path = require('path');</a:t>
            </a:r>
          </a:p>
          <a:p>
            <a:pPr marL="0" indent="0">
              <a:buNone/>
            </a:pPr>
            <a:r>
              <a:rPr lang="en-IN" sz="4200" dirty="0" err="1"/>
              <a:t>const</a:t>
            </a:r>
            <a:r>
              <a:rPr lang="en-IN" sz="4200" dirty="0"/>
              <a:t> app = express();</a:t>
            </a:r>
          </a:p>
          <a:p>
            <a:pPr marL="0" indent="0">
              <a:buNone/>
            </a:pPr>
            <a:r>
              <a:rPr lang="en-IN" sz="4200" dirty="0" err="1"/>
              <a:t>const</a:t>
            </a:r>
            <a:r>
              <a:rPr lang="en-IN" sz="4200" dirty="0"/>
              <a:t> port = </a:t>
            </a:r>
            <a:r>
              <a:rPr lang="en-IN" sz="4200" dirty="0" err="1"/>
              <a:t>process.env.PORT</a:t>
            </a:r>
            <a:r>
              <a:rPr lang="en-IN" sz="4200" dirty="0"/>
              <a:t> || 3030;</a:t>
            </a:r>
          </a:p>
          <a:p>
            <a:pPr marL="0" indent="0">
              <a:buNone/>
            </a:pPr>
            <a:r>
              <a:rPr lang="en-IN" sz="4200" dirty="0"/>
              <a:t>let </a:t>
            </a:r>
            <a:r>
              <a:rPr lang="en-IN" sz="4200" dirty="0" err="1"/>
              <a:t>ownerIP</a:t>
            </a:r>
            <a:r>
              <a:rPr lang="en-IN" sz="4200" dirty="0"/>
              <a:t> = null;</a:t>
            </a:r>
          </a:p>
          <a:p>
            <a:pPr marL="0" indent="0">
              <a:buNone/>
            </a:pPr>
            <a:r>
              <a:rPr lang="en-IN" sz="4200" dirty="0" err="1"/>
              <a:t>const</a:t>
            </a:r>
            <a:r>
              <a:rPr lang="en-IN" sz="4200" dirty="0"/>
              <a:t> </a:t>
            </a:r>
            <a:r>
              <a:rPr lang="en-IN" sz="4200" dirty="0" err="1"/>
              <a:t>guestAccessMap</a:t>
            </a:r>
            <a:r>
              <a:rPr lang="en-IN" sz="4200" dirty="0"/>
              <a:t> = {};</a:t>
            </a:r>
          </a:p>
          <a:p>
            <a:pPr marL="0" indent="0">
              <a:buNone/>
            </a:pPr>
            <a:r>
              <a:rPr lang="en-IN" sz="4200" dirty="0" err="1"/>
              <a:t>app.set</a:t>
            </a:r>
            <a:r>
              <a:rPr lang="en-IN" sz="4200" dirty="0"/>
              <a:t>('trust proxy', true); // Trust proxy headers to get real IP</a:t>
            </a:r>
          </a:p>
          <a:p>
            <a:pPr marL="0" indent="0">
              <a:buNone/>
            </a:pPr>
            <a:r>
              <a:rPr lang="en-IN" sz="4200" dirty="0" err="1"/>
              <a:t>app.get</a:t>
            </a:r>
            <a:r>
              <a:rPr lang="en-IN" sz="4200" dirty="0"/>
              <a:t>('/', (</a:t>
            </a:r>
            <a:r>
              <a:rPr lang="en-IN" sz="4200" dirty="0" err="1"/>
              <a:t>req</a:t>
            </a:r>
            <a:r>
              <a:rPr lang="en-IN" sz="4200" dirty="0"/>
              <a:t>, res) =&gt; {</a:t>
            </a:r>
          </a:p>
          <a:p>
            <a:pPr marL="0" indent="0">
              <a:buNone/>
            </a:pPr>
            <a:r>
              <a:rPr lang="en-IN" sz="4200" dirty="0"/>
              <a:t> </a:t>
            </a:r>
            <a:r>
              <a:rPr lang="en-IN" sz="4200" dirty="0" err="1"/>
              <a:t>const</a:t>
            </a:r>
            <a:r>
              <a:rPr lang="en-IN" sz="4200" dirty="0"/>
              <a:t> </a:t>
            </a:r>
            <a:r>
              <a:rPr lang="en-IN" sz="4200" dirty="0" err="1"/>
              <a:t>userIP</a:t>
            </a:r>
            <a:r>
              <a:rPr lang="en-IN" sz="4200" dirty="0"/>
              <a:t> = </a:t>
            </a:r>
            <a:r>
              <a:rPr lang="en-IN" sz="4200" dirty="0" err="1"/>
              <a:t>req.ip</a:t>
            </a:r>
            <a:r>
              <a:rPr lang="en-IN" sz="4200" dirty="0"/>
              <a:t>;</a:t>
            </a:r>
          </a:p>
          <a:p>
            <a:pPr marL="0" indent="0">
              <a:buNone/>
            </a:pPr>
            <a:r>
              <a:rPr lang="en-IN" sz="4200" dirty="0"/>
              <a:t> </a:t>
            </a:r>
            <a:r>
              <a:rPr lang="en-IN" sz="4200" dirty="0" err="1"/>
              <a:t>const</a:t>
            </a:r>
            <a:r>
              <a:rPr lang="en-IN" sz="4200" dirty="0"/>
              <a:t> now = </a:t>
            </a:r>
            <a:r>
              <a:rPr lang="en-IN" sz="4200" dirty="0" err="1"/>
              <a:t>Date.now</a:t>
            </a:r>
            <a:r>
              <a:rPr lang="en-IN" sz="4200" dirty="0"/>
              <a:t>();</a:t>
            </a:r>
          </a:p>
          <a:p>
            <a:pPr marL="0" indent="0">
              <a:buNone/>
            </a:pPr>
            <a:r>
              <a:rPr lang="en-IN" sz="4200" dirty="0"/>
              <a:t> // First visitor becomes the owner</a:t>
            </a:r>
          </a:p>
          <a:p>
            <a:pPr marL="0" indent="0">
              <a:buNone/>
            </a:pPr>
            <a:r>
              <a:rPr lang="en-IN" sz="4200" dirty="0"/>
              <a:t>if (!</a:t>
            </a:r>
            <a:r>
              <a:rPr lang="en-IN" sz="4200" dirty="0" err="1"/>
              <a:t>ownerIP</a:t>
            </a:r>
            <a:r>
              <a:rPr lang="en-IN" sz="4200" dirty="0"/>
              <a:t>) {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ownerIP</a:t>
            </a:r>
            <a:r>
              <a:rPr lang="en-IN" sz="4200" dirty="0"/>
              <a:t> = </a:t>
            </a:r>
            <a:r>
              <a:rPr lang="en-IN" sz="4200" dirty="0" err="1"/>
              <a:t>userIP</a:t>
            </a:r>
            <a:r>
              <a:rPr lang="en-IN" sz="4200" dirty="0"/>
              <a:t>;</a:t>
            </a:r>
          </a:p>
          <a:p>
            <a:pPr marL="0" indent="0">
              <a:buNone/>
            </a:pPr>
            <a:r>
              <a:rPr lang="en-IN" sz="4200" dirty="0"/>
              <a:t>    console.log(`👑 Registered owner IP: ${</a:t>
            </a:r>
            <a:r>
              <a:rPr lang="en-IN" sz="4200" dirty="0" err="1"/>
              <a:t>ownerIP</a:t>
            </a:r>
            <a:r>
              <a:rPr lang="en-IN" sz="4200" dirty="0"/>
              <a:t>}`);</a:t>
            </a:r>
          </a:p>
          <a:p>
            <a:pPr marL="0" indent="0">
              <a:buNone/>
            </a:pPr>
            <a:r>
              <a:rPr lang="en-IN" sz="4200" dirty="0"/>
              <a:t>  }</a:t>
            </a:r>
          </a:p>
          <a:p>
            <a:pPr marL="0" indent="0">
              <a:buNone/>
            </a:pPr>
            <a:r>
              <a:rPr lang="en-IN" sz="4200" dirty="0"/>
              <a:t>  // If user is owner, allow full access</a:t>
            </a:r>
          </a:p>
          <a:p>
            <a:pPr marL="0" indent="0">
              <a:buNone/>
            </a:pPr>
            <a:r>
              <a:rPr lang="en-IN" sz="4200" dirty="0"/>
              <a:t>  if (</a:t>
            </a:r>
            <a:r>
              <a:rPr lang="en-IN" sz="4200" dirty="0" err="1"/>
              <a:t>userIP</a:t>
            </a:r>
            <a:r>
              <a:rPr lang="en-IN" sz="4200" dirty="0"/>
              <a:t> === </a:t>
            </a:r>
            <a:r>
              <a:rPr lang="en-IN" sz="4200" dirty="0" err="1"/>
              <a:t>ownerIP</a:t>
            </a:r>
            <a:r>
              <a:rPr lang="en-IN" sz="4200" dirty="0"/>
              <a:t>) {</a:t>
            </a:r>
          </a:p>
          <a:p>
            <a:pPr marL="0" indent="0">
              <a:buNone/>
            </a:pPr>
            <a:r>
              <a:rPr lang="en-IN" sz="4200" dirty="0"/>
              <a:t>    return </a:t>
            </a:r>
            <a:r>
              <a:rPr lang="en-IN" sz="4200" dirty="0" err="1"/>
              <a:t>res.sendFile</a:t>
            </a:r>
            <a:r>
              <a:rPr lang="en-IN" sz="4200" dirty="0"/>
              <a:t>(</a:t>
            </a:r>
            <a:r>
              <a:rPr lang="en-IN" sz="4200" dirty="0" err="1"/>
              <a:t>path.join</a:t>
            </a:r>
            <a:r>
              <a:rPr lang="en-IN" sz="4200" dirty="0"/>
              <a:t>(__</a:t>
            </a:r>
            <a:r>
              <a:rPr lang="en-IN" sz="4200" dirty="0" err="1"/>
              <a:t>dirname</a:t>
            </a:r>
            <a:r>
              <a:rPr lang="en-IN" sz="4200" dirty="0"/>
              <a:t>, 'public', 'index1.html'));</a:t>
            </a:r>
          </a:p>
          <a:p>
            <a:pPr marL="0" indent="0">
              <a:buNone/>
            </a:pPr>
            <a:r>
              <a:rPr lang="en-IN" sz="4200" dirty="0"/>
              <a:t>  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A78B-0D33-1478-A207-78253147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426028"/>
            <a:ext cx="4396341" cy="483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4200" dirty="0"/>
              <a:t>// Guest access control (2 seconds only)</a:t>
            </a:r>
          </a:p>
          <a:p>
            <a:pPr marL="0" indent="0">
              <a:buNone/>
            </a:pPr>
            <a:r>
              <a:rPr lang="en-IN" sz="4200" dirty="0"/>
              <a:t>  if (!</a:t>
            </a:r>
            <a:r>
              <a:rPr lang="en-IN" sz="4200" dirty="0" err="1"/>
              <a:t>guestAccessMap</a:t>
            </a:r>
            <a:r>
              <a:rPr lang="en-IN" sz="4200" dirty="0"/>
              <a:t>[</a:t>
            </a:r>
            <a:r>
              <a:rPr lang="en-IN" sz="4200" dirty="0" err="1"/>
              <a:t>userIP</a:t>
            </a:r>
            <a:r>
              <a:rPr lang="en-IN" sz="4200" dirty="0"/>
              <a:t>]) {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guestAccessMap</a:t>
            </a:r>
            <a:r>
              <a:rPr lang="en-IN" sz="4200" dirty="0"/>
              <a:t>[</a:t>
            </a:r>
            <a:r>
              <a:rPr lang="en-IN" sz="4200" dirty="0" err="1"/>
              <a:t>userIP</a:t>
            </a:r>
            <a:r>
              <a:rPr lang="en-IN" sz="4200" dirty="0"/>
              <a:t>] = now;</a:t>
            </a:r>
          </a:p>
          <a:p>
            <a:pPr marL="0" indent="0">
              <a:buNone/>
            </a:pPr>
            <a:r>
              <a:rPr lang="en-IN" sz="4200" dirty="0"/>
              <a:t>  }</a:t>
            </a:r>
          </a:p>
          <a:p>
            <a:endParaRPr lang="en-IN" sz="4200" dirty="0"/>
          </a:p>
          <a:p>
            <a:pPr marL="0" indent="0">
              <a:buNone/>
            </a:pPr>
            <a:r>
              <a:rPr lang="en-IN" sz="4200" dirty="0"/>
              <a:t>  </a:t>
            </a:r>
            <a:r>
              <a:rPr lang="en-IN" sz="4200" dirty="0" err="1"/>
              <a:t>const</a:t>
            </a:r>
            <a:r>
              <a:rPr lang="en-IN" sz="4200" dirty="0"/>
              <a:t> elapsed = now - </a:t>
            </a:r>
            <a:r>
              <a:rPr lang="en-IN" sz="4200" dirty="0" err="1"/>
              <a:t>guestAccessMap</a:t>
            </a:r>
            <a:r>
              <a:rPr lang="en-IN" sz="4200" dirty="0"/>
              <a:t>[</a:t>
            </a:r>
            <a:r>
              <a:rPr lang="en-IN" sz="4200" dirty="0" err="1"/>
              <a:t>userIP</a:t>
            </a:r>
            <a:r>
              <a:rPr lang="en-IN" sz="4200" dirty="0"/>
              <a:t>];</a:t>
            </a:r>
          </a:p>
          <a:p>
            <a:pPr marL="0" indent="0">
              <a:buNone/>
            </a:pPr>
            <a:r>
              <a:rPr lang="en-IN" sz="4200" dirty="0"/>
              <a:t>  if (elapsed &gt; 2000) {</a:t>
            </a:r>
          </a:p>
          <a:p>
            <a:pPr marL="0" indent="0">
              <a:buNone/>
            </a:pPr>
            <a:r>
              <a:rPr lang="en-IN" sz="4200" dirty="0"/>
              <a:t>    return </a:t>
            </a:r>
            <a:r>
              <a:rPr lang="en-IN" sz="4200" dirty="0" err="1"/>
              <a:t>res.status</a:t>
            </a:r>
            <a:r>
              <a:rPr lang="en-IN" sz="4200" dirty="0"/>
              <a:t>(403).send('⏳ Guest link has expired for you.');</a:t>
            </a:r>
          </a:p>
          <a:p>
            <a:pPr marL="0" indent="0">
              <a:buNone/>
            </a:pPr>
            <a:r>
              <a:rPr lang="en-IN" sz="4200" dirty="0"/>
              <a:t>  }</a:t>
            </a:r>
          </a:p>
          <a:p>
            <a:endParaRPr lang="en-IN" sz="4200" dirty="0"/>
          </a:p>
          <a:p>
            <a:pPr marL="0" indent="0">
              <a:buNone/>
            </a:pPr>
            <a:r>
              <a:rPr lang="en-IN" sz="4200" dirty="0"/>
              <a:t>  </a:t>
            </a:r>
            <a:r>
              <a:rPr lang="en-IN" sz="4200" dirty="0" err="1"/>
              <a:t>res.sendFile</a:t>
            </a:r>
            <a:r>
              <a:rPr lang="en-IN" sz="4200" dirty="0"/>
              <a:t>(</a:t>
            </a:r>
            <a:r>
              <a:rPr lang="en-IN" sz="4200" dirty="0" err="1"/>
              <a:t>path.join</a:t>
            </a:r>
            <a:r>
              <a:rPr lang="en-IN" sz="4200" dirty="0"/>
              <a:t>(__</a:t>
            </a:r>
            <a:r>
              <a:rPr lang="en-IN" sz="4200" dirty="0" err="1"/>
              <a:t>dirname</a:t>
            </a:r>
            <a:r>
              <a:rPr lang="en-IN" sz="4200" dirty="0"/>
              <a:t>, 'public', 'index1.html'));</a:t>
            </a:r>
          </a:p>
          <a:p>
            <a:pPr marL="0" indent="0">
              <a:buNone/>
            </a:pPr>
            <a:r>
              <a:rPr lang="en-IN" sz="4200" dirty="0"/>
              <a:t>});</a:t>
            </a:r>
          </a:p>
          <a:p>
            <a:endParaRPr lang="en-IN" sz="4200" dirty="0"/>
          </a:p>
          <a:p>
            <a:pPr marL="0" indent="0">
              <a:buNone/>
            </a:pPr>
            <a:r>
              <a:rPr lang="en-IN" sz="4200" dirty="0" err="1"/>
              <a:t>app.get</a:t>
            </a:r>
            <a:r>
              <a:rPr lang="en-IN" sz="4200" dirty="0"/>
              <a:t>('/health', (</a:t>
            </a:r>
            <a:r>
              <a:rPr lang="en-IN" sz="4200" dirty="0" err="1"/>
              <a:t>req</a:t>
            </a:r>
            <a:r>
              <a:rPr lang="en-IN" sz="4200" dirty="0"/>
              <a:t>, res) =&gt; </a:t>
            </a:r>
            <a:r>
              <a:rPr lang="en-IN" sz="4200" dirty="0" err="1"/>
              <a:t>res.status</a:t>
            </a:r>
            <a:r>
              <a:rPr lang="en-IN" sz="4200" dirty="0"/>
              <a:t>(200).send('OK'));</a:t>
            </a:r>
          </a:p>
          <a:p>
            <a:endParaRPr lang="en-IN" sz="4200" dirty="0"/>
          </a:p>
          <a:p>
            <a:pPr marL="0" indent="0">
              <a:buNone/>
            </a:pPr>
            <a:r>
              <a:rPr lang="en-IN" sz="4200" dirty="0" err="1"/>
              <a:t>app.listen</a:t>
            </a:r>
            <a:r>
              <a:rPr lang="en-IN" sz="4200" dirty="0"/>
              <a:t>(port, () =&gt; {</a:t>
            </a:r>
          </a:p>
          <a:p>
            <a:pPr marL="0" indent="0">
              <a:buNone/>
            </a:pPr>
            <a:r>
              <a:rPr lang="en-IN" sz="4200" dirty="0"/>
              <a:t>  console.log(`🚀 App listening on port ${port}`);</a:t>
            </a:r>
          </a:p>
          <a:p>
            <a:pPr marL="0" indent="0">
              <a:buNone/>
            </a:pPr>
            <a:r>
              <a:rPr lang="en-IN" sz="4200" dirty="0"/>
              <a:t>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9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7EBE2-A314-02B3-5D07-1A737167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Screenshot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275F39-177B-59E1-DE70-0DBA15D40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666589"/>
            <a:ext cx="6275584" cy="3530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642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EBEBEB"/>
                </a:solidFill>
              </a:rPr>
              <a:t>Key Features and Functionality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84" y="3089072"/>
            <a:ext cx="5451627" cy="258043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- Automatic deployment from GitHub</a:t>
            </a:r>
            <a:br>
              <a:rPr lang="en-US" dirty="0"/>
            </a:br>
            <a:r>
              <a:rPr lang="en-US" dirty="0"/>
              <a:t>- Real-time content updates</a:t>
            </a:r>
            <a:br>
              <a:rPr lang="en-US" dirty="0"/>
            </a:br>
            <a:r>
              <a:rPr lang="en-US" dirty="0"/>
              <a:t>- Serverless architecture</a:t>
            </a:r>
            <a:br>
              <a:rPr lang="en-US" dirty="0"/>
            </a:br>
            <a:r>
              <a:rPr lang="en-US" dirty="0"/>
              <a:t>- Simple UI with React (or HTML/CSS if static)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30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IN" b="1"/>
              <a:t>Results and Outputs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14144-93A4-DEC9-EC5C-6382AD10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 r="-2" b="8080"/>
          <a:stretch/>
        </p:blipFill>
        <p:spPr>
          <a:xfrm>
            <a:off x="6094410" y="1014355"/>
            <a:ext cx="5449471" cy="250888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63C9-8ACB-90A2-ABAA-CE6DFD80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/>
              <a:t>Deployed live application URL</a:t>
            </a:r>
            <a:br>
              <a:rPr lang="en-US"/>
            </a:br>
            <a:r>
              <a:rPr lang="en-US"/>
              <a:t>- CloudWatch logs show uptime and successful deploys</a:t>
            </a:r>
            <a:br>
              <a:rPr lang="en-US"/>
            </a:br>
            <a:r>
              <a:rPr lang="en-US"/>
              <a:t>- Auto-scaling observed with traffic simulation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r="-1" b="2733"/>
          <a:stretch/>
        </p:blipFill>
        <p:spPr>
          <a:xfrm>
            <a:off x="6470544" y="4085841"/>
            <a:ext cx="4697203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704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Comic Sans MS</vt:lpstr>
      <vt:lpstr>Times New Roman</vt:lpstr>
      <vt:lpstr>Wingdings 3</vt:lpstr>
      <vt:lpstr>Ion</vt:lpstr>
      <vt:lpstr>Serverless Content Management System        with AWS App Runner</vt:lpstr>
      <vt:lpstr>Project Overview</vt:lpstr>
      <vt:lpstr>Services Used</vt:lpstr>
      <vt:lpstr>Flow Diagram</vt:lpstr>
      <vt:lpstr>Implementation Process</vt:lpstr>
      <vt:lpstr>Code Snippets</vt:lpstr>
      <vt:lpstr>Screenshot</vt:lpstr>
      <vt:lpstr>Key Features and Functionality</vt:lpstr>
      <vt:lpstr>Results and Outputs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BODDULA SREEJA .</cp:lastModifiedBy>
  <cp:revision>12</cp:revision>
  <dcterms:created xsi:type="dcterms:W3CDTF">2025-04-17T10:09:20Z</dcterms:created>
  <dcterms:modified xsi:type="dcterms:W3CDTF">2025-04-22T11:29:27Z</dcterms:modified>
</cp:coreProperties>
</file>