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8CDD7-D3D7-4329-B065-51CACDC8005C}" v="1" dt="2022-05-22T15:10:09.627"/>
    <p1510:client id="{99DF3124-B3F6-46EE-812B-C634E80F196B}" v="17" dt="2022-05-22T14:15:2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ishnavi Nanduri" userId="d9f529a8df38a394" providerId="LiveId" clId="{99DF3124-B3F6-46EE-812B-C634E80F196B}"/>
    <pc:docChg chg="undo custSel addSld delSld modSld">
      <pc:chgData name="srivaishnavi Nanduri" userId="d9f529a8df38a394" providerId="LiveId" clId="{99DF3124-B3F6-46EE-812B-C634E80F196B}" dt="2022-05-22T14:14:55.252" v="696" actId="313"/>
      <pc:docMkLst>
        <pc:docMk/>
      </pc:docMkLst>
      <pc:sldChg chg="modSp mod">
        <pc:chgData name="srivaishnavi Nanduri" userId="d9f529a8df38a394" providerId="LiveId" clId="{99DF3124-B3F6-46EE-812B-C634E80F196B}" dt="2022-05-22T13:12:30.984" v="682" actId="313"/>
        <pc:sldMkLst>
          <pc:docMk/>
          <pc:sldMk cId="526884408" sldId="257"/>
        </pc:sldMkLst>
        <pc:spChg chg="mod">
          <ac:chgData name="srivaishnavi Nanduri" userId="d9f529a8df38a394" providerId="LiveId" clId="{99DF3124-B3F6-46EE-812B-C634E80F196B}" dt="2022-05-22T13:12:30.984" v="682" actId="313"/>
          <ac:spMkLst>
            <pc:docMk/>
            <pc:sldMk cId="526884408" sldId="257"/>
            <ac:spMk id="3" creationId="{6723B649-4459-4527-A899-45BD76B67026}"/>
          </ac:spMkLst>
        </pc:spChg>
      </pc:sldChg>
      <pc:sldChg chg="modSp mod">
        <pc:chgData name="srivaishnavi Nanduri" userId="d9f529a8df38a394" providerId="LiveId" clId="{99DF3124-B3F6-46EE-812B-C634E80F196B}" dt="2022-05-22T13:03:11.120" v="381" actId="20577"/>
        <pc:sldMkLst>
          <pc:docMk/>
          <pc:sldMk cId="3261209829" sldId="260"/>
        </pc:sldMkLst>
        <pc:spChg chg="mod">
          <ac:chgData name="srivaishnavi Nanduri" userId="d9f529a8df38a394" providerId="LiveId" clId="{99DF3124-B3F6-46EE-812B-C634E80F196B}" dt="2022-05-22T13:03:11.120" v="381" actId="20577"/>
          <ac:spMkLst>
            <pc:docMk/>
            <pc:sldMk cId="3261209829" sldId="260"/>
            <ac:spMk id="2" creationId="{2C0875B2-A260-42CA-A353-CB967C0C3EF2}"/>
          </ac:spMkLst>
        </pc:spChg>
      </pc:sldChg>
      <pc:sldChg chg="modSp mod">
        <pc:chgData name="srivaishnavi Nanduri" userId="d9f529a8df38a394" providerId="LiveId" clId="{99DF3124-B3F6-46EE-812B-C634E80F196B}" dt="2022-05-22T14:14:55.252" v="696" actId="313"/>
        <pc:sldMkLst>
          <pc:docMk/>
          <pc:sldMk cId="2346646637" sldId="270"/>
        </pc:sldMkLst>
        <pc:spChg chg="mod">
          <ac:chgData name="srivaishnavi Nanduri" userId="d9f529a8df38a394" providerId="LiveId" clId="{99DF3124-B3F6-46EE-812B-C634E80F196B}" dt="2022-05-22T14:14:55.252" v="696" actId="313"/>
          <ac:spMkLst>
            <pc:docMk/>
            <pc:sldMk cId="2346646637" sldId="270"/>
            <ac:spMk id="3" creationId="{00000000-0000-0000-0000-000000000000}"/>
          </ac:spMkLst>
        </pc:spChg>
      </pc:sldChg>
      <pc:sldChg chg="modSp mod">
        <pc:chgData name="srivaishnavi Nanduri" userId="d9f529a8df38a394" providerId="LiveId" clId="{99DF3124-B3F6-46EE-812B-C634E80F196B}" dt="2022-05-22T14:14:35.822" v="694" actId="313"/>
        <pc:sldMkLst>
          <pc:docMk/>
          <pc:sldMk cId="3159666397" sldId="271"/>
        </pc:sldMkLst>
        <pc:spChg chg="mod">
          <ac:chgData name="srivaishnavi Nanduri" userId="d9f529a8df38a394" providerId="LiveId" clId="{99DF3124-B3F6-46EE-812B-C634E80F196B}" dt="2022-05-22T14:14:35.822" v="694" actId="313"/>
          <ac:spMkLst>
            <pc:docMk/>
            <pc:sldMk cId="3159666397" sldId="271"/>
            <ac:spMk id="3" creationId="{00000000-0000-0000-0000-000000000000}"/>
          </ac:spMkLst>
        </pc:spChg>
      </pc:sldChg>
      <pc:sldChg chg="modSp mod">
        <pc:chgData name="srivaishnavi Nanduri" userId="d9f529a8df38a394" providerId="LiveId" clId="{99DF3124-B3F6-46EE-812B-C634E80F196B}" dt="2022-05-22T13:42:38.758" v="687" actId="313"/>
        <pc:sldMkLst>
          <pc:docMk/>
          <pc:sldMk cId="1559225915" sldId="272"/>
        </pc:sldMkLst>
        <pc:spChg chg="mod">
          <ac:chgData name="srivaishnavi Nanduri" userId="d9f529a8df38a394" providerId="LiveId" clId="{99DF3124-B3F6-46EE-812B-C634E80F196B}" dt="2022-05-22T13:42:38.758" v="687" actId="313"/>
          <ac:spMkLst>
            <pc:docMk/>
            <pc:sldMk cId="1559225915" sldId="272"/>
            <ac:spMk id="3" creationId="{B115FD61-8ACE-A539-9B34-91BD7A0905D8}"/>
          </ac:spMkLst>
        </pc:spChg>
      </pc:sldChg>
      <pc:sldChg chg="del modTransition modAnim">
        <pc:chgData name="srivaishnavi Nanduri" userId="d9f529a8df38a394" providerId="LiveId" clId="{99DF3124-B3F6-46EE-812B-C634E80F196B}" dt="2022-05-22T12:45:42.264" v="15" actId="47"/>
        <pc:sldMkLst>
          <pc:docMk/>
          <pc:sldMk cId="1630286643" sldId="273"/>
        </pc:sldMkLst>
      </pc:sldChg>
      <pc:sldChg chg="modSp new mod">
        <pc:chgData name="srivaishnavi Nanduri" userId="d9f529a8df38a394" providerId="LiveId" clId="{99DF3124-B3F6-46EE-812B-C634E80F196B}" dt="2022-05-22T13:10:43.021" v="651" actId="20577"/>
        <pc:sldMkLst>
          <pc:docMk/>
          <pc:sldMk cId="2897071613" sldId="274"/>
        </pc:sldMkLst>
        <pc:spChg chg="mod">
          <ac:chgData name="srivaishnavi Nanduri" userId="d9f529a8df38a394" providerId="LiveId" clId="{99DF3124-B3F6-46EE-812B-C634E80F196B}" dt="2022-05-22T12:53:16.847" v="239" actId="313"/>
          <ac:spMkLst>
            <pc:docMk/>
            <pc:sldMk cId="2897071613" sldId="274"/>
            <ac:spMk id="2" creationId="{87980EE6-DBED-1819-5055-737F81AE8833}"/>
          </ac:spMkLst>
        </pc:spChg>
        <pc:spChg chg="mod">
          <ac:chgData name="srivaishnavi Nanduri" userId="d9f529a8df38a394" providerId="LiveId" clId="{99DF3124-B3F6-46EE-812B-C634E80F196B}" dt="2022-05-22T12:55:05.414" v="263" actId="20577"/>
          <ac:spMkLst>
            <pc:docMk/>
            <pc:sldMk cId="2897071613" sldId="274"/>
            <ac:spMk id="3" creationId="{CE9A7B6A-EC5E-208B-9021-04286FE36D9C}"/>
          </ac:spMkLst>
        </pc:spChg>
        <pc:spChg chg="mod">
          <ac:chgData name="srivaishnavi Nanduri" userId="d9f529a8df38a394" providerId="LiveId" clId="{99DF3124-B3F6-46EE-812B-C634E80F196B}" dt="2022-05-22T13:03:23.329" v="382" actId="313"/>
          <ac:spMkLst>
            <pc:docMk/>
            <pc:sldMk cId="2897071613" sldId="274"/>
            <ac:spMk id="4" creationId="{4D1E2025-FEA6-0C28-B06E-A1F011DE0A59}"/>
          </ac:spMkLst>
        </pc:spChg>
        <pc:spChg chg="mod">
          <ac:chgData name="srivaishnavi Nanduri" userId="d9f529a8df38a394" providerId="LiveId" clId="{99DF3124-B3F6-46EE-812B-C634E80F196B}" dt="2022-05-22T13:02:00.376" v="361" actId="255"/>
          <ac:spMkLst>
            <pc:docMk/>
            <pc:sldMk cId="2897071613" sldId="274"/>
            <ac:spMk id="5" creationId="{7523B455-7A62-0A23-E9F3-2480B2E437EE}"/>
          </ac:spMkLst>
        </pc:spChg>
        <pc:spChg chg="mod">
          <ac:chgData name="srivaishnavi Nanduri" userId="d9f529a8df38a394" providerId="LiveId" clId="{99DF3124-B3F6-46EE-812B-C634E80F196B}" dt="2022-05-22T13:10:43.021" v="651" actId="20577"/>
          <ac:spMkLst>
            <pc:docMk/>
            <pc:sldMk cId="2897071613" sldId="274"/>
            <ac:spMk id="6" creationId="{6E15A134-AF25-EE3D-D7F3-C7BCA52025A3}"/>
          </ac:spMkLst>
        </pc:spChg>
      </pc:sldChg>
    </pc:docChg>
  </pc:docChgLst>
  <pc:docChgLst>
    <pc:chgData name="srivaishnavi Nanduri" userId="d9f529a8df38a394" providerId="LiveId" clId="{0C48CDD7-D3D7-4329-B065-51CACDC8005C}"/>
    <pc:docChg chg="modSld">
      <pc:chgData name="srivaishnavi Nanduri" userId="d9f529a8df38a394" providerId="LiveId" clId="{0C48CDD7-D3D7-4329-B065-51CACDC8005C}" dt="2022-05-22T15:10:09.627" v="0"/>
      <pc:docMkLst>
        <pc:docMk/>
      </pc:docMkLst>
      <pc:sldChg chg="modTransition">
        <pc:chgData name="srivaishnavi Nanduri" userId="d9f529a8df38a394" providerId="LiveId" clId="{0C48CDD7-D3D7-4329-B065-51CACDC8005C}" dt="2022-05-22T15:10:09.627" v="0"/>
        <pc:sldMkLst>
          <pc:docMk/>
          <pc:sldMk cId="20517489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9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80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02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0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1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0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0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0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1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9B36-2830-47A4-8371-B12819AE277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2C74C8-289F-4DDF-AE87-0F99E1061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4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greatlearning.com/blog/what-is-an-array-learn-more-in-one-re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2FB-0477-4391-9D9C-56061E5CC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WHATSAPP CHAT ANALYSIS WITH PYTHON</a:t>
            </a:r>
          </a:p>
        </p:txBody>
      </p:sp>
    </p:spTree>
    <p:extLst>
      <p:ext uri="{BB962C8B-B14F-4D97-AF65-F5344CB8AC3E}">
        <p14:creationId xmlns:p14="http://schemas.microsoft.com/office/powerpoint/2010/main" val="20517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A055-AA22-4794-9120-A81A3738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F22F-40FB-4AD3-BD84-B29D0B96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609"/>
            <a:ext cx="8596668" cy="4697754"/>
          </a:xfrm>
        </p:spPr>
        <p:txBody>
          <a:bodyPr/>
          <a:lstStyle/>
          <a:p>
            <a:r>
              <a:rPr lang="en-IN" dirty="0"/>
              <a:t>Regex is a Regular Expression .It is a sequence of characters to form a search pattern.</a:t>
            </a:r>
          </a:p>
          <a:p>
            <a:r>
              <a:rPr lang="en-IN" dirty="0"/>
              <a:t>It is used to check if the string contains the specified search pattern.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Regex Functions</a:t>
            </a:r>
          </a:p>
          <a:p>
            <a:pPr marL="0" indent="0">
              <a:buNone/>
            </a:pPr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EA5283-0DE3-452F-A092-C7CD88A2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38758"/>
              </p:ext>
            </p:extLst>
          </p:nvPr>
        </p:nvGraphicFramePr>
        <p:xfrm>
          <a:off x="1098734" y="3144416"/>
          <a:ext cx="7754570" cy="2472611"/>
        </p:xfrm>
        <a:graphic>
          <a:graphicData uri="http://schemas.openxmlformats.org/drawingml/2006/table">
            <a:tbl>
              <a:tblPr/>
              <a:tblGrid>
                <a:gridCol w="3877285">
                  <a:extLst>
                    <a:ext uri="{9D8B030D-6E8A-4147-A177-3AD203B41FA5}">
                      <a16:colId xmlns:a16="http://schemas.microsoft.com/office/drawing/2014/main" val="2179406084"/>
                    </a:ext>
                  </a:extLst>
                </a:gridCol>
                <a:gridCol w="3877285">
                  <a:extLst>
                    <a:ext uri="{9D8B030D-6E8A-4147-A177-3AD203B41FA5}">
                      <a16:colId xmlns:a16="http://schemas.microsoft.com/office/drawing/2014/main" val="4029660329"/>
                    </a:ext>
                  </a:extLst>
                </a:gridCol>
              </a:tblGrid>
              <a:tr h="40688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findall</a:t>
                      </a:r>
                      <a:endParaRPr lang="en-IN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Returns a list containing all matches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28903"/>
                  </a:ext>
                </a:extLst>
              </a:tr>
              <a:tr h="6885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Returns a </a:t>
                      </a:r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Match object</a:t>
                      </a:r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 if there is a match anywhere in the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22153"/>
                  </a:ext>
                </a:extLst>
              </a:tr>
              <a:tr h="6885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split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80661"/>
                  </a:ext>
                </a:extLst>
              </a:tr>
              <a:tr h="6885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Replaces one or many matches with a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5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2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CDEF-18FD-4E08-A169-67DECE9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2C49-1B69-4ADB-AB76-E6EE837F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 fontScale="40000" lnSpcReduction="20000"/>
          </a:bodyPr>
          <a:lstStyle/>
          <a:p>
            <a:r>
              <a:rPr lang="en-US" sz="5000" b="0" dirty="0">
                <a:effectLst/>
              </a:rPr>
              <a:t>Pandas makes it simple to do many of the time consuming, repetitive tasks associated with working with data, including: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Data cleansing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Data fill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Data normalization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Merges and joins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Data visualization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Statistical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Data inspection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0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Loading and saving data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598C-6A34-479D-A19F-78D64752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6513-1E8B-40EE-BFAC-1DDCB123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4623109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NumPy is a Python package. It stands for Numerical Python.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Using NumPy, mathematical and logical operations on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 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can be performed.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9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57DB-FC7F-4D63-852B-D3257F5C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 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DE17-CCEF-4653-A760-C4731D17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567"/>
            <a:ext cx="8596668" cy="455779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Everything in memory will store in binary format.it is difficult to identify the emoji.</a:t>
            </a:r>
          </a:p>
          <a:p>
            <a:pPr marL="0" indent="0">
              <a:buNone/>
            </a:pPr>
            <a:r>
              <a:rPr lang="en-IN" sz="2000" dirty="0"/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IN" sz="2000" dirty="0">
                <a:solidFill>
                  <a:schemeClr val="tx1"/>
                </a:solidFill>
              </a:rPr>
              <a:t>Unicode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CLDR names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Emoji module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Emoji module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harter"/>
              </a:rPr>
              <a:t>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harter"/>
              </a:rPr>
              <a:t>mojize() function requires the CLDR short name to be passed in it as the parameter. It then returns the corresponding emoji. Replace the spaces with underscore in the CLDR short name.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5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B775-1DA4-4FBF-906F-2CE7B180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IMPORT PLOTY.EXPRESS AS PX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B908-FE9A-4937-A75D-3AD9CAC7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 open source plotting library</a:t>
            </a:r>
            <a:r>
              <a:rPr lang="en-IN" dirty="0"/>
              <a:t>.</a:t>
            </a:r>
          </a:p>
          <a:p>
            <a:r>
              <a:rPr lang="en-US" dirty="0"/>
              <a:t>40 unique chart types like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Statistical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Financial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Geographical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Scientific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3 dimensional charts</a:t>
            </a:r>
          </a:p>
          <a:p>
            <a:r>
              <a:rPr lang="en-US" dirty="0"/>
              <a:t>It was a beautiful interactive web based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44589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FROM COLLECTIONS IMPORT COUNTER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 is a container it will hold the count of each of the elements present in container.</a:t>
            </a:r>
          </a:p>
          <a:p>
            <a:r>
              <a:rPr lang="en-US" dirty="0"/>
              <a:t>The counter holds the data in a unordered collection .</a:t>
            </a:r>
          </a:p>
          <a:p>
            <a:r>
              <a:rPr lang="en-US" dirty="0"/>
              <a:t>The elements are keys and the count are values.</a:t>
            </a:r>
          </a:p>
          <a:p>
            <a:r>
              <a:rPr lang="en-US" dirty="0"/>
              <a:t>Arithmetic operations are used to perform on a counter.</a:t>
            </a:r>
          </a:p>
          <a:p>
            <a:r>
              <a:rPr lang="en-US" dirty="0"/>
              <a:t>A counter can also count elements from another counter.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5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IMPORT MATPLOTLIB.PYPLOT AS PLT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collection of comment style functions.</a:t>
            </a:r>
          </a:p>
          <a:p>
            <a:r>
              <a:rPr lang="en-US" dirty="0"/>
              <a:t>Each pyplot function makes some changes in figure.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Creates a figure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Creates a plotting area in a figure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Plots some lines in a plotting area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Decorates the plot labels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7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from wordcloud import WordCloud, STOPWORDS, ImageColorGenerator</a:t>
            </a:r>
            <a:br>
              <a:rPr lang="en-IN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WORDCLOUD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is also called Tag clouds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used for annotating texts and especially websites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will find the most important words or classifying a text</a:t>
            </a:r>
          </a:p>
          <a:p>
            <a:r>
              <a:rPr lang="en-US" dirty="0"/>
              <a:t>STOPWORDS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is used to count the no.of occurrences in the important words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But it leads very interesting results</a:t>
            </a:r>
          </a:p>
          <a:p>
            <a:r>
              <a:rPr lang="en-US" dirty="0"/>
              <a:t>IMAGECOLORGENERATOR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We can color a word by using an image based coloring strategy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2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8216-25C9-4028-96D5-2CBB8CE4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GOOGLE COLABORATORY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B649-4459-4527-A899-45BD76B6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551"/>
            <a:ext cx="8596668" cy="450181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Colab is a Python development environment that runs in the browser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Colab allows anybody to write and execute arbitrary python code through the browser, and is especially well suited to machine learning, data analysis and education. </a:t>
            </a:r>
            <a:endParaRPr lang="en-US" sz="2400" b="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Colab is a virtual machine we can access directly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Google Collab was the improved version of Jupyter</a:t>
            </a:r>
            <a:r>
              <a:rPr lang="en-US" sz="240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EA80-9866-457E-A77C-C0A1B3ED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WHATSAPP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0CA8-0AF1-4B93-9C18-52AB47A9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559"/>
            <a:ext cx="8596668" cy="4529803"/>
          </a:xfrm>
        </p:spPr>
        <p:txBody>
          <a:bodyPr/>
          <a:lstStyle/>
          <a:p>
            <a:r>
              <a:rPr lang="en-IN" sz="2400" dirty="0"/>
              <a:t>Whatsapp was founded by brianacton and jankoum in 2009.</a:t>
            </a:r>
          </a:p>
          <a:p>
            <a:r>
              <a:rPr lang="en-IN" sz="2400" dirty="0"/>
              <a:t>Whatsapp is one of the most used messenger application with 2 billions users worldwide.</a:t>
            </a:r>
          </a:p>
          <a:p>
            <a:r>
              <a:rPr lang="en-IN" sz="2400" dirty="0"/>
              <a:t>Daily  more than 65 billions of messages are passing through whatsapp.</a:t>
            </a:r>
          </a:p>
          <a:p>
            <a:r>
              <a:rPr lang="en-IN" sz="2400" dirty="0"/>
              <a:t>Now we can use whatsapp to analyze the chat with friend or group of people.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9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AIM OF THE PROJECT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 analyze how munch time we are spending on the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analysis is a process for acquiring raw data and transforming it into information useful for decision making by users.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various forms of communications, namely user-to-user communications, broadcast messages, and group chats.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WhatsApp chat analysis is to  understand the data better.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WhatsApp  chat  the data will be in unstructured format we can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will be form to structured  format 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4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GOAL OF THE PROJECT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count number of messages in the chat.</a:t>
            </a:r>
          </a:p>
          <a:p>
            <a:r>
              <a:rPr lang="en-US" dirty="0"/>
              <a:t>We can do visualization of emojis.</a:t>
            </a:r>
          </a:p>
          <a:p>
            <a:r>
              <a:rPr lang="en-US" dirty="0"/>
              <a:t>Display the visualization years, months of the messages in the graph .</a:t>
            </a:r>
          </a:p>
          <a:p>
            <a:r>
              <a:rPr lang="en-US" dirty="0"/>
              <a:t>We can extract the chat to the excel file.</a:t>
            </a:r>
          </a:p>
          <a:p>
            <a:r>
              <a:rPr lang="en-US" dirty="0"/>
              <a:t>We can analyze the most active person in the chat.</a:t>
            </a:r>
          </a:p>
          <a:p>
            <a:r>
              <a:rPr lang="en-US" dirty="0"/>
              <a:t>We can highlighted the most used words in the messages with colors.</a:t>
            </a:r>
          </a:p>
          <a:p>
            <a:r>
              <a:rPr lang="en-US" dirty="0"/>
              <a:t>We can analyze the chat on week days.</a:t>
            </a:r>
          </a:p>
          <a:p>
            <a:r>
              <a:rPr lang="en-US" dirty="0"/>
              <a:t>Using pandas we can extract the data to data frame.</a:t>
            </a:r>
          </a:p>
          <a:p>
            <a:r>
              <a:rPr lang="en-US" dirty="0"/>
              <a:t>We can analyze how many images, videos, links ,gifs was sent in the chat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6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0125-CFFB-8E88-E931-314AE06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FD61-8ACE-A539-9B34-91BD7A09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WhatsApp analyser is the statistical tool for WhatsApp chats.</a:t>
            </a:r>
          </a:p>
          <a:p>
            <a:r>
              <a:rPr lang="en-IN" dirty="0"/>
              <a:t>Working on the chat files that can be exported from WhatsApp.</a:t>
            </a:r>
          </a:p>
          <a:p>
            <a:r>
              <a:rPr lang="en-IN" dirty="0"/>
              <a:t>Ex: we can take a chat dataset  of two friends and use the manipulation techniques to understand better.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22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0EE6-DBED-1819-5055-737F81A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Purpose:</a:t>
            </a:r>
            <a:br>
              <a:rPr lang="en-IN" dirty="0"/>
            </a:br>
            <a:r>
              <a:rPr lang="en-IN" sz="1800" dirty="0">
                <a:solidFill>
                  <a:schemeClr val="tx1"/>
                </a:solidFill>
              </a:rPr>
              <a:t>WhatsApp provides a feature to exporting the chat. We can extract the data, username of author ,time, message from exported chat and create a data frame and store all the data in it.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7B6A-EC5E-208B-9021-04286FE36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E2025-FEA6-0C28-B06E-A1F011DE0A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WhatsApp is the instant messaging application.</a:t>
            </a:r>
          </a:p>
          <a:p>
            <a:r>
              <a:rPr lang="en-IN" dirty="0"/>
              <a:t>Analysis on the chat member.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B455-7A62-0A23-E9F3-2480B2E4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5A134-AF25-EE3D-D7F3-C7BCA52025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The technologies are depend on the data.</a:t>
            </a:r>
          </a:p>
          <a:p>
            <a:r>
              <a:rPr lang="en-IN" dirty="0"/>
              <a:t>The project aim is to understand the various type of chats.</a:t>
            </a:r>
          </a:p>
          <a:p>
            <a:r>
              <a:rPr lang="en-IN" dirty="0"/>
              <a:t>Project helps in-depth exploratory data analysis on different types of chat like individual or group chats.</a:t>
            </a:r>
          </a:p>
        </p:txBody>
      </p:sp>
    </p:spTree>
    <p:extLst>
      <p:ext uri="{BB962C8B-B14F-4D97-AF65-F5344CB8AC3E}">
        <p14:creationId xmlns:p14="http://schemas.microsoft.com/office/powerpoint/2010/main" val="289707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978C-7C4A-4E77-8F12-BDEC7FC3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WHATSAPP CHAT ANALYSIS WITH PYTHON</a:t>
            </a:r>
            <a:br>
              <a:rPr lang="en-IN" dirty="0"/>
            </a:br>
            <a:r>
              <a:rPr lang="en-IN" dirty="0"/>
              <a:t>USING ANDROID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1FA4-9C56-4DA4-8DE1-F485AC8C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/>
              <a:t>Open Whatsapp.</a:t>
            </a:r>
          </a:p>
          <a:p>
            <a:r>
              <a:rPr lang="en-US" sz="2600" dirty="0">
                <a:latin typeface="Arial" panose="020B0604020202020204" pitchFamily="34" charset="0"/>
              </a:rPr>
              <a:t>In </a:t>
            </a:r>
            <a:r>
              <a:rPr lang="en-US" sz="2600" b="0" i="0" dirty="0">
                <a:effectLst/>
                <a:latin typeface="Arial" panose="020B0604020202020204" pitchFamily="34" charset="0"/>
              </a:rPr>
              <a:t>Android smartphone then tap on the 3 dots above.</a:t>
            </a:r>
          </a:p>
          <a:p>
            <a:r>
              <a:rPr lang="en-US" sz="2600" dirty="0">
                <a:latin typeface="Arial" panose="020B0604020202020204" pitchFamily="34" charset="0"/>
              </a:rPr>
              <a:t>Hit on more option.</a:t>
            </a:r>
          </a:p>
          <a:p>
            <a:r>
              <a:rPr lang="en-US" sz="2600" b="0" i="0" dirty="0">
                <a:effectLst/>
                <a:latin typeface="Arial" panose="020B0604020202020204" pitchFamily="34" charset="0"/>
              </a:rPr>
              <a:t>Tap on export chat.</a:t>
            </a:r>
          </a:p>
          <a:p>
            <a:r>
              <a:rPr lang="en-US" sz="2600" dirty="0">
                <a:latin typeface="Arial" panose="020B0604020202020204" pitchFamily="34" charset="0"/>
              </a:rPr>
              <a:t>Select without media.</a:t>
            </a:r>
          </a:p>
          <a:p>
            <a:r>
              <a:rPr lang="en-US" sz="2600" b="0" i="0" dirty="0">
                <a:effectLst/>
                <a:latin typeface="Arial" panose="020B0604020202020204" pitchFamily="34" charset="0"/>
              </a:rPr>
              <a:t>Then email this chat to yourself and download it to your system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5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75B2-A260-42CA-A353-CB967C0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LIBRARIES 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0ACD-BA67-4EB7-9372-C37EEC03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r>
              <a:rPr lang="en-IN" dirty="0"/>
              <a:t>import re</a:t>
            </a:r>
          </a:p>
          <a:p>
            <a:r>
              <a:rPr lang="en-IN" dirty="0"/>
              <a:t>import regex</a:t>
            </a:r>
          </a:p>
          <a:p>
            <a:r>
              <a:rPr lang="en-IN" dirty="0"/>
              <a:t>import pandas as pd</a:t>
            </a:r>
          </a:p>
          <a:p>
            <a:r>
              <a:rPr lang="en-IN" dirty="0"/>
              <a:t>import numpy as np</a:t>
            </a:r>
          </a:p>
          <a:p>
            <a:r>
              <a:rPr lang="en-IN" dirty="0"/>
              <a:t>import emojis</a:t>
            </a:r>
          </a:p>
          <a:p>
            <a:r>
              <a:rPr lang="en-IN" dirty="0"/>
              <a:t>import plotly.express as px</a:t>
            </a:r>
          </a:p>
          <a:p>
            <a:r>
              <a:rPr lang="en-IN" dirty="0"/>
              <a:t>from collections import Counter</a:t>
            </a:r>
          </a:p>
          <a:p>
            <a:r>
              <a:rPr lang="en-IN" dirty="0"/>
              <a:t>import matplotlib.pyplot as plt</a:t>
            </a:r>
          </a:p>
          <a:p>
            <a:r>
              <a:rPr lang="en-IN" dirty="0"/>
              <a:t>from wordcloud import WordCloud, STOPWORDS, ImageColorGenerator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209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970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charter</vt:lpstr>
      <vt:lpstr>Open Sans</vt:lpstr>
      <vt:lpstr>Poppins</vt:lpstr>
      <vt:lpstr>Times New Roman</vt:lpstr>
      <vt:lpstr>Trebuchet MS</vt:lpstr>
      <vt:lpstr>Wingdings</vt:lpstr>
      <vt:lpstr>Wingdings 3</vt:lpstr>
      <vt:lpstr>Facet</vt:lpstr>
      <vt:lpstr>WHATSAPP CHAT ANALYSIS WITH PYTHON</vt:lpstr>
      <vt:lpstr>GOOGLE COLABORATORY</vt:lpstr>
      <vt:lpstr>WHATSAPP</vt:lpstr>
      <vt:lpstr>AIM OF THE PROJECT</vt:lpstr>
      <vt:lpstr>GOAL OF THE PROJECT</vt:lpstr>
      <vt:lpstr>Problem statement</vt:lpstr>
      <vt:lpstr>Purpose: WhatsApp provides a feature to exporting the chat. We can extract the data, username of author ,time, message from exported chat and create a data frame and store all the data in it.</vt:lpstr>
      <vt:lpstr>WHATSAPP CHAT ANALYSIS WITH PYTHON USING ANDROID  </vt:lpstr>
      <vt:lpstr>LIBRARIES or REQUIREMENTS</vt:lpstr>
      <vt:lpstr>IMPORT REGEX</vt:lpstr>
      <vt:lpstr>IMPORT PANDAS</vt:lpstr>
      <vt:lpstr>IMPORT NUMPY</vt:lpstr>
      <vt:lpstr>IMPORT EMOJI</vt:lpstr>
      <vt:lpstr>IMPORT PLOTY.EXPRESS AS PX </vt:lpstr>
      <vt:lpstr>FROM COLLECTIONS IMPORT COUNTER </vt:lpstr>
      <vt:lpstr>IMPORT MATPLOTLIB.PYPLOT AS PLT </vt:lpstr>
      <vt:lpstr>from wordcloud import WordCloud, STOPWORDS, ImageColorGenerator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CHAT ANALYSIS WITH PYTHON</dc:title>
  <dc:creator>srivaishnavi Nanduri</dc:creator>
  <cp:lastModifiedBy>srivaishnavi Nanduri</cp:lastModifiedBy>
  <cp:revision>14</cp:revision>
  <dcterms:created xsi:type="dcterms:W3CDTF">2022-04-03T11:25:23Z</dcterms:created>
  <dcterms:modified xsi:type="dcterms:W3CDTF">2022-05-22T15:10:18Z</dcterms:modified>
</cp:coreProperties>
</file>