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5"/>
  </p:notesMasterIdLst>
  <p:sldIdLst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7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48A1A0-8608-A041-B296-EF2FA00C3C98}" v="19" dt="2023-06-21T07:54:05.981"/>
    <p1510:client id="{3D286AC7-ACFE-4308-9D88-3177AB8CCD44}" v="1" dt="2023-06-21T05:32:19.960"/>
    <p1510:client id="{E2CC273F-D80D-4157-BF67-F4B85014A9B3}" v="68" vWet="69" dt="2023-06-21T07:50:16.3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23-06-2023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6/23/2023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6/23/2023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6/23/2023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6/23/2023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6/23/2023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6/23/2023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6/23/2023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6/23/2023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GB" sz="3600"/>
              <a:t>Student </a:t>
            </a:r>
            <a:r>
              <a:rPr lang="en-GB"/>
              <a:t>Details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GB"/>
              <a:t>links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074646"/>
            <a:ext cx="11029615" cy="363448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89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PROJECT TITLE/Problem Statement</a:t>
            </a:r>
            <a:br>
              <a:rPr lang="en-GB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835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25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PROJECT 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53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2800"/>
              <a:t>WHO ARE THE END USERS of this project?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4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br>
              <a:rPr lang="en-US" sz="2800"/>
            </a:br>
            <a:r>
              <a:rPr lang="en-US" sz="2800"/>
              <a:t>YOUR SOLUTION AND ITS VALUE PROPOSITION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074646"/>
            <a:ext cx="11029615" cy="363448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51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US"/>
              <a:t>How did you customize the project and make it your 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074646"/>
            <a:ext cx="11029615" cy="363448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386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GB"/>
              <a:t>MODELLING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074646"/>
            <a:ext cx="11029615" cy="363448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081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GB"/>
              <a:t>Results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074646"/>
            <a:ext cx="11029615" cy="363448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62739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template.pptx" id="{DD7D02DF-74B2-BE46-8E60-C19E1E020CC7}" vid="{4A44C851-0219-434E-AA92-1FCB39E6E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16c05727-aa75-4e4a-9b5f-8a80a1165891"/>
    <ds:schemaRef ds:uri="71af3243-3dd4-4a8d-8c0d-dd76da1f02a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41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Franklin Gothic Book</vt:lpstr>
      <vt:lpstr>Franklin Gothic Demi</vt:lpstr>
      <vt:lpstr>Wingdings 2</vt:lpstr>
      <vt:lpstr>DividendVTI</vt:lpstr>
      <vt:lpstr>Student Details</vt:lpstr>
      <vt:lpstr>PROJECT TITLE/Problem Statement </vt:lpstr>
      <vt:lpstr>AGENDA</vt:lpstr>
      <vt:lpstr>PROJECT  OVERVIEW</vt:lpstr>
      <vt:lpstr>WHO ARE THE END USERS of this project?</vt:lpstr>
      <vt:lpstr> YOUR SOLUTION AND ITS VALUE PROPOSITION</vt:lpstr>
      <vt:lpstr>How did you customize the project and make it your own</vt:lpstr>
      <vt:lpstr>MODELLING</vt:lpstr>
      <vt:lpstr>Results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sreeja mamidi</cp:lastModifiedBy>
  <cp:revision>2</cp:revision>
  <dcterms:created xsi:type="dcterms:W3CDTF">2021-05-26T16:50:10Z</dcterms:created>
  <dcterms:modified xsi:type="dcterms:W3CDTF">2023-06-23T01:12:58Z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