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7" r:id="rId3"/>
    <p:sldId id="261" r:id="rId4"/>
    <p:sldId id="259" r:id="rId5"/>
    <p:sldId id="262" r:id="rId6"/>
    <p:sldId id="263" r:id="rId7"/>
    <p:sldId id="265" r:id="rId8"/>
    <p:sldId id="266" r:id="rId9"/>
    <p:sldId id="268" r:id="rId10"/>
    <p:sldId id="267" r:id="rId11"/>
    <p:sldId id="269" r:id="rId12"/>
    <p:sldId id="270" r:id="rId13"/>
    <p:sldId id="271" r:id="rId14"/>
    <p:sldId id="264" r:id="rId15"/>
    <p:sldId id="272" r:id="rId16"/>
    <p:sldId id="27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68"/>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tikommu,Santhosh Reddy" userId="fd517050-a51c-4fb9-bf89-9a38d6b5204f" providerId="ADAL" clId="{13904E3D-0582-4FE9-A016-329FB5FFABF2}"/>
    <pc:docChg chg="undo redo custSel modSld">
      <pc:chgData name="Vantikommu,Santhosh Reddy" userId="fd517050-a51c-4fb9-bf89-9a38d6b5204f" providerId="ADAL" clId="{13904E3D-0582-4FE9-A016-329FB5FFABF2}" dt="2024-04-19T04:00:23.042" v="294" actId="20577"/>
      <pc:docMkLst>
        <pc:docMk/>
      </pc:docMkLst>
      <pc:sldChg chg="modSp mod">
        <pc:chgData name="Vantikommu,Santhosh Reddy" userId="fd517050-a51c-4fb9-bf89-9a38d6b5204f" providerId="ADAL" clId="{13904E3D-0582-4FE9-A016-329FB5FFABF2}" dt="2024-04-19T03:55:31.316" v="157" actId="20577"/>
        <pc:sldMkLst>
          <pc:docMk/>
          <pc:sldMk cId="1421990931" sldId="259"/>
        </pc:sldMkLst>
        <pc:spChg chg="mod">
          <ac:chgData name="Vantikommu,Santhosh Reddy" userId="fd517050-a51c-4fb9-bf89-9a38d6b5204f" providerId="ADAL" clId="{13904E3D-0582-4FE9-A016-329FB5FFABF2}" dt="2024-04-19T03:55:31.316" v="157" actId="20577"/>
          <ac:spMkLst>
            <pc:docMk/>
            <pc:sldMk cId="1421990931" sldId="259"/>
            <ac:spMk id="3" creationId="{B2BE0BB2-3881-BE04-A004-25088CDE3396}"/>
          </ac:spMkLst>
        </pc:spChg>
      </pc:sldChg>
      <pc:sldChg chg="modNotesTx">
        <pc:chgData name="Vantikommu,Santhosh Reddy" userId="fd517050-a51c-4fb9-bf89-9a38d6b5204f" providerId="ADAL" clId="{13904E3D-0582-4FE9-A016-329FB5FFABF2}" dt="2024-04-19T04:00:03.391" v="269" actId="20577"/>
        <pc:sldMkLst>
          <pc:docMk/>
          <pc:sldMk cId="650123684" sldId="262"/>
        </pc:sldMkLst>
      </pc:sldChg>
      <pc:sldChg chg="modNotesTx">
        <pc:chgData name="Vantikommu,Santhosh Reddy" userId="fd517050-a51c-4fb9-bf89-9a38d6b5204f" providerId="ADAL" clId="{13904E3D-0582-4FE9-A016-329FB5FFABF2}" dt="2024-04-19T04:00:23.042" v="294" actId="20577"/>
        <pc:sldMkLst>
          <pc:docMk/>
          <pc:sldMk cId="3028544641" sldId="265"/>
        </pc:sldMkLst>
      </pc:sldChg>
      <pc:sldChg chg="modSp mod modNotesTx">
        <pc:chgData name="Vantikommu,Santhosh Reddy" userId="fd517050-a51c-4fb9-bf89-9a38d6b5204f" providerId="ADAL" clId="{13904E3D-0582-4FE9-A016-329FB5FFABF2}" dt="2024-04-19T03:53:01.238" v="152" actId="20577"/>
        <pc:sldMkLst>
          <pc:docMk/>
          <pc:sldMk cId="2930217359" sldId="272"/>
        </pc:sldMkLst>
        <pc:spChg chg="mod">
          <ac:chgData name="Vantikommu,Santhosh Reddy" userId="fd517050-a51c-4fb9-bf89-9a38d6b5204f" providerId="ADAL" clId="{13904E3D-0582-4FE9-A016-329FB5FFABF2}" dt="2024-04-19T03:46:48.508" v="61" actId="20577"/>
          <ac:spMkLst>
            <pc:docMk/>
            <pc:sldMk cId="2930217359" sldId="272"/>
            <ac:spMk id="3" creationId="{769380D5-4A3B-1152-2F07-8FF831955D93}"/>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ata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CD7189-DBFD-454C-8772-7E8B761A239A}"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8FD453D-8048-495F-A386-110E75FDF66E}">
      <dgm:prSet/>
      <dgm:spPr/>
      <dgm:t>
        <a:bodyPr/>
        <a:lstStyle/>
        <a:p>
          <a:r>
            <a:rPr lang="en-US" dirty="0"/>
            <a:t>Introduction </a:t>
          </a:r>
        </a:p>
      </dgm:t>
    </dgm:pt>
    <dgm:pt modelId="{3FE0CA68-1E18-4098-9217-A8034B72AE90}" type="parTrans" cxnId="{BB7D1E15-45D7-4EE1-B461-EF01AECC6E59}">
      <dgm:prSet/>
      <dgm:spPr/>
      <dgm:t>
        <a:bodyPr/>
        <a:lstStyle/>
        <a:p>
          <a:endParaRPr lang="en-US"/>
        </a:p>
      </dgm:t>
    </dgm:pt>
    <dgm:pt modelId="{52A6E73B-42AE-44B7-85F7-00B72063FFA2}" type="sibTrans" cxnId="{BB7D1E15-45D7-4EE1-B461-EF01AECC6E59}">
      <dgm:prSet/>
      <dgm:spPr/>
      <dgm:t>
        <a:bodyPr/>
        <a:lstStyle/>
        <a:p>
          <a:endParaRPr lang="en-US"/>
        </a:p>
      </dgm:t>
    </dgm:pt>
    <dgm:pt modelId="{3C9899A9-F6A4-45FC-B3F1-418AC6A7B036}">
      <dgm:prSet/>
      <dgm:spPr/>
      <dgm:t>
        <a:bodyPr/>
        <a:lstStyle/>
        <a:p>
          <a:r>
            <a:rPr lang="en-US"/>
            <a:t>Tools and Technologies</a:t>
          </a:r>
        </a:p>
      </dgm:t>
    </dgm:pt>
    <dgm:pt modelId="{F92ECB7F-2C93-4FD9-9AA4-E33F972CD2E2}" type="parTrans" cxnId="{F5AEB271-8BAA-4388-BEA6-883F2A5F3583}">
      <dgm:prSet/>
      <dgm:spPr/>
      <dgm:t>
        <a:bodyPr/>
        <a:lstStyle/>
        <a:p>
          <a:endParaRPr lang="en-US"/>
        </a:p>
      </dgm:t>
    </dgm:pt>
    <dgm:pt modelId="{3710AFB6-39DD-4C29-A72C-34965FFCB3F7}" type="sibTrans" cxnId="{F5AEB271-8BAA-4388-BEA6-883F2A5F3583}">
      <dgm:prSet/>
      <dgm:spPr/>
      <dgm:t>
        <a:bodyPr/>
        <a:lstStyle/>
        <a:p>
          <a:endParaRPr lang="en-US"/>
        </a:p>
      </dgm:t>
    </dgm:pt>
    <dgm:pt modelId="{00AE6361-6F7F-4315-AB5B-1432BC5061D9}">
      <dgm:prSet/>
      <dgm:spPr/>
      <dgm:t>
        <a:bodyPr/>
        <a:lstStyle/>
        <a:p>
          <a:r>
            <a:rPr lang="en-US"/>
            <a:t>Goals</a:t>
          </a:r>
        </a:p>
      </dgm:t>
    </dgm:pt>
    <dgm:pt modelId="{B69E5F3A-6838-4558-B321-3EF44E9114BE}" type="parTrans" cxnId="{9909E17B-C925-4BCE-8EAA-D24A4059009D}">
      <dgm:prSet/>
      <dgm:spPr/>
      <dgm:t>
        <a:bodyPr/>
        <a:lstStyle/>
        <a:p>
          <a:endParaRPr lang="en-US"/>
        </a:p>
      </dgm:t>
    </dgm:pt>
    <dgm:pt modelId="{43152BBC-46B6-4356-96A6-938780050023}" type="sibTrans" cxnId="{9909E17B-C925-4BCE-8EAA-D24A4059009D}">
      <dgm:prSet/>
      <dgm:spPr/>
      <dgm:t>
        <a:bodyPr/>
        <a:lstStyle/>
        <a:p>
          <a:endParaRPr lang="en-US"/>
        </a:p>
      </dgm:t>
    </dgm:pt>
    <dgm:pt modelId="{BF04054B-50B8-44F6-9854-E70BF2BC70AE}">
      <dgm:prSet/>
      <dgm:spPr/>
      <dgm:t>
        <a:bodyPr/>
        <a:lstStyle/>
        <a:p>
          <a:r>
            <a:rPr lang="en-US"/>
            <a:t>Data Cleaning</a:t>
          </a:r>
        </a:p>
      </dgm:t>
    </dgm:pt>
    <dgm:pt modelId="{5603F9DB-1AFD-433B-A95E-155B0926C539}" type="parTrans" cxnId="{BD74B1F5-8C25-4296-9A91-BB7B313E669D}">
      <dgm:prSet/>
      <dgm:spPr/>
      <dgm:t>
        <a:bodyPr/>
        <a:lstStyle/>
        <a:p>
          <a:endParaRPr lang="en-US"/>
        </a:p>
      </dgm:t>
    </dgm:pt>
    <dgm:pt modelId="{1530D7D7-1B48-401C-893F-CB8BF28D796D}" type="sibTrans" cxnId="{BD74B1F5-8C25-4296-9A91-BB7B313E669D}">
      <dgm:prSet/>
      <dgm:spPr/>
      <dgm:t>
        <a:bodyPr/>
        <a:lstStyle/>
        <a:p>
          <a:endParaRPr lang="en-US"/>
        </a:p>
      </dgm:t>
    </dgm:pt>
    <dgm:pt modelId="{0D6F7799-FC02-4400-9FE3-6EBDEEC98AD4}">
      <dgm:prSet/>
      <dgm:spPr/>
      <dgm:t>
        <a:bodyPr/>
        <a:lstStyle/>
        <a:p>
          <a:r>
            <a:rPr lang="en-US"/>
            <a:t>Implementation</a:t>
          </a:r>
        </a:p>
      </dgm:t>
    </dgm:pt>
    <dgm:pt modelId="{28EDA96B-EB05-407C-9E92-5100710638E9}" type="parTrans" cxnId="{C50130DF-9821-454D-AF13-F87E653ED56D}">
      <dgm:prSet/>
      <dgm:spPr/>
      <dgm:t>
        <a:bodyPr/>
        <a:lstStyle/>
        <a:p>
          <a:endParaRPr lang="en-US"/>
        </a:p>
      </dgm:t>
    </dgm:pt>
    <dgm:pt modelId="{85DE79E0-E4C5-46DA-A19C-76E1AE90421F}" type="sibTrans" cxnId="{C50130DF-9821-454D-AF13-F87E653ED56D}">
      <dgm:prSet/>
      <dgm:spPr/>
      <dgm:t>
        <a:bodyPr/>
        <a:lstStyle/>
        <a:p>
          <a:endParaRPr lang="en-US"/>
        </a:p>
      </dgm:t>
    </dgm:pt>
    <dgm:pt modelId="{35EE8011-4D3F-46CC-8773-EA21C7DC0BF9}">
      <dgm:prSet/>
      <dgm:spPr/>
      <dgm:t>
        <a:bodyPr/>
        <a:lstStyle/>
        <a:p>
          <a:r>
            <a:rPr lang="en-US"/>
            <a:t>Visualization </a:t>
          </a:r>
        </a:p>
      </dgm:t>
    </dgm:pt>
    <dgm:pt modelId="{8D2C138B-6700-4E65-8CE3-24554D7C3191}" type="parTrans" cxnId="{77F9BCED-F063-497A-A0B3-FD7FADCA3C64}">
      <dgm:prSet/>
      <dgm:spPr/>
      <dgm:t>
        <a:bodyPr/>
        <a:lstStyle/>
        <a:p>
          <a:endParaRPr lang="en-US"/>
        </a:p>
      </dgm:t>
    </dgm:pt>
    <dgm:pt modelId="{AEDDB5F6-6AAB-458D-94C1-C5F1F1F41DDA}" type="sibTrans" cxnId="{77F9BCED-F063-497A-A0B3-FD7FADCA3C64}">
      <dgm:prSet/>
      <dgm:spPr/>
      <dgm:t>
        <a:bodyPr/>
        <a:lstStyle/>
        <a:p>
          <a:endParaRPr lang="en-US"/>
        </a:p>
      </dgm:t>
    </dgm:pt>
    <dgm:pt modelId="{664787E7-498F-40FB-97AD-E57041D6C6E3}">
      <dgm:prSet/>
      <dgm:spPr/>
      <dgm:t>
        <a:bodyPr/>
        <a:lstStyle/>
        <a:p>
          <a:r>
            <a:rPr lang="en-US"/>
            <a:t>Problems faced</a:t>
          </a:r>
        </a:p>
      </dgm:t>
    </dgm:pt>
    <dgm:pt modelId="{AB298538-3447-483D-816E-6F8D31ED389A}" type="parTrans" cxnId="{51949067-72C4-402E-87A4-673A8FF569B7}">
      <dgm:prSet/>
      <dgm:spPr/>
      <dgm:t>
        <a:bodyPr/>
        <a:lstStyle/>
        <a:p>
          <a:endParaRPr lang="en-US"/>
        </a:p>
      </dgm:t>
    </dgm:pt>
    <dgm:pt modelId="{2A1A4893-A7E7-49CB-A7D0-D9FE4835066F}" type="sibTrans" cxnId="{51949067-72C4-402E-87A4-673A8FF569B7}">
      <dgm:prSet/>
      <dgm:spPr/>
      <dgm:t>
        <a:bodyPr/>
        <a:lstStyle/>
        <a:p>
          <a:endParaRPr lang="en-US"/>
        </a:p>
      </dgm:t>
    </dgm:pt>
    <dgm:pt modelId="{58425ADE-B852-4C0A-8296-1E3AC88EA6B0}" type="pres">
      <dgm:prSet presAssocID="{38CD7189-DBFD-454C-8772-7E8B761A239A}" presName="vert0" presStyleCnt="0">
        <dgm:presLayoutVars>
          <dgm:dir/>
          <dgm:animOne val="branch"/>
          <dgm:animLvl val="lvl"/>
        </dgm:presLayoutVars>
      </dgm:prSet>
      <dgm:spPr/>
    </dgm:pt>
    <dgm:pt modelId="{5F7865C3-20E7-4174-B3C8-F3F3636E2E3A}" type="pres">
      <dgm:prSet presAssocID="{88FD453D-8048-495F-A386-110E75FDF66E}" presName="thickLine" presStyleLbl="alignNode1" presStyleIdx="0" presStyleCnt="7"/>
      <dgm:spPr/>
    </dgm:pt>
    <dgm:pt modelId="{4A0197C7-F0D4-4744-A0B9-3C6F270C69A0}" type="pres">
      <dgm:prSet presAssocID="{88FD453D-8048-495F-A386-110E75FDF66E}" presName="horz1" presStyleCnt="0"/>
      <dgm:spPr/>
    </dgm:pt>
    <dgm:pt modelId="{4975AF55-625E-4469-BC23-05226474F927}" type="pres">
      <dgm:prSet presAssocID="{88FD453D-8048-495F-A386-110E75FDF66E}" presName="tx1" presStyleLbl="revTx" presStyleIdx="0" presStyleCnt="7"/>
      <dgm:spPr/>
    </dgm:pt>
    <dgm:pt modelId="{812D8500-7787-4783-96D6-58773276014C}" type="pres">
      <dgm:prSet presAssocID="{88FD453D-8048-495F-A386-110E75FDF66E}" presName="vert1" presStyleCnt="0"/>
      <dgm:spPr/>
    </dgm:pt>
    <dgm:pt modelId="{310F772C-0A40-4CC1-ACFD-1C7C9A4941E9}" type="pres">
      <dgm:prSet presAssocID="{3C9899A9-F6A4-45FC-B3F1-418AC6A7B036}" presName="thickLine" presStyleLbl="alignNode1" presStyleIdx="1" presStyleCnt="7"/>
      <dgm:spPr/>
    </dgm:pt>
    <dgm:pt modelId="{D6EF29CB-FD8C-4A0D-95F5-B09DF43AC8CF}" type="pres">
      <dgm:prSet presAssocID="{3C9899A9-F6A4-45FC-B3F1-418AC6A7B036}" presName="horz1" presStyleCnt="0"/>
      <dgm:spPr/>
    </dgm:pt>
    <dgm:pt modelId="{D1D934F5-480A-41B9-ABCA-BFE0382A30D4}" type="pres">
      <dgm:prSet presAssocID="{3C9899A9-F6A4-45FC-B3F1-418AC6A7B036}" presName="tx1" presStyleLbl="revTx" presStyleIdx="1" presStyleCnt="7"/>
      <dgm:spPr/>
    </dgm:pt>
    <dgm:pt modelId="{C3792C6F-7BF3-4255-A1E2-CCB9EE697C1A}" type="pres">
      <dgm:prSet presAssocID="{3C9899A9-F6A4-45FC-B3F1-418AC6A7B036}" presName="vert1" presStyleCnt="0"/>
      <dgm:spPr/>
    </dgm:pt>
    <dgm:pt modelId="{9CBF0BED-C881-4BF9-912E-AD167EC9DF5C}" type="pres">
      <dgm:prSet presAssocID="{00AE6361-6F7F-4315-AB5B-1432BC5061D9}" presName="thickLine" presStyleLbl="alignNode1" presStyleIdx="2" presStyleCnt="7"/>
      <dgm:spPr/>
    </dgm:pt>
    <dgm:pt modelId="{4C717863-55AC-4716-BFC1-6A9C55AD23B3}" type="pres">
      <dgm:prSet presAssocID="{00AE6361-6F7F-4315-AB5B-1432BC5061D9}" presName="horz1" presStyleCnt="0"/>
      <dgm:spPr/>
    </dgm:pt>
    <dgm:pt modelId="{EAE2D60D-4F8D-496E-B88A-DE3F45200BE5}" type="pres">
      <dgm:prSet presAssocID="{00AE6361-6F7F-4315-AB5B-1432BC5061D9}" presName="tx1" presStyleLbl="revTx" presStyleIdx="2" presStyleCnt="7"/>
      <dgm:spPr/>
    </dgm:pt>
    <dgm:pt modelId="{C7674982-26D6-4DF8-AEB4-910B0B5DE695}" type="pres">
      <dgm:prSet presAssocID="{00AE6361-6F7F-4315-AB5B-1432BC5061D9}" presName="vert1" presStyleCnt="0"/>
      <dgm:spPr/>
    </dgm:pt>
    <dgm:pt modelId="{47FFFE10-66A0-4667-B70E-11FAB9BE5549}" type="pres">
      <dgm:prSet presAssocID="{BF04054B-50B8-44F6-9854-E70BF2BC70AE}" presName="thickLine" presStyleLbl="alignNode1" presStyleIdx="3" presStyleCnt="7"/>
      <dgm:spPr/>
    </dgm:pt>
    <dgm:pt modelId="{DB709A9D-B785-4DCD-B428-E1E5E7573265}" type="pres">
      <dgm:prSet presAssocID="{BF04054B-50B8-44F6-9854-E70BF2BC70AE}" presName="horz1" presStyleCnt="0"/>
      <dgm:spPr/>
    </dgm:pt>
    <dgm:pt modelId="{005F8821-D4FC-4339-8B90-96D3BE032505}" type="pres">
      <dgm:prSet presAssocID="{BF04054B-50B8-44F6-9854-E70BF2BC70AE}" presName="tx1" presStyleLbl="revTx" presStyleIdx="3" presStyleCnt="7"/>
      <dgm:spPr/>
    </dgm:pt>
    <dgm:pt modelId="{CB951AE2-E0B2-460C-B2D5-D22E0F5A46E1}" type="pres">
      <dgm:prSet presAssocID="{BF04054B-50B8-44F6-9854-E70BF2BC70AE}" presName="vert1" presStyleCnt="0"/>
      <dgm:spPr/>
    </dgm:pt>
    <dgm:pt modelId="{02D3B2F1-7F2E-42CA-BE7B-8D42A1BEBFD5}" type="pres">
      <dgm:prSet presAssocID="{0D6F7799-FC02-4400-9FE3-6EBDEEC98AD4}" presName="thickLine" presStyleLbl="alignNode1" presStyleIdx="4" presStyleCnt="7"/>
      <dgm:spPr/>
    </dgm:pt>
    <dgm:pt modelId="{F3CCB94F-B13D-459E-8FD1-A642490438C0}" type="pres">
      <dgm:prSet presAssocID="{0D6F7799-FC02-4400-9FE3-6EBDEEC98AD4}" presName="horz1" presStyleCnt="0"/>
      <dgm:spPr/>
    </dgm:pt>
    <dgm:pt modelId="{05B73412-80A8-49CB-8971-0725D6128A1B}" type="pres">
      <dgm:prSet presAssocID="{0D6F7799-FC02-4400-9FE3-6EBDEEC98AD4}" presName="tx1" presStyleLbl="revTx" presStyleIdx="4" presStyleCnt="7"/>
      <dgm:spPr/>
    </dgm:pt>
    <dgm:pt modelId="{6E275AEC-5C69-4F2C-9ADA-17304BBB87B8}" type="pres">
      <dgm:prSet presAssocID="{0D6F7799-FC02-4400-9FE3-6EBDEEC98AD4}" presName="vert1" presStyleCnt="0"/>
      <dgm:spPr/>
    </dgm:pt>
    <dgm:pt modelId="{E2253A7D-D09B-4A2D-8D9B-DEDC19B93485}" type="pres">
      <dgm:prSet presAssocID="{35EE8011-4D3F-46CC-8773-EA21C7DC0BF9}" presName="thickLine" presStyleLbl="alignNode1" presStyleIdx="5" presStyleCnt="7"/>
      <dgm:spPr/>
    </dgm:pt>
    <dgm:pt modelId="{0CB1B5B9-2E63-4977-BDBD-BE1822901869}" type="pres">
      <dgm:prSet presAssocID="{35EE8011-4D3F-46CC-8773-EA21C7DC0BF9}" presName="horz1" presStyleCnt="0"/>
      <dgm:spPr/>
    </dgm:pt>
    <dgm:pt modelId="{07B60258-8838-4228-99F2-13BC0599889A}" type="pres">
      <dgm:prSet presAssocID="{35EE8011-4D3F-46CC-8773-EA21C7DC0BF9}" presName="tx1" presStyleLbl="revTx" presStyleIdx="5" presStyleCnt="7"/>
      <dgm:spPr/>
    </dgm:pt>
    <dgm:pt modelId="{A33AB057-4E57-47F5-AC37-42C693B07A28}" type="pres">
      <dgm:prSet presAssocID="{35EE8011-4D3F-46CC-8773-EA21C7DC0BF9}" presName="vert1" presStyleCnt="0"/>
      <dgm:spPr/>
    </dgm:pt>
    <dgm:pt modelId="{F3FF5A97-0698-49A3-9170-796530A81A15}" type="pres">
      <dgm:prSet presAssocID="{664787E7-498F-40FB-97AD-E57041D6C6E3}" presName="thickLine" presStyleLbl="alignNode1" presStyleIdx="6" presStyleCnt="7"/>
      <dgm:spPr/>
    </dgm:pt>
    <dgm:pt modelId="{EAF0C0E4-A4EE-4301-ADA6-EDC01D2DF6CB}" type="pres">
      <dgm:prSet presAssocID="{664787E7-498F-40FB-97AD-E57041D6C6E3}" presName="horz1" presStyleCnt="0"/>
      <dgm:spPr/>
    </dgm:pt>
    <dgm:pt modelId="{431EDFBB-DC74-4E34-ADB1-2B87CE888629}" type="pres">
      <dgm:prSet presAssocID="{664787E7-498F-40FB-97AD-E57041D6C6E3}" presName="tx1" presStyleLbl="revTx" presStyleIdx="6" presStyleCnt="7"/>
      <dgm:spPr/>
    </dgm:pt>
    <dgm:pt modelId="{5C900455-3D80-4AEA-9709-46A408D4E3B7}" type="pres">
      <dgm:prSet presAssocID="{664787E7-498F-40FB-97AD-E57041D6C6E3}" presName="vert1" presStyleCnt="0"/>
      <dgm:spPr/>
    </dgm:pt>
  </dgm:ptLst>
  <dgm:cxnLst>
    <dgm:cxn modelId="{BB7D1E15-45D7-4EE1-B461-EF01AECC6E59}" srcId="{38CD7189-DBFD-454C-8772-7E8B761A239A}" destId="{88FD453D-8048-495F-A386-110E75FDF66E}" srcOrd="0" destOrd="0" parTransId="{3FE0CA68-1E18-4098-9217-A8034B72AE90}" sibTransId="{52A6E73B-42AE-44B7-85F7-00B72063FFA2}"/>
    <dgm:cxn modelId="{E1D4ED27-64AD-4787-B98F-3FB48CC9DCB8}" type="presOf" srcId="{35EE8011-4D3F-46CC-8773-EA21C7DC0BF9}" destId="{07B60258-8838-4228-99F2-13BC0599889A}" srcOrd="0" destOrd="0" presId="urn:microsoft.com/office/officeart/2008/layout/LinedList"/>
    <dgm:cxn modelId="{3CEFC431-B4A7-45B7-976E-68BAB1B6414D}" type="presOf" srcId="{00AE6361-6F7F-4315-AB5B-1432BC5061D9}" destId="{EAE2D60D-4F8D-496E-B88A-DE3F45200BE5}" srcOrd="0" destOrd="0" presId="urn:microsoft.com/office/officeart/2008/layout/LinedList"/>
    <dgm:cxn modelId="{4144BB66-51AE-4500-9184-0343586B2A9F}" type="presOf" srcId="{38CD7189-DBFD-454C-8772-7E8B761A239A}" destId="{58425ADE-B852-4C0A-8296-1E3AC88EA6B0}" srcOrd="0" destOrd="0" presId="urn:microsoft.com/office/officeart/2008/layout/LinedList"/>
    <dgm:cxn modelId="{51949067-72C4-402E-87A4-673A8FF569B7}" srcId="{38CD7189-DBFD-454C-8772-7E8B761A239A}" destId="{664787E7-498F-40FB-97AD-E57041D6C6E3}" srcOrd="6" destOrd="0" parTransId="{AB298538-3447-483D-816E-6F8D31ED389A}" sibTransId="{2A1A4893-A7E7-49CB-A7D0-D9FE4835066F}"/>
    <dgm:cxn modelId="{318E6C6C-1567-492D-BF14-39051B46D077}" type="presOf" srcId="{BF04054B-50B8-44F6-9854-E70BF2BC70AE}" destId="{005F8821-D4FC-4339-8B90-96D3BE032505}" srcOrd="0" destOrd="0" presId="urn:microsoft.com/office/officeart/2008/layout/LinedList"/>
    <dgm:cxn modelId="{F5AEB271-8BAA-4388-BEA6-883F2A5F3583}" srcId="{38CD7189-DBFD-454C-8772-7E8B761A239A}" destId="{3C9899A9-F6A4-45FC-B3F1-418AC6A7B036}" srcOrd="1" destOrd="0" parTransId="{F92ECB7F-2C93-4FD9-9AA4-E33F972CD2E2}" sibTransId="{3710AFB6-39DD-4C29-A72C-34965FFCB3F7}"/>
    <dgm:cxn modelId="{BF2E1276-C5D6-46AC-B920-EC4B170E9779}" type="presOf" srcId="{664787E7-498F-40FB-97AD-E57041D6C6E3}" destId="{431EDFBB-DC74-4E34-ADB1-2B87CE888629}" srcOrd="0" destOrd="0" presId="urn:microsoft.com/office/officeart/2008/layout/LinedList"/>
    <dgm:cxn modelId="{9909E17B-C925-4BCE-8EAA-D24A4059009D}" srcId="{38CD7189-DBFD-454C-8772-7E8B761A239A}" destId="{00AE6361-6F7F-4315-AB5B-1432BC5061D9}" srcOrd="2" destOrd="0" parTransId="{B69E5F3A-6838-4558-B321-3EF44E9114BE}" sibTransId="{43152BBC-46B6-4356-96A6-938780050023}"/>
    <dgm:cxn modelId="{D2B14B83-88A5-4A94-B357-AE4560FB1AA8}" type="presOf" srcId="{3C9899A9-F6A4-45FC-B3F1-418AC6A7B036}" destId="{D1D934F5-480A-41B9-ABCA-BFE0382A30D4}" srcOrd="0" destOrd="0" presId="urn:microsoft.com/office/officeart/2008/layout/LinedList"/>
    <dgm:cxn modelId="{BBE1D593-BD9E-4672-9D15-9D0608C56846}" type="presOf" srcId="{88FD453D-8048-495F-A386-110E75FDF66E}" destId="{4975AF55-625E-4469-BC23-05226474F927}" srcOrd="0" destOrd="0" presId="urn:microsoft.com/office/officeart/2008/layout/LinedList"/>
    <dgm:cxn modelId="{837CC9A4-3470-4EF7-A517-7B9F385B0EF8}" type="presOf" srcId="{0D6F7799-FC02-4400-9FE3-6EBDEEC98AD4}" destId="{05B73412-80A8-49CB-8971-0725D6128A1B}" srcOrd="0" destOrd="0" presId="urn:microsoft.com/office/officeart/2008/layout/LinedList"/>
    <dgm:cxn modelId="{C50130DF-9821-454D-AF13-F87E653ED56D}" srcId="{38CD7189-DBFD-454C-8772-7E8B761A239A}" destId="{0D6F7799-FC02-4400-9FE3-6EBDEEC98AD4}" srcOrd="4" destOrd="0" parTransId="{28EDA96B-EB05-407C-9E92-5100710638E9}" sibTransId="{85DE79E0-E4C5-46DA-A19C-76E1AE90421F}"/>
    <dgm:cxn modelId="{77F9BCED-F063-497A-A0B3-FD7FADCA3C64}" srcId="{38CD7189-DBFD-454C-8772-7E8B761A239A}" destId="{35EE8011-4D3F-46CC-8773-EA21C7DC0BF9}" srcOrd="5" destOrd="0" parTransId="{8D2C138B-6700-4E65-8CE3-24554D7C3191}" sibTransId="{AEDDB5F6-6AAB-458D-94C1-C5F1F1F41DDA}"/>
    <dgm:cxn modelId="{BD74B1F5-8C25-4296-9A91-BB7B313E669D}" srcId="{38CD7189-DBFD-454C-8772-7E8B761A239A}" destId="{BF04054B-50B8-44F6-9854-E70BF2BC70AE}" srcOrd="3" destOrd="0" parTransId="{5603F9DB-1AFD-433B-A95E-155B0926C539}" sibTransId="{1530D7D7-1B48-401C-893F-CB8BF28D796D}"/>
    <dgm:cxn modelId="{3C806625-1CDD-4BED-90A9-2BEE0F2A327E}" type="presParOf" srcId="{58425ADE-B852-4C0A-8296-1E3AC88EA6B0}" destId="{5F7865C3-20E7-4174-B3C8-F3F3636E2E3A}" srcOrd="0" destOrd="0" presId="urn:microsoft.com/office/officeart/2008/layout/LinedList"/>
    <dgm:cxn modelId="{7AA42C43-22F9-4A1E-B406-B61C15EB8516}" type="presParOf" srcId="{58425ADE-B852-4C0A-8296-1E3AC88EA6B0}" destId="{4A0197C7-F0D4-4744-A0B9-3C6F270C69A0}" srcOrd="1" destOrd="0" presId="urn:microsoft.com/office/officeart/2008/layout/LinedList"/>
    <dgm:cxn modelId="{7B57AF52-7381-4EAE-B001-4174A44788BD}" type="presParOf" srcId="{4A0197C7-F0D4-4744-A0B9-3C6F270C69A0}" destId="{4975AF55-625E-4469-BC23-05226474F927}" srcOrd="0" destOrd="0" presId="urn:microsoft.com/office/officeart/2008/layout/LinedList"/>
    <dgm:cxn modelId="{1DD79A56-0F7B-4B97-961E-4BD8D40045B6}" type="presParOf" srcId="{4A0197C7-F0D4-4744-A0B9-3C6F270C69A0}" destId="{812D8500-7787-4783-96D6-58773276014C}" srcOrd="1" destOrd="0" presId="urn:microsoft.com/office/officeart/2008/layout/LinedList"/>
    <dgm:cxn modelId="{B3F36CCA-D837-4C76-9578-8D60FD48C85D}" type="presParOf" srcId="{58425ADE-B852-4C0A-8296-1E3AC88EA6B0}" destId="{310F772C-0A40-4CC1-ACFD-1C7C9A4941E9}" srcOrd="2" destOrd="0" presId="urn:microsoft.com/office/officeart/2008/layout/LinedList"/>
    <dgm:cxn modelId="{FAD20CE7-65CF-46C7-9A59-FFBE1999CEE9}" type="presParOf" srcId="{58425ADE-B852-4C0A-8296-1E3AC88EA6B0}" destId="{D6EF29CB-FD8C-4A0D-95F5-B09DF43AC8CF}" srcOrd="3" destOrd="0" presId="urn:microsoft.com/office/officeart/2008/layout/LinedList"/>
    <dgm:cxn modelId="{04889AC3-E165-474B-909E-F6904878E12C}" type="presParOf" srcId="{D6EF29CB-FD8C-4A0D-95F5-B09DF43AC8CF}" destId="{D1D934F5-480A-41B9-ABCA-BFE0382A30D4}" srcOrd="0" destOrd="0" presId="urn:microsoft.com/office/officeart/2008/layout/LinedList"/>
    <dgm:cxn modelId="{FCD12EB1-F2F2-4D46-BA7D-B3A5066CB3A9}" type="presParOf" srcId="{D6EF29CB-FD8C-4A0D-95F5-B09DF43AC8CF}" destId="{C3792C6F-7BF3-4255-A1E2-CCB9EE697C1A}" srcOrd="1" destOrd="0" presId="urn:microsoft.com/office/officeart/2008/layout/LinedList"/>
    <dgm:cxn modelId="{FF270761-CAD6-49B6-80AA-1348291BB71E}" type="presParOf" srcId="{58425ADE-B852-4C0A-8296-1E3AC88EA6B0}" destId="{9CBF0BED-C881-4BF9-912E-AD167EC9DF5C}" srcOrd="4" destOrd="0" presId="urn:microsoft.com/office/officeart/2008/layout/LinedList"/>
    <dgm:cxn modelId="{5E7BD437-FE28-46E8-A95E-BC02393A7505}" type="presParOf" srcId="{58425ADE-B852-4C0A-8296-1E3AC88EA6B0}" destId="{4C717863-55AC-4716-BFC1-6A9C55AD23B3}" srcOrd="5" destOrd="0" presId="urn:microsoft.com/office/officeart/2008/layout/LinedList"/>
    <dgm:cxn modelId="{AB207836-2808-4FB0-896B-837939FEA32F}" type="presParOf" srcId="{4C717863-55AC-4716-BFC1-6A9C55AD23B3}" destId="{EAE2D60D-4F8D-496E-B88A-DE3F45200BE5}" srcOrd="0" destOrd="0" presId="urn:microsoft.com/office/officeart/2008/layout/LinedList"/>
    <dgm:cxn modelId="{E1B1E8D3-910B-4B61-BFE3-3AA3A1A340A9}" type="presParOf" srcId="{4C717863-55AC-4716-BFC1-6A9C55AD23B3}" destId="{C7674982-26D6-4DF8-AEB4-910B0B5DE695}" srcOrd="1" destOrd="0" presId="urn:microsoft.com/office/officeart/2008/layout/LinedList"/>
    <dgm:cxn modelId="{36D869B5-F8BA-47C9-B832-79E7CA0691E3}" type="presParOf" srcId="{58425ADE-B852-4C0A-8296-1E3AC88EA6B0}" destId="{47FFFE10-66A0-4667-B70E-11FAB9BE5549}" srcOrd="6" destOrd="0" presId="urn:microsoft.com/office/officeart/2008/layout/LinedList"/>
    <dgm:cxn modelId="{32F1478B-C80F-413E-A501-F9793C3376A8}" type="presParOf" srcId="{58425ADE-B852-4C0A-8296-1E3AC88EA6B0}" destId="{DB709A9D-B785-4DCD-B428-E1E5E7573265}" srcOrd="7" destOrd="0" presId="urn:microsoft.com/office/officeart/2008/layout/LinedList"/>
    <dgm:cxn modelId="{3B23A8E4-B45A-463A-A47C-F4D13813F477}" type="presParOf" srcId="{DB709A9D-B785-4DCD-B428-E1E5E7573265}" destId="{005F8821-D4FC-4339-8B90-96D3BE032505}" srcOrd="0" destOrd="0" presId="urn:microsoft.com/office/officeart/2008/layout/LinedList"/>
    <dgm:cxn modelId="{853B13B4-ED35-4FE1-8B1D-C839534A4409}" type="presParOf" srcId="{DB709A9D-B785-4DCD-B428-E1E5E7573265}" destId="{CB951AE2-E0B2-460C-B2D5-D22E0F5A46E1}" srcOrd="1" destOrd="0" presId="urn:microsoft.com/office/officeart/2008/layout/LinedList"/>
    <dgm:cxn modelId="{A8A73261-8DEB-45BB-9189-880C35351E62}" type="presParOf" srcId="{58425ADE-B852-4C0A-8296-1E3AC88EA6B0}" destId="{02D3B2F1-7F2E-42CA-BE7B-8D42A1BEBFD5}" srcOrd="8" destOrd="0" presId="urn:microsoft.com/office/officeart/2008/layout/LinedList"/>
    <dgm:cxn modelId="{6138CA3B-9CE0-41AF-AFB0-2A8D4A5CF6F5}" type="presParOf" srcId="{58425ADE-B852-4C0A-8296-1E3AC88EA6B0}" destId="{F3CCB94F-B13D-459E-8FD1-A642490438C0}" srcOrd="9" destOrd="0" presId="urn:microsoft.com/office/officeart/2008/layout/LinedList"/>
    <dgm:cxn modelId="{4E5D5864-5DA4-4074-8CBC-D1F00C09153C}" type="presParOf" srcId="{F3CCB94F-B13D-459E-8FD1-A642490438C0}" destId="{05B73412-80A8-49CB-8971-0725D6128A1B}" srcOrd="0" destOrd="0" presId="urn:microsoft.com/office/officeart/2008/layout/LinedList"/>
    <dgm:cxn modelId="{1C6FE8BD-E852-4914-9983-BB6B0C8F02C1}" type="presParOf" srcId="{F3CCB94F-B13D-459E-8FD1-A642490438C0}" destId="{6E275AEC-5C69-4F2C-9ADA-17304BBB87B8}" srcOrd="1" destOrd="0" presId="urn:microsoft.com/office/officeart/2008/layout/LinedList"/>
    <dgm:cxn modelId="{2B906EC8-D222-4E11-85B7-3793D9C66A0E}" type="presParOf" srcId="{58425ADE-B852-4C0A-8296-1E3AC88EA6B0}" destId="{E2253A7D-D09B-4A2D-8D9B-DEDC19B93485}" srcOrd="10" destOrd="0" presId="urn:microsoft.com/office/officeart/2008/layout/LinedList"/>
    <dgm:cxn modelId="{9B6DF660-1ABF-4DF3-8F57-B71F279172FF}" type="presParOf" srcId="{58425ADE-B852-4C0A-8296-1E3AC88EA6B0}" destId="{0CB1B5B9-2E63-4977-BDBD-BE1822901869}" srcOrd="11" destOrd="0" presId="urn:microsoft.com/office/officeart/2008/layout/LinedList"/>
    <dgm:cxn modelId="{3014F8B7-C38F-4946-8983-3D528B94B243}" type="presParOf" srcId="{0CB1B5B9-2E63-4977-BDBD-BE1822901869}" destId="{07B60258-8838-4228-99F2-13BC0599889A}" srcOrd="0" destOrd="0" presId="urn:microsoft.com/office/officeart/2008/layout/LinedList"/>
    <dgm:cxn modelId="{0E6DE80B-91AE-41D2-A5E4-DDDD80121B74}" type="presParOf" srcId="{0CB1B5B9-2E63-4977-BDBD-BE1822901869}" destId="{A33AB057-4E57-47F5-AC37-42C693B07A28}" srcOrd="1" destOrd="0" presId="urn:microsoft.com/office/officeart/2008/layout/LinedList"/>
    <dgm:cxn modelId="{C096F19B-E50B-4D7F-98E5-1B37B9206093}" type="presParOf" srcId="{58425ADE-B852-4C0A-8296-1E3AC88EA6B0}" destId="{F3FF5A97-0698-49A3-9170-796530A81A15}" srcOrd="12" destOrd="0" presId="urn:microsoft.com/office/officeart/2008/layout/LinedList"/>
    <dgm:cxn modelId="{9FCE6E1A-28C5-46CE-8CAD-0DF0AF7DC8CA}" type="presParOf" srcId="{58425ADE-B852-4C0A-8296-1E3AC88EA6B0}" destId="{EAF0C0E4-A4EE-4301-ADA6-EDC01D2DF6CB}" srcOrd="13" destOrd="0" presId="urn:microsoft.com/office/officeart/2008/layout/LinedList"/>
    <dgm:cxn modelId="{E4F43A26-4785-46C7-8BF0-7E039A452245}" type="presParOf" srcId="{EAF0C0E4-A4EE-4301-ADA6-EDC01D2DF6CB}" destId="{431EDFBB-DC74-4E34-ADB1-2B87CE888629}" srcOrd="0" destOrd="0" presId="urn:microsoft.com/office/officeart/2008/layout/LinedList"/>
    <dgm:cxn modelId="{956DB478-081C-43BF-B294-EDEC5B3D8D28}" type="presParOf" srcId="{EAF0C0E4-A4EE-4301-ADA6-EDC01D2DF6CB}" destId="{5C900455-3D80-4AEA-9709-46A408D4E3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EA46DD-0CAC-4A43-B76C-AEC06FB7C97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F1FC55-E467-46F2-97A4-7B4BF89BC47B}">
      <dgm:prSet/>
      <dgm:spPr/>
      <dgm:t>
        <a:bodyPr/>
        <a:lstStyle/>
        <a:p>
          <a:pPr>
            <a:lnSpc>
              <a:spcPct val="100000"/>
            </a:lnSpc>
          </a:pPr>
          <a:r>
            <a:rPr lang="en-US"/>
            <a:t>PySpark for big data processing: Leveraging PySpark's distributed computing capabilities to handle data efficiently.</a:t>
          </a:r>
        </a:p>
      </dgm:t>
    </dgm:pt>
    <dgm:pt modelId="{6D20F908-FBB7-490C-8E39-61485C126784}" type="parTrans" cxnId="{49059DB1-63AA-4FAB-84CC-084F01F7E296}">
      <dgm:prSet/>
      <dgm:spPr/>
      <dgm:t>
        <a:bodyPr/>
        <a:lstStyle/>
        <a:p>
          <a:endParaRPr lang="en-US"/>
        </a:p>
      </dgm:t>
    </dgm:pt>
    <dgm:pt modelId="{D2DEB020-A1FB-42DE-8A5D-2245759981F6}" type="sibTrans" cxnId="{49059DB1-63AA-4FAB-84CC-084F01F7E296}">
      <dgm:prSet/>
      <dgm:spPr/>
      <dgm:t>
        <a:bodyPr/>
        <a:lstStyle/>
        <a:p>
          <a:endParaRPr lang="en-US"/>
        </a:p>
      </dgm:t>
    </dgm:pt>
    <dgm:pt modelId="{01F1CE0A-6A0E-46DD-9262-0DAF0DFE5274}">
      <dgm:prSet/>
      <dgm:spPr/>
      <dgm:t>
        <a:bodyPr/>
        <a:lstStyle/>
        <a:p>
          <a:pPr>
            <a:lnSpc>
              <a:spcPct val="100000"/>
            </a:lnSpc>
          </a:pPr>
          <a:r>
            <a:rPr lang="en-US"/>
            <a:t>Pandas for data manipulation: Utilized Pandas for data cleaning, preprocessing, and manipulation tasks, enabling consistent data analysis workflows.</a:t>
          </a:r>
        </a:p>
      </dgm:t>
    </dgm:pt>
    <dgm:pt modelId="{65001F04-04A4-4DE4-BEA7-E34102BCE48E}" type="parTrans" cxnId="{716EFC19-30FE-4DFE-8259-BE245A5FFBC2}">
      <dgm:prSet/>
      <dgm:spPr/>
      <dgm:t>
        <a:bodyPr/>
        <a:lstStyle/>
        <a:p>
          <a:endParaRPr lang="en-US"/>
        </a:p>
      </dgm:t>
    </dgm:pt>
    <dgm:pt modelId="{C15808FE-4424-4B08-A70F-EDAACB1450CA}" type="sibTrans" cxnId="{716EFC19-30FE-4DFE-8259-BE245A5FFBC2}">
      <dgm:prSet/>
      <dgm:spPr/>
      <dgm:t>
        <a:bodyPr/>
        <a:lstStyle/>
        <a:p>
          <a:endParaRPr lang="en-US"/>
        </a:p>
      </dgm:t>
    </dgm:pt>
    <dgm:pt modelId="{B4B60769-76A7-4743-996C-D869F9586C9B}">
      <dgm:prSet/>
      <dgm:spPr/>
      <dgm:t>
        <a:bodyPr/>
        <a:lstStyle/>
        <a:p>
          <a:pPr>
            <a:lnSpc>
              <a:spcPct val="100000"/>
            </a:lnSpc>
          </a:pPr>
          <a:r>
            <a:rPr lang="en-US"/>
            <a:t>Matplotlib for data visualization: Used Matplotlib to create visualizations that communicate insights derived from the data effectively</a:t>
          </a:r>
        </a:p>
      </dgm:t>
    </dgm:pt>
    <dgm:pt modelId="{8AF2548E-0BE7-4EEF-B879-09549959F843}" type="parTrans" cxnId="{D198702C-6685-44F9-8554-869234AD3CEB}">
      <dgm:prSet/>
      <dgm:spPr/>
      <dgm:t>
        <a:bodyPr/>
        <a:lstStyle/>
        <a:p>
          <a:endParaRPr lang="en-US"/>
        </a:p>
      </dgm:t>
    </dgm:pt>
    <dgm:pt modelId="{9FE1B00B-2C33-4523-BEEF-7662B87DE5CC}" type="sibTrans" cxnId="{D198702C-6685-44F9-8554-869234AD3CEB}">
      <dgm:prSet/>
      <dgm:spPr/>
      <dgm:t>
        <a:bodyPr/>
        <a:lstStyle/>
        <a:p>
          <a:endParaRPr lang="en-US"/>
        </a:p>
      </dgm:t>
    </dgm:pt>
    <dgm:pt modelId="{5A601B12-ED04-41E1-9D26-D88C5D95CEC4}" type="pres">
      <dgm:prSet presAssocID="{DAEA46DD-0CAC-4A43-B76C-AEC06FB7C97E}" presName="root" presStyleCnt="0">
        <dgm:presLayoutVars>
          <dgm:dir/>
          <dgm:resizeHandles val="exact"/>
        </dgm:presLayoutVars>
      </dgm:prSet>
      <dgm:spPr/>
    </dgm:pt>
    <dgm:pt modelId="{1D3B0CBE-D9A3-4C7C-87E8-0DC3C3253539}" type="pres">
      <dgm:prSet presAssocID="{41F1FC55-E467-46F2-97A4-7B4BF89BC47B}" presName="compNode" presStyleCnt="0"/>
      <dgm:spPr/>
    </dgm:pt>
    <dgm:pt modelId="{D57049BC-1F36-4ACA-8A13-E9DB8A06FD29}" type="pres">
      <dgm:prSet presAssocID="{41F1FC55-E467-46F2-97A4-7B4BF89BC47B}" presName="bgRect" presStyleLbl="bgShp" presStyleIdx="0" presStyleCnt="3"/>
      <dgm:spPr/>
    </dgm:pt>
    <dgm:pt modelId="{F3B8565A-4907-473F-BE39-E5252ACECF58}" type="pres">
      <dgm:prSet presAssocID="{41F1FC55-E467-46F2-97A4-7B4BF89BC4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0044DA8-7E87-4F60-93AC-BEF19BD4C10B}" type="pres">
      <dgm:prSet presAssocID="{41F1FC55-E467-46F2-97A4-7B4BF89BC47B}" presName="spaceRect" presStyleCnt="0"/>
      <dgm:spPr/>
    </dgm:pt>
    <dgm:pt modelId="{702C9BC2-188E-4AFF-B388-EF57CBE1E699}" type="pres">
      <dgm:prSet presAssocID="{41F1FC55-E467-46F2-97A4-7B4BF89BC47B}" presName="parTx" presStyleLbl="revTx" presStyleIdx="0" presStyleCnt="3">
        <dgm:presLayoutVars>
          <dgm:chMax val="0"/>
          <dgm:chPref val="0"/>
        </dgm:presLayoutVars>
      </dgm:prSet>
      <dgm:spPr/>
    </dgm:pt>
    <dgm:pt modelId="{D95F93E1-F3E4-4D03-B3B9-8D92917A3946}" type="pres">
      <dgm:prSet presAssocID="{D2DEB020-A1FB-42DE-8A5D-2245759981F6}" presName="sibTrans" presStyleCnt="0"/>
      <dgm:spPr/>
    </dgm:pt>
    <dgm:pt modelId="{8507666A-40BD-448B-A232-46A09C35856B}" type="pres">
      <dgm:prSet presAssocID="{01F1CE0A-6A0E-46DD-9262-0DAF0DFE5274}" presName="compNode" presStyleCnt="0"/>
      <dgm:spPr/>
    </dgm:pt>
    <dgm:pt modelId="{FA48124F-DE8A-4797-899E-0BFD49B6089C}" type="pres">
      <dgm:prSet presAssocID="{01F1CE0A-6A0E-46DD-9262-0DAF0DFE5274}" presName="bgRect" presStyleLbl="bgShp" presStyleIdx="1" presStyleCnt="3"/>
      <dgm:spPr/>
    </dgm:pt>
    <dgm:pt modelId="{679458C8-FAD5-4584-96D4-9271425D41B1}" type="pres">
      <dgm:prSet presAssocID="{01F1CE0A-6A0E-46DD-9262-0DAF0DFE52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nda"/>
        </a:ext>
      </dgm:extLst>
    </dgm:pt>
    <dgm:pt modelId="{CD8D9660-EF56-40AE-92DB-D1D138B62629}" type="pres">
      <dgm:prSet presAssocID="{01F1CE0A-6A0E-46DD-9262-0DAF0DFE5274}" presName="spaceRect" presStyleCnt="0"/>
      <dgm:spPr/>
    </dgm:pt>
    <dgm:pt modelId="{FDCD1F24-8529-4C4C-A746-71DF1C5FE68B}" type="pres">
      <dgm:prSet presAssocID="{01F1CE0A-6A0E-46DD-9262-0DAF0DFE5274}" presName="parTx" presStyleLbl="revTx" presStyleIdx="1" presStyleCnt="3">
        <dgm:presLayoutVars>
          <dgm:chMax val="0"/>
          <dgm:chPref val="0"/>
        </dgm:presLayoutVars>
      </dgm:prSet>
      <dgm:spPr/>
    </dgm:pt>
    <dgm:pt modelId="{C02FDA48-AD2B-4295-8368-F843942552C5}" type="pres">
      <dgm:prSet presAssocID="{C15808FE-4424-4B08-A70F-EDAACB1450CA}" presName="sibTrans" presStyleCnt="0"/>
      <dgm:spPr/>
    </dgm:pt>
    <dgm:pt modelId="{01448915-FAFD-4C7E-AA07-EF74443B9F19}" type="pres">
      <dgm:prSet presAssocID="{B4B60769-76A7-4743-996C-D869F9586C9B}" presName="compNode" presStyleCnt="0"/>
      <dgm:spPr/>
    </dgm:pt>
    <dgm:pt modelId="{1C450A47-0DB0-48E1-AC94-877478BBE725}" type="pres">
      <dgm:prSet presAssocID="{B4B60769-76A7-4743-996C-D869F9586C9B}" presName="bgRect" presStyleLbl="bgShp" presStyleIdx="2" presStyleCnt="3"/>
      <dgm:spPr/>
    </dgm:pt>
    <dgm:pt modelId="{B787FDB8-4C1A-47E5-8534-D47579FA6959}" type="pres">
      <dgm:prSet presAssocID="{B4B60769-76A7-4743-996C-D869F9586C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7073757-129F-4386-8D54-E591F3C5AAB1}" type="pres">
      <dgm:prSet presAssocID="{B4B60769-76A7-4743-996C-D869F9586C9B}" presName="spaceRect" presStyleCnt="0"/>
      <dgm:spPr/>
    </dgm:pt>
    <dgm:pt modelId="{EA4A8629-147A-47D4-BBF0-1D608741683A}" type="pres">
      <dgm:prSet presAssocID="{B4B60769-76A7-4743-996C-D869F9586C9B}" presName="parTx" presStyleLbl="revTx" presStyleIdx="2" presStyleCnt="3">
        <dgm:presLayoutVars>
          <dgm:chMax val="0"/>
          <dgm:chPref val="0"/>
        </dgm:presLayoutVars>
      </dgm:prSet>
      <dgm:spPr/>
    </dgm:pt>
  </dgm:ptLst>
  <dgm:cxnLst>
    <dgm:cxn modelId="{716EFC19-30FE-4DFE-8259-BE245A5FFBC2}" srcId="{DAEA46DD-0CAC-4A43-B76C-AEC06FB7C97E}" destId="{01F1CE0A-6A0E-46DD-9262-0DAF0DFE5274}" srcOrd="1" destOrd="0" parTransId="{65001F04-04A4-4DE4-BEA7-E34102BCE48E}" sibTransId="{C15808FE-4424-4B08-A70F-EDAACB1450CA}"/>
    <dgm:cxn modelId="{D198702C-6685-44F9-8554-869234AD3CEB}" srcId="{DAEA46DD-0CAC-4A43-B76C-AEC06FB7C97E}" destId="{B4B60769-76A7-4743-996C-D869F9586C9B}" srcOrd="2" destOrd="0" parTransId="{8AF2548E-0BE7-4EEF-B879-09549959F843}" sibTransId="{9FE1B00B-2C33-4523-BEEF-7662B87DE5CC}"/>
    <dgm:cxn modelId="{2AE75C92-6813-482F-833C-9DF744F3713D}" type="presOf" srcId="{01F1CE0A-6A0E-46DD-9262-0DAF0DFE5274}" destId="{FDCD1F24-8529-4C4C-A746-71DF1C5FE68B}" srcOrd="0" destOrd="0" presId="urn:microsoft.com/office/officeart/2018/2/layout/IconVerticalSolidList"/>
    <dgm:cxn modelId="{49059DB1-63AA-4FAB-84CC-084F01F7E296}" srcId="{DAEA46DD-0CAC-4A43-B76C-AEC06FB7C97E}" destId="{41F1FC55-E467-46F2-97A4-7B4BF89BC47B}" srcOrd="0" destOrd="0" parTransId="{6D20F908-FBB7-490C-8E39-61485C126784}" sibTransId="{D2DEB020-A1FB-42DE-8A5D-2245759981F6}"/>
    <dgm:cxn modelId="{3EC5E5B2-9B32-4364-B2FD-C8219E430397}" type="presOf" srcId="{41F1FC55-E467-46F2-97A4-7B4BF89BC47B}" destId="{702C9BC2-188E-4AFF-B388-EF57CBE1E699}" srcOrd="0" destOrd="0" presId="urn:microsoft.com/office/officeart/2018/2/layout/IconVerticalSolidList"/>
    <dgm:cxn modelId="{85A2ABBA-7347-45CA-96F0-1B3E148D1AE0}" type="presOf" srcId="{B4B60769-76A7-4743-996C-D869F9586C9B}" destId="{EA4A8629-147A-47D4-BBF0-1D608741683A}" srcOrd="0" destOrd="0" presId="urn:microsoft.com/office/officeart/2018/2/layout/IconVerticalSolidList"/>
    <dgm:cxn modelId="{A358B7EB-4E44-4AAB-94B5-72BE2C13D589}" type="presOf" srcId="{DAEA46DD-0CAC-4A43-B76C-AEC06FB7C97E}" destId="{5A601B12-ED04-41E1-9D26-D88C5D95CEC4}" srcOrd="0" destOrd="0" presId="urn:microsoft.com/office/officeart/2018/2/layout/IconVerticalSolidList"/>
    <dgm:cxn modelId="{1ED51A13-6658-405C-804D-78D5DDFF1579}" type="presParOf" srcId="{5A601B12-ED04-41E1-9D26-D88C5D95CEC4}" destId="{1D3B0CBE-D9A3-4C7C-87E8-0DC3C3253539}" srcOrd="0" destOrd="0" presId="urn:microsoft.com/office/officeart/2018/2/layout/IconVerticalSolidList"/>
    <dgm:cxn modelId="{42621663-392C-4273-9AE2-DDD673232F2D}" type="presParOf" srcId="{1D3B0CBE-D9A3-4C7C-87E8-0DC3C3253539}" destId="{D57049BC-1F36-4ACA-8A13-E9DB8A06FD29}" srcOrd="0" destOrd="0" presId="urn:microsoft.com/office/officeart/2018/2/layout/IconVerticalSolidList"/>
    <dgm:cxn modelId="{2D7C37FB-9C77-4AF7-B36A-047EE17B2891}" type="presParOf" srcId="{1D3B0CBE-D9A3-4C7C-87E8-0DC3C3253539}" destId="{F3B8565A-4907-473F-BE39-E5252ACECF58}" srcOrd="1" destOrd="0" presId="urn:microsoft.com/office/officeart/2018/2/layout/IconVerticalSolidList"/>
    <dgm:cxn modelId="{D631D11E-13CD-47F6-9087-D1066B2B3A74}" type="presParOf" srcId="{1D3B0CBE-D9A3-4C7C-87E8-0DC3C3253539}" destId="{F0044DA8-7E87-4F60-93AC-BEF19BD4C10B}" srcOrd="2" destOrd="0" presId="urn:microsoft.com/office/officeart/2018/2/layout/IconVerticalSolidList"/>
    <dgm:cxn modelId="{ED8CC446-C000-43F6-BF25-92499578A30E}" type="presParOf" srcId="{1D3B0CBE-D9A3-4C7C-87E8-0DC3C3253539}" destId="{702C9BC2-188E-4AFF-B388-EF57CBE1E699}" srcOrd="3" destOrd="0" presId="urn:microsoft.com/office/officeart/2018/2/layout/IconVerticalSolidList"/>
    <dgm:cxn modelId="{DEE3FB1D-5E1D-4A7F-8008-37B6915F0B52}" type="presParOf" srcId="{5A601B12-ED04-41E1-9D26-D88C5D95CEC4}" destId="{D95F93E1-F3E4-4D03-B3B9-8D92917A3946}" srcOrd="1" destOrd="0" presId="urn:microsoft.com/office/officeart/2018/2/layout/IconVerticalSolidList"/>
    <dgm:cxn modelId="{9FC5F7E8-B3DC-4F2D-9707-2643C25D52F2}" type="presParOf" srcId="{5A601B12-ED04-41E1-9D26-D88C5D95CEC4}" destId="{8507666A-40BD-448B-A232-46A09C35856B}" srcOrd="2" destOrd="0" presId="urn:microsoft.com/office/officeart/2018/2/layout/IconVerticalSolidList"/>
    <dgm:cxn modelId="{36AF6921-3E1F-41A9-BCF7-F33FB2BEB92F}" type="presParOf" srcId="{8507666A-40BD-448B-A232-46A09C35856B}" destId="{FA48124F-DE8A-4797-899E-0BFD49B6089C}" srcOrd="0" destOrd="0" presId="urn:microsoft.com/office/officeart/2018/2/layout/IconVerticalSolidList"/>
    <dgm:cxn modelId="{0F36F9DC-793A-430D-B49E-54872B8FB97F}" type="presParOf" srcId="{8507666A-40BD-448B-A232-46A09C35856B}" destId="{679458C8-FAD5-4584-96D4-9271425D41B1}" srcOrd="1" destOrd="0" presId="urn:microsoft.com/office/officeart/2018/2/layout/IconVerticalSolidList"/>
    <dgm:cxn modelId="{03399F85-066C-4367-8232-F0F90519EFB4}" type="presParOf" srcId="{8507666A-40BD-448B-A232-46A09C35856B}" destId="{CD8D9660-EF56-40AE-92DB-D1D138B62629}" srcOrd="2" destOrd="0" presId="urn:microsoft.com/office/officeart/2018/2/layout/IconVerticalSolidList"/>
    <dgm:cxn modelId="{13082C90-BC19-41CC-B4BA-B9DA55975C87}" type="presParOf" srcId="{8507666A-40BD-448B-A232-46A09C35856B}" destId="{FDCD1F24-8529-4C4C-A746-71DF1C5FE68B}" srcOrd="3" destOrd="0" presId="urn:microsoft.com/office/officeart/2018/2/layout/IconVerticalSolidList"/>
    <dgm:cxn modelId="{7C8DC6C6-6B18-455E-BDB3-EE64AF5228F4}" type="presParOf" srcId="{5A601B12-ED04-41E1-9D26-D88C5D95CEC4}" destId="{C02FDA48-AD2B-4295-8368-F843942552C5}" srcOrd="3" destOrd="0" presId="urn:microsoft.com/office/officeart/2018/2/layout/IconVerticalSolidList"/>
    <dgm:cxn modelId="{B50698D1-4DC6-4066-AE99-36E74D2869C6}" type="presParOf" srcId="{5A601B12-ED04-41E1-9D26-D88C5D95CEC4}" destId="{01448915-FAFD-4C7E-AA07-EF74443B9F19}" srcOrd="4" destOrd="0" presId="urn:microsoft.com/office/officeart/2018/2/layout/IconVerticalSolidList"/>
    <dgm:cxn modelId="{9BEFC9A4-30BF-4F16-B5E7-F8E5F8EE86AF}" type="presParOf" srcId="{01448915-FAFD-4C7E-AA07-EF74443B9F19}" destId="{1C450A47-0DB0-48E1-AC94-877478BBE725}" srcOrd="0" destOrd="0" presId="urn:microsoft.com/office/officeart/2018/2/layout/IconVerticalSolidList"/>
    <dgm:cxn modelId="{DA0E490F-7F88-43C3-9B64-EF434B501259}" type="presParOf" srcId="{01448915-FAFD-4C7E-AA07-EF74443B9F19}" destId="{B787FDB8-4C1A-47E5-8534-D47579FA6959}" srcOrd="1" destOrd="0" presId="urn:microsoft.com/office/officeart/2018/2/layout/IconVerticalSolidList"/>
    <dgm:cxn modelId="{F1877501-68AF-4057-8F5A-0FCEF1F9F213}" type="presParOf" srcId="{01448915-FAFD-4C7E-AA07-EF74443B9F19}" destId="{E7073757-129F-4386-8D54-E591F3C5AAB1}" srcOrd="2" destOrd="0" presId="urn:microsoft.com/office/officeart/2018/2/layout/IconVerticalSolidList"/>
    <dgm:cxn modelId="{B6801B14-0308-404E-B27C-8DFC58F4852D}" type="presParOf" srcId="{01448915-FAFD-4C7E-AA07-EF74443B9F19}" destId="{EA4A8629-147A-47D4-BBF0-1D608741683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081FECB-A7AC-4C76-8E01-05E8F6337A4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341B90-03C6-4864-BCD8-D0618BDCF367}">
      <dgm:prSet/>
      <dgm:spPr/>
      <dgm:t>
        <a:bodyPr/>
        <a:lstStyle/>
        <a:p>
          <a:pPr>
            <a:lnSpc>
              <a:spcPct val="100000"/>
            </a:lnSpc>
          </a:pPr>
          <a:r>
            <a:rPr lang="en-US" dirty="0"/>
            <a:t>Highlight the district with the highest number of fatal crashes.</a:t>
          </a:r>
        </a:p>
      </dgm:t>
    </dgm:pt>
    <dgm:pt modelId="{1B61DEE9-D51D-483C-9471-2AF3DB52B09A}" type="parTrans" cxnId="{74C5593A-B724-474A-B40C-B5965A7A631A}">
      <dgm:prSet/>
      <dgm:spPr/>
      <dgm:t>
        <a:bodyPr/>
        <a:lstStyle/>
        <a:p>
          <a:endParaRPr lang="en-US"/>
        </a:p>
      </dgm:t>
    </dgm:pt>
    <dgm:pt modelId="{888B61D1-5A10-41DB-96D2-8E49C9C4E35F}" type="sibTrans" cxnId="{74C5593A-B724-474A-B40C-B5965A7A631A}">
      <dgm:prSet/>
      <dgm:spPr/>
      <dgm:t>
        <a:bodyPr/>
        <a:lstStyle/>
        <a:p>
          <a:endParaRPr lang="en-US"/>
        </a:p>
      </dgm:t>
    </dgm:pt>
    <dgm:pt modelId="{49D8C9D0-052A-427A-9C40-CCE0B51A5BB1}">
      <dgm:prSet/>
      <dgm:spPr/>
      <dgm:t>
        <a:bodyPr/>
        <a:lstStyle/>
        <a:p>
          <a:pPr>
            <a:lnSpc>
              <a:spcPct val="100000"/>
            </a:lnSpc>
          </a:pPr>
          <a:r>
            <a:rPr lang="en-US" dirty="0"/>
            <a:t>Identify the streets with the highest number of fatal crashes.</a:t>
          </a:r>
        </a:p>
      </dgm:t>
    </dgm:pt>
    <dgm:pt modelId="{8D7AB88A-0D91-4655-9EDC-3466193B4932}" type="parTrans" cxnId="{6A7BA7E2-C0E5-47C2-AD59-3A57F3B76097}">
      <dgm:prSet/>
      <dgm:spPr/>
      <dgm:t>
        <a:bodyPr/>
        <a:lstStyle/>
        <a:p>
          <a:endParaRPr lang="en-US"/>
        </a:p>
      </dgm:t>
    </dgm:pt>
    <dgm:pt modelId="{214E0437-D380-46C6-BE12-B38333FB1CF6}" type="sibTrans" cxnId="{6A7BA7E2-C0E5-47C2-AD59-3A57F3B76097}">
      <dgm:prSet/>
      <dgm:spPr/>
      <dgm:t>
        <a:bodyPr/>
        <a:lstStyle/>
        <a:p>
          <a:endParaRPr lang="en-US"/>
        </a:p>
      </dgm:t>
    </dgm:pt>
    <dgm:pt modelId="{8ECFBFB4-FEAC-4128-BD6D-99307805DA90}">
      <dgm:prSet/>
      <dgm:spPr/>
      <dgm:t>
        <a:bodyPr/>
        <a:lstStyle/>
        <a:p>
          <a:pPr>
            <a:lnSpc>
              <a:spcPct val="100000"/>
            </a:lnSpc>
          </a:pPr>
          <a:r>
            <a:rPr lang="en-US" dirty="0"/>
            <a:t>Determine which traffic control had the most fatal collisions.</a:t>
          </a:r>
        </a:p>
      </dgm:t>
    </dgm:pt>
    <dgm:pt modelId="{9CDF11AC-67CF-4077-AE16-3D6C3D431405}" type="parTrans" cxnId="{E4CBE351-8ABA-40EE-9F78-7CF3085B40CA}">
      <dgm:prSet/>
      <dgm:spPr/>
      <dgm:t>
        <a:bodyPr/>
        <a:lstStyle/>
        <a:p>
          <a:endParaRPr lang="en-US"/>
        </a:p>
      </dgm:t>
    </dgm:pt>
    <dgm:pt modelId="{10C06831-3FE9-4207-B579-C140E24F8101}" type="sibTrans" cxnId="{E4CBE351-8ABA-40EE-9F78-7CF3085B40CA}">
      <dgm:prSet/>
      <dgm:spPr/>
      <dgm:t>
        <a:bodyPr/>
        <a:lstStyle/>
        <a:p>
          <a:endParaRPr lang="en-US"/>
        </a:p>
      </dgm:t>
    </dgm:pt>
    <dgm:pt modelId="{1CB2BC24-E130-4F75-BC74-484FD70BD408}">
      <dgm:prSet/>
      <dgm:spPr/>
      <dgm:t>
        <a:bodyPr/>
        <a:lstStyle/>
        <a:p>
          <a:pPr>
            <a:lnSpc>
              <a:spcPct val="100000"/>
            </a:lnSpc>
          </a:pPr>
          <a:r>
            <a:rPr lang="en-US" dirty="0"/>
            <a:t>Identify the most common state of condition among drivers in fatal collisions.</a:t>
          </a:r>
        </a:p>
      </dgm:t>
    </dgm:pt>
    <dgm:pt modelId="{AC5D4726-20D7-42B8-B3DA-0848D8DFB195}" type="parTrans" cxnId="{45469B26-C39A-48CE-9EAA-1695D5972BBE}">
      <dgm:prSet/>
      <dgm:spPr/>
      <dgm:t>
        <a:bodyPr/>
        <a:lstStyle/>
        <a:p>
          <a:endParaRPr lang="en-US"/>
        </a:p>
      </dgm:t>
    </dgm:pt>
    <dgm:pt modelId="{11C9D083-26BC-4FFC-A681-9D26E1C96226}" type="sibTrans" cxnId="{45469B26-C39A-48CE-9EAA-1695D5972BBE}">
      <dgm:prSet/>
      <dgm:spPr/>
      <dgm:t>
        <a:bodyPr/>
        <a:lstStyle/>
        <a:p>
          <a:endParaRPr lang="en-US"/>
        </a:p>
      </dgm:t>
    </dgm:pt>
    <dgm:pt modelId="{45EF5A2B-673E-4FE2-8296-AAD103AECEF0}">
      <dgm:prSet/>
      <dgm:spPr/>
      <dgm:t>
        <a:bodyPr/>
        <a:lstStyle/>
        <a:p>
          <a:pPr>
            <a:lnSpc>
              <a:spcPct val="100000"/>
            </a:lnSpc>
          </a:pPr>
          <a:r>
            <a:rPr lang="en-US" dirty="0"/>
            <a:t>Determine the most common vehicle speed present during fatal crashes.</a:t>
          </a:r>
        </a:p>
      </dgm:t>
    </dgm:pt>
    <dgm:pt modelId="{36820916-4857-4095-8463-56558703B6D6}" type="parTrans" cxnId="{C548FF40-6CA3-43C0-B7CD-31E17BDB750E}">
      <dgm:prSet/>
      <dgm:spPr/>
      <dgm:t>
        <a:bodyPr/>
        <a:lstStyle/>
        <a:p>
          <a:endParaRPr lang="en-US"/>
        </a:p>
      </dgm:t>
    </dgm:pt>
    <dgm:pt modelId="{F0DC3A64-6DC7-4DE5-A76E-A2292A283CF3}" type="sibTrans" cxnId="{C548FF40-6CA3-43C0-B7CD-31E17BDB750E}">
      <dgm:prSet/>
      <dgm:spPr/>
      <dgm:t>
        <a:bodyPr/>
        <a:lstStyle/>
        <a:p>
          <a:endParaRPr lang="en-US"/>
        </a:p>
      </dgm:t>
    </dgm:pt>
    <dgm:pt modelId="{40097DAB-CFEF-4402-B85E-2B3AB6A2360B}" type="pres">
      <dgm:prSet presAssocID="{1081FECB-A7AC-4C76-8E01-05E8F6337A4B}" presName="root" presStyleCnt="0">
        <dgm:presLayoutVars>
          <dgm:dir/>
          <dgm:resizeHandles val="exact"/>
        </dgm:presLayoutVars>
      </dgm:prSet>
      <dgm:spPr/>
    </dgm:pt>
    <dgm:pt modelId="{871B818E-A953-46AE-99A6-18D4DD05E88B}" type="pres">
      <dgm:prSet presAssocID="{0A341B90-03C6-4864-BCD8-D0618BDCF367}" presName="compNode" presStyleCnt="0"/>
      <dgm:spPr/>
    </dgm:pt>
    <dgm:pt modelId="{66392890-E305-4EB0-9F3E-DBC409E4254B}" type="pres">
      <dgm:prSet presAssocID="{0A341B90-03C6-4864-BCD8-D0618BDCF367}" presName="bgRect" presStyleLbl="bgShp" presStyleIdx="0" presStyleCnt="5"/>
      <dgm:spPr/>
    </dgm:pt>
    <dgm:pt modelId="{6C6720BB-8F0E-4BD8-AD4A-9D3A3810C861}" type="pres">
      <dgm:prSet presAssocID="{0A341B90-03C6-4864-BCD8-D0618BDCF36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mbulance"/>
        </a:ext>
      </dgm:extLst>
    </dgm:pt>
    <dgm:pt modelId="{AC82F028-790A-4892-AD8A-192F2B3B3E85}" type="pres">
      <dgm:prSet presAssocID="{0A341B90-03C6-4864-BCD8-D0618BDCF367}" presName="spaceRect" presStyleCnt="0"/>
      <dgm:spPr/>
    </dgm:pt>
    <dgm:pt modelId="{C1A8365C-9E9E-43A6-AEC4-E5E7D10EE9C1}" type="pres">
      <dgm:prSet presAssocID="{0A341B90-03C6-4864-BCD8-D0618BDCF367}" presName="parTx" presStyleLbl="revTx" presStyleIdx="0" presStyleCnt="5">
        <dgm:presLayoutVars>
          <dgm:chMax val="0"/>
          <dgm:chPref val="0"/>
        </dgm:presLayoutVars>
      </dgm:prSet>
      <dgm:spPr/>
    </dgm:pt>
    <dgm:pt modelId="{C40D7544-9838-4164-BFE7-B0859CC6B17B}" type="pres">
      <dgm:prSet presAssocID="{888B61D1-5A10-41DB-96D2-8E49C9C4E35F}" presName="sibTrans" presStyleCnt="0"/>
      <dgm:spPr/>
    </dgm:pt>
    <dgm:pt modelId="{6E6DBC72-F9AC-4DBC-9120-F8EA7F49A8EA}" type="pres">
      <dgm:prSet presAssocID="{49D8C9D0-052A-427A-9C40-CCE0B51A5BB1}" presName="compNode" presStyleCnt="0"/>
      <dgm:spPr/>
    </dgm:pt>
    <dgm:pt modelId="{E3D07D2C-D336-4358-B66F-3AA3F9DAC2FA}" type="pres">
      <dgm:prSet presAssocID="{49D8C9D0-052A-427A-9C40-CCE0B51A5BB1}" presName="bgRect" presStyleLbl="bgShp" presStyleIdx="1" presStyleCnt="5"/>
      <dgm:spPr/>
    </dgm:pt>
    <dgm:pt modelId="{E5749783-5B38-47FE-8D17-9E70BEA9EA67}" type="pres">
      <dgm:prSet presAssocID="{49D8C9D0-052A-427A-9C40-CCE0B51A5BB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r"/>
        </a:ext>
      </dgm:extLst>
    </dgm:pt>
    <dgm:pt modelId="{6D14C8A3-15BC-4445-8B1C-BB3663F1DFA2}" type="pres">
      <dgm:prSet presAssocID="{49D8C9D0-052A-427A-9C40-CCE0B51A5BB1}" presName="spaceRect" presStyleCnt="0"/>
      <dgm:spPr/>
    </dgm:pt>
    <dgm:pt modelId="{39B0BA2A-BDC0-4442-9563-05FDDD1B02CD}" type="pres">
      <dgm:prSet presAssocID="{49D8C9D0-052A-427A-9C40-CCE0B51A5BB1}" presName="parTx" presStyleLbl="revTx" presStyleIdx="1" presStyleCnt="5">
        <dgm:presLayoutVars>
          <dgm:chMax val="0"/>
          <dgm:chPref val="0"/>
        </dgm:presLayoutVars>
      </dgm:prSet>
      <dgm:spPr/>
    </dgm:pt>
    <dgm:pt modelId="{B2D235AA-AD1D-48AE-B716-E24D97DAFE6D}" type="pres">
      <dgm:prSet presAssocID="{214E0437-D380-46C6-BE12-B38333FB1CF6}" presName="sibTrans" presStyleCnt="0"/>
      <dgm:spPr/>
    </dgm:pt>
    <dgm:pt modelId="{B421D0EF-DF27-48A4-A003-4427E1ADBB9F}" type="pres">
      <dgm:prSet presAssocID="{8ECFBFB4-FEAC-4128-BD6D-99307805DA90}" presName="compNode" presStyleCnt="0"/>
      <dgm:spPr/>
    </dgm:pt>
    <dgm:pt modelId="{F1B7299E-33E1-4776-88B9-E6B5C35EE174}" type="pres">
      <dgm:prSet presAssocID="{8ECFBFB4-FEAC-4128-BD6D-99307805DA90}" presName="bgRect" presStyleLbl="bgShp" presStyleIdx="2" presStyleCnt="5"/>
      <dgm:spPr/>
    </dgm:pt>
    <dgm:pt modelId="{68C0E607-1F68-4333-AFFB-EA2A42657526}" type="pres">
      <dgm:prSet presAssocID="{8ECFBFB4-FEAC-4128-BD6D-99307805DA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xi"/>
        </a:ext>
      </dgm:extLst>
    </dgm:pt>
    <dgm:pt modelId="{590FDB1E-9B92-4FA7-9A1B-3C72527EFBF6}" type="pres">
      <dgm:prSet presAssocID="{8ECFBFB4-FEAC-4128-BD6D-99307805DA90}" presName="spaceRect" presStyleCnt="0"/>
      <dgm:spPr/>
    </dgm:pt>
    <dgm:pt modelId="{4978139B-0750-4704-A05C-8D0618D5C24C}" type="pres">
      <dgm:prSet presAssocID="{8ECFBFB4-FEAC-4128-BD6D-99307805DA90}" presName="parTx" presStyleLbl="revTx" presStyleIdx="2" presStyleCnt="5">
        <dgm:presLayoutVars>
          <dgm:chMax val="0"/>
          <dgm:chPref val="0"/>
        </dgm:presLayoutVars>
      </dgm:prSet>
      <dgm:spPr/>
    </dgm:pt>
    <dgm:pt modelId="{2AF2C2A2-3279-4CA2-B94A-7DAA4801C9CC}" type="pres">
      <dgm:prSet presAssocID="{10C06831-3FE9-4207-B579-C140E24F8101}" presName="sibTrans" presStyleCnt="0"/>
      <dgm:spPr/>
    </dgm:pt>
    <dgm:pt modelId="{C225E7CD-A995-4429-8390-18BB24759E5F}" type="pres">
      <dgm:prSet presAssocID="{1CB2BC24-E130-4F75-BC74-484FD70BD408}" presName="compNode" presStyleCnt="0"/>
      <dgm:spPr/>
    </dgm:pt>
    <dgm:pt modelId="{57E2DF31-A588-4DC4-99CF-9E88C906EF0E}" type="pres">
      <dgm:prSet presAssocID="{1CB2BC24-E130-4F75-BC74-484FD70BD408}" presName="bgRect" presStyleLbl="bgShp" presStyleIdx="3" presStyleCnt="5"/>
      <dgm:spPr/>
    </dgm:pt>
    <dgm:pt modelId="{850EDCB2-3D5B-4241-BB17-715758946A8C}" type="pres">
      <dgm:prSet presAssocID="{1CB2BC24-E130-4F75-BC74-484FD70BD40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arning"/>
        </a:ext>
      </dgm:extLst>
    </dgm:pt>
    <dgm:pt modelId="{6D329D54-1C08-49AE-A5FC-4DAF466D2765}" type="pres">
      <dgm:prSet presAssocID="{1CB2BC24-E130-4F75-BC74-484FD70BD408}" presName="spaceRect" presStyleCnt="0"/>
      <dgm:spPr/>
    </dgm:pt>
    <dgm:pt modelId="{405C5C38-DB30-4044-934D-F5542813AECA}" type="pres">
      <dgm:prSet presAssocID="{1CB2BC24-E130-4F75-BC74-484FD70BD408}" presName="parTx" presStyleLbl="revTx" presStyleIdx="3" presStyleCnt="5">
        <dgm:presLayoutVars>
          <dgm:chMax val="0"/>
          <dgm:chPref val="0"/>
        </dgm:presLayoutVars>
      </dgm:prSet>
      <dgm:spPr/>
    </dgm:pt>
    <dgm:pt modelId="{0B743997-003E-46CD-A3D7-5047E0342596}" type="pres">
      <dgm:prSet presAssocID="{11C9D083-26BC-4FFC-A681-9D26E1C96226}" presName="sibTrans" presStyleCnt="0"/>
      <dgm:spPr/>
    </dgm:pt>
    <dgm:pt modelId="{F4108AB5-1892-4D90-B362-97CEA27A599B}" type="pres">
      <dgm:prSet presAssocID="{45EF5A2B-673E-4FE2-8296-AAD103AECEF0}" presName="compNode" presStyleCnt="0"/>
      <dgm:spPr/>
    </dgm:pt>
    <dgm:pt modelId="{7641ACD4-910D-4627-B61F-3F679D3D4071}" type="pres">
      <dgm:prSet presAssocID="{45EF5A2B-673E-4FE2-8296-AAD103AECEF0}" presName="bgRect" presStyleLbl="bgShp" presStyleIdx="4" presStyleCnt="5"/>
      <dgm:spPr/>
    </dgm:pt>
    <dgm:pt modelId="{B1358FAF-FC5F-40BA-96E6-31A2E7DBE1DC}" type="pres">
      <dgm:prSet presAssocID="{45EF5A2B-673E-4FE2-8296-AAD103AECE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torcycle"/>
        </a:ext>
      </dgm:extLst>
    </dgm:pt>
    <dgm:pt modelId="{AB9A08EE-B989-476C-BBC4-03EE8984C864}" type="pres">
      <dgm:prSet presAssocID="{45EF5A2B-673E-4FE2-8296-AAD103AECEF0}" presName="spaceRect" presStyleCnt="0"/>
      <dgm:spPr/>
    </dgm:pt>
    <dgm:pt modelId="{0D32FAD6-E7C1-4E16-B402-7EE49D3544AF}" type="pres">
      <dgm:prSet presAssocID="{45EF5A2B-673E-4FE2-8296-AAD103AECEF0}" presName="parTx" presStyleLbl="revTx" presStyleIdx="4" presStyleCnt="5">
        <dgm:presLayoutVars>
          <dgm:chMax val="0"/>
          <dgm:chPref val="0"/>
        </dgm:presLayoutVars>
      </dgm:prSet>
      <dgm:spPr/>
    </dgm:pt>
  </dgm:ptLst>
  <dgm:cxnLst>
    <dgm:cxn modelId="{77167A0C-4029-4EEC-93F6-D58723A60F6B}" type="presOf" srcId="{0A341B90-03C6-4864-BCD8-D0618BDCF367}" destId="{C1A8365C-9E9E-43A6-AEC4-E5E7D10EE9C1}" srcOrd="0" destOrd="0" presId="urn:microsoft.com/office/officeart/2018/2/layout/IconVerticalSolidList"/>
    <dgm:cxn modelId="{45469B26-C39A-48CE-9EAA-1695D5972BBE}" srcId="{1081FECB-A7AC-4C76-8E01-05E8F6337A4B}" destId="{1CB2BC24-E130-4F75-BC74-484FD70BD408}" srcOrd="3" destOrd="0" parTransId="{AC5D4726-20D7-42B8-B3DA-0848D8DFB195}" sibTransId="{11C9D083-26BC-4FFC-A681-9D26E1C96226}"/>
    <dgm:cxn modelId="{91FF1C2D-4712-4520-9499-B2B19B2A46B7}" type="presOf" srcId="{1081FECB-A7AC-4C76-8E01-05E8F6337A4B}" destId="{40097DAB-CFEF-4402-B85E-2B3AB6A2360B}" srcOrd="0" destOrd="0" presId="urn:microsoft.com/office/officeart/2018/2/layout/IconVerticalSolidList"/>
    <dgm:cxn modelId="{74C5593A-B724-474A-B40C-B5965A7A631A}" srcId="{1081FECB-A7AC-4C76-8E01-05E8F6337A4B}" destId="{0A341B90-03C6-4864-BCD8-D0618BDCF367}" srcOrd="0" destOrd="0" parTransId="{1B61DEE9-D51D-483C-9471-2AF3DB52B09A}" sibTransId="{888B61D1-5A10-41DB-96D2-8E49C9C4E35F}"/>
    <dgm:cxn modelId="{C548FF40-6CA3-43C0-B7CD-31E17BDB750E}" srcId="{1081FECB-A7AC-4C76-8E01-05E8F6337A4B}" destId="{45EF5A2B-673E-4FE2-8296-AAD103AECEF0}" srcOrd="4" destOrd="0" parTransId="{36820916-4857-4095-8463-56558703B6D6}" sibTransId="{F0DC3A64-6DC7-4DE5-A76E-A2292A283CF3}"/>
    <dgm:cxn modelId="{E4CBE351-8ABA-40EE-9F78-7CF3085B40CA}" srcId="{1081FECB-A7AC-4C76-8E01-05E8F6337A4B}" destId="{8ECFBFB4-FEAC-4128-BD6D-99307805DA90}" srcOrd="2" destOrd="0" parTransId="{9CDF11AC-67CF-4077-AE16-3D6C3D431405}" sibTransId="{10C06831-3FE9-4207-B579-C140E24F8101}"/>
    <dgm:cxn modelId="{646AE977-F90D-45E7-A480-D8147A270C4C}" type="presOf" srcId="{45EF5A2B-673E-4FE2-8296-AAD103AECEF0}" destId="{0D32FAD6-E7C1-4E16-B402-7EE49D3544AF}" srcOrd="0" destOrd="0" presId="urn:microsoft.com/office/officeart/2018/2/layout/IconVerticalSolidList"/>
    <dgm:cxn modelId="{63DA059A-539D-41DC-B51F-9B4A613B3BBE}" type="presOf" srcId="{1CB2BC24-E130-4F75-BC74-484FD70BD408}" destId="{405C5C38-DB30-4044-934D-F5542813AECA}" srcOrd="0" destOrd="0" presId="urn:microsoft.com/office/officeart/2018/2/layout/IconVerticalSolidList"/>
    <dgm:cxn modelId="{2BCF42C0-83FE-4D6F-AB3C-8B09EB8FE227}" type="presOf" srcId="{49D8C9D0-052A-427A-9C40-CCE0B51A5BB1}" destId="{39B0BA2A-BDC0-4442-9563-05FDDD1B02CD}" srcOrd="0" destOrd="0" presId="urn:microsoft.com/office/officeart/2018/2/layout/IconVerticalSolidList"/>
    <dgm:cxn modelId="{6A7BA7E2-C0E5-47C2-AD59-3A57F3B76097}" srcId="{1081FECB-A7AC-4C76-8E01-05E8F6337A4B}" destId="{49D8C9D0-052A-427A-9C40-CCE0B51A5BB1}" srcOrd="1" destOrd="0" parTransId="{8D7AB88A-0D91-4655-9EDC-3466193B4932}" sibTransId="{214E0437-D380-46C6-BE12-B38333FB1CF6}"/>
    <dgm:cxn modelId="{DC1FCFFA-5C31-4E11-A54D-F166B44E64FD}" type="presOf" srcId="{8ECFBFB4-FEAC-4128-BD6D-99307805DA90}" destId="{4978139B-0750-4704-A05C-8D0618D5C24C}" srcOrd="0" destOrd="0" presId="urn:microsoft.com/office/officeart/2018/2/layout/IconVerticalSolidList"/>
    <dgm:cxn modelId="{35979D32-E7A0-4EAB-9C8D-DD8F04397698}" type="presParOf" srcId="{40097DAB-CFEF-4402-B85E-2B3AB6A2360B}" destId="{871B818E-A953-46AE-99A6-18D4DD05E88B}" srcOrd="0" destOrd="0" presId="urn:microsoft.com/office/officeart/2018/2/layout/IconVerticalSolidList"/>
    <dgm:cxn modelId="{CC583D74-E0ED-4224-BBEB-BC08D71F90B4}" type="presParOf" srcId="{871B818E-A953-46AE-99A6-18D4DD05E88B}" destId="{66392890-E305-4EB0-9F3E-DBC409E4254B}" srcOrd="0" destOrd="0" presId="urn:microsoft.com/office/officeart/2018/2/layout/IconVerticalSolidList"/>
    <dgm:cxn modelId="{755A5310-F97B-45CB-977C-8CC76C93021D}" type="presParOf" srcId="{871B818E-A953-46AE-99A6-18D4DD05E88B}" destId="{6C6720BB-8F0E-4BD8-AD4A-9D3A3810C861}" srcOrd="1" destOrd="0" presId="urn:microsoft.com/office/officeart/2018/2/layout/IconVerticalSolidList"/>
    <dgm:cxn modelId="{0C5C1482-839E-420D-BBD2-458CE96DA2FE}" type="presParOf" srcId="{871B818E-A953-46AE-99A6-18D4DD05E88B}" destId="{AC82F028-790A-4892-AD8A-192F2B3B3E85}" srcOrd="2" destOrd="0" presId="urn:microsoft.com/office/officeart/2018/2/layout/IconVerticalSolidList"/>
    <dgm:cxn modelId="{A168DD45-6626-4DAA-99D1-8C84B626E4D0}" type="presParOf" srcId="{871B818E-A953-46AE-99A6-18D4DD05E88B}" destId="{C1A8365C-9E9E-43A6-AEC4-E5E7D10EE9C1}" srcOrd="3" destOrd="0" presId="urn:microsoft.com/office/officeart/2018/2/layout/IconVerticalSolidList"/>
    <dgm:cxn modelId="{A4270936-949D-4704-942F-6BE53E9DE6F1}" type="presParOf" srcId="{40097DAB-CFEF-4402-B85E-2B3AB6A2360B}" destId="{C40D7544-9838-4164-BFE7-B0859CC6B17B}" srcOrd="1" destOrd="0" presId="urn:microsoft.com/office/officeart/2018/2/layout/IconVerticalSolidList"/>
    <dgm:cxn modelId="{7D56A344-AD1D-40CB-BC65-E4B3A1773C98}" type="presParOf" srcId="{40097DAB-CFEF-4402-B85E-2B3AB6A2360B}" destId="{6E6DBC72-F9AC-4DBC-9120-F8EA7F49A8EA}" srcOrd="2" destOrd="0" presId="urn:microsoft.com/office/officeart/2018/2/layout/IconVerticalSolidList"/>
    <dgm:cxn modelId="{99F90362-E3C7-46B2-A6E0-0FCB075A6C72}" type="presParOf" srcId="{6E6DBC72-F9AC-4DBC-9120-F8EA7F49A8EA}" destId="{E3D07D2C-D336-4358-B66F-3AA3F9DAC2FA}" srcOrd="0" destOrd="0" presId="urn:microsoft.com/office/officeart/2018/2/layout/IconVerticalSolidList"/>
    <dgm:cxn modelId="{399C2E86-3A80-4765-8A1F-97C3DBA77165}" type="presParOf" srcId="{6E6DBC72-F9AC-4DBC-9120-F8EA7F49A8EA}" destId="{E5749783-5B38-47FE-8D17-9E70BEA9EA67}" srcOrd="1" destOrd="0" presId="urn:microsoft.com/office/officeart/2018/2/layout/IconVerticalSolidList"/>
    <dgm:cxn modelId="{6CEEE53A-5A34-4987-965E-E401CE2C5B6F}" type="presParOf" srcId="{6E6DBC72-F9AC-4DBC-9120-F8EA7F49A8EA}" destId="{6D14C8A3-15BC-4445-8B1C-BB3663F1DFA2}" srcOrd="2" destOrd="0" presId="urn:microsoft.com/office/officeart/2018/2/layout/IconVerticalSolidList"/>
    <dgm:cxn modelId="{869931C2-CE70-43C9-8C37-25074661D8EE}" type="presParOf" srcId="{6E6DBC72-F9AC-4DBC-9120-F8EA7F49A8EA}" destId="{39B0BA2A-BDC0-4442-9563-05FDDD1B02CD}" srcOrd="3" destOrd="0" presId="urn:microsoft.com/office/officeart/2018/2/layout/IconVerticalSolidList"/>
    <dgm:cxn modelId="{9FF377C1-8E9B-4A42-AC11-BAEECC1E5870}" type="presParOf" srcId="{40097DAB-CFEF-4402-B85E-2B3AB6A2360B}" destId="{B2D235AA-AD1D-48AE-B716-E24D97DAFE6D}" srcOrd="3" destOrd="0" presId="urn:microsoft.com/office/officeart/2018/2/layout/IconVerticalSolidList"/>
    <dgm:cxn modelId="{14D177C9-AFCA-42A9-822E-8E3AEE51C6A3}" type="presParOf" srcId="{40097DAB-CFEF-4402-B85E-2B3AB6A2360B}" destId="{B421D0EF-DF27-48A4-A003-4427E1ADBB9F}" srcOrd="4" destOrd="0" presId="urn:microsoft.com/office/officeart/2018/2/layout/IconVerticalSolidList"/>
    <dgm:cxn modelId="{66F09C2C-5CD5-4B84-95E6-30F4CF81D260}" type="presParOf" srcId="{B421D0EF-DF27-48A4-A003-4427E1ADBB9F}" destId="{F1B7299E-33E1-4776-88B9-E6B5C35EE174}" srcOrd="0" destOrd="0" presId="urn:microsoft.com/office/officeart/2018/2/layout/IconVerticalSolidList"/>
    <dgm:cxn modelId="{71CADE7E-6B86-4DF1-86EA-818BF5405E20}" type="presParOf" srcId="{B421D0EF-DF27-48A4-A003-4427E1ADBB9F}" destId="{68C0E607-1F68-4333-AFFB-EA2A42657526}" srcOrd="1" destOrd="0" presId="urn:microsoft.com/office/officeart/2018/2/layout/IconVerticalSolidList"/>
    <dgm:cxn modelId="{47127449-5114-49D5-8662-0683F6B27780}" type="presParOf" srcId="{B421D0EF-DF27-48A4-A003-4427E1ADBB9F}" destId="{590FDB1E-9B92-4FA7-9A1B-3C72527EFBF6}" srcOrd="2" destOrd="0" presId="urn:microsoft.com/office/officeart/2018/2/layout/IconVerticalSolidList"/>
    <dgm:cxn modelId="{F9CC4C4E-BBBC-40DD-AA5E-8CA88FB0BE89}" type="presParOf" srcId="{B421D0EF-DF27-48A4-A003-4427E1ADBB9F}" destId="{4978139B-0750-4704-A05C-8D0618D5C24C}" srcOrd="3" destOrd="0" presId="urn:microsoft.com/office/officeart/2018/2/layout/IconVerticalSolidList"/>
    <dgm:cxn modelId="{D8089772-1FF9-495E-A122-D2003BF49868}" type="presParOf" srcId="{40097DAB-CFEF-4402-B85E-2B3AB6A2360B}" destId="{2AF2C2A2-3279-4CA2-B94A-7DAA4801C9CC}" srcOrd="5" destOrd="0" presId="urn:microsoft.com/office/officeart/2018/2/layout/IconVerticalSolidList"/>
    <dgm:cxn modelId="{23F10FD8-474A-47CA-A5AB-1A14541DC1BB}" type="presParOf" srcId="{40097DAB-CFEF-4402-B85E-2B3AB6A2360B}" destId="{C225E7CD-A995-4429-8390-18BB24759E5F}" srcOrd="6" destOrd="0" presId="urn:microsoft.com/office/officeart/2018/2/layout/IconVerticalSolidList"/>
    <dgm:cxn modelId="{1CB5A6B5-BEBD-4B6F-A47A-5F1011516C25}" type="presParOf" srcId="{C225E7CD-A995-4429-8390-18BB24759E5F}" destId="{57E2DF31-A588-4DC4-99CF-9E88C906EF0E}" srcOrd="0" destOrd="0" presId="urn:microsoft.com/office/officeart/2018/2/layout/IconVerticalSolidList"/>
    <dgm:cxn modelId="{93261269-7300-47B6-B80C-722582642980}" type="presParOf" srcId="{C225E7CD-A995-4429-8390-18BB24759E5F}" destId="{850EDCB2-3D5B-4241-BB17-715758946A8C}" srcOrd="1" destOrd="0" presId="urn:microsoft.com/office/officeart/2018/2/layout/IconVerticalSolidList"/>
    <dgm:cxn modelId="{12CEDE07-7FD0-487F-B896-6293C6EFCD95}" type="presParOf" srcId="{C225E7CD-A995-4429-8390-18BB24759E5F}" destId="{6D329D54-1C08-49AE-A5FC-4DAF466D2765}" srcOrd="2" destOrd="0" presId="urn:microsoft.com/office/officeart/2018/2/layout/IconVerticalSolidList"/>
    <dgm:cxn modelId="{0EAF25D5-F5ED-4B8A-AF28-1A09CC554BB2}" type="presParOf" srcId="{C225E7CD-A995-4429-8390-18BB24759E5F}" destId="{405C5C38-DB30-4044-934D-F5542813AECA}" srcOrd="3" destOrd="0" presId="urn:microsoft.com/office/officeart/2018/2/layout/IconVerticalSolidList"/>
    <dgm:cxn modelId="{C70F7351-3F7C-4C46-B369-E3C521265DA1}" type="presParOf" srcId="{40097DAB-CFEF-4402-B85E-2B3AB6A2360B}" destId="{0B743997-003E-46CD-A3D7-5047E0342596}" srcOrd="7" destOrd="0" presId="urn:microsoft.com/office/officeart/2018/2/layout/IconVerticalSolidList"/>
    <dgm:cxn modelId="{E3F8182B-CCF2-499D-96ED-10038BAAB09A}" type="presParOf" srcId="{40097DAB-CFEF-4402-B85E-2B3AB6A2360B}" destId="{F4108AB5-1892-4D90-B362-97CEA27A599B}" srcOrd="8" destOrd="0" presId="urn:microsoft.com/office/officeart/2018/2/layout/IconVerticalSolidList"/>
    <dgm:cxn modelId="{5292D732-3BDD-4FF9-98FE-D33EF66A2137}" type="presParOf" srcId="{F4108AB5-1892-4D90-B362-97CEA27A599B}" destId="{7641ACD4-910D-4627-B61F-3F679D3D4071}" srcOrd="0" destOrd="0" presId="urn:microsoft.com/office/officeart/2018/2/layout/IconVerticalSolidList"/>
    <dgm:cxn modelId="{3D2BBD0F-918B-4F8C-8F29-74BC03118AC6}" type="presParOf" srcId="{F4108AB5-1892-4D90-B362-97CEA27A599B}" destId="{B1358FAF-FC5F-40BA-96E6-31A2E7DBE1DC}" srcOrd="1" destOrd="0" presId="urn:microsoft.com/office/officeart/2018/2/layout/IconVerticalSolidList"/>
    <dgm:cxn modelId="{E9E524E0-C9EF-4A4A-878D-C321CB126F8D}" type="presParOf" srcId="{F4108AB5-1892-4D90-B362-97CEA27A599B}" destId="{AB9A08EE-B989-476C-BBC4-03EE8984C864}" srcOrd="2" destOrd="0" presId="urn:microsoft.com/office/officeart/2018/2/layout/IconVerticalSolidList"/>
    <dgm:cxn modelId="{95296821-DA71-438F-A1ED-0C4238D7B05C}" type="presParOf" srcId="{F4108AB5-1892-4D90-B362-97CEA27A599B}" destId="{0D32FAD6-E7C1-4E16-B402-7EE49D3544A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ECED559-7E80-416A-89D4-83970ABD4983}"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A58B43D4-E7CB-4B3C-A358-84451C6C8ADB}">
      <dgm:prSet/>
      <dgm:spPr/>
      <dgm:t>
        <a:bodyPr/>
        <a:lstStyle/>
        <a:p>
          <a:pPr>
            <a:lnSpc>
              <a:spcPct val="100000"/>
            </a:lnSpc>
          </a:pPr>
          <a:r>
            <a:rPr lang="en-US"/>
            <a:t>Highlight the difference in fatal crash occurrences between day and night</a:t>
          </a:r>
        </a:p>
      </dgm:t>
    </dgm:pt>
    <dgm:pt modelId="{C548444E-64B7-4756-BAD5-A8973D4BBF51}" type="parTrans" cxnId="{A0CBAC7C-BB98-4297-A800-86B8EF7383E5}">
      <dgm:prSet/>
      <dgm:spPr/>
      <dgm:t>
        <a:bodyPr/>
        <a:lstStyle/>
        <a:p>
          <a:endParaRPr lang="en-US"/>
        </a:p>
      </dgm:t>
    </dgm:pt>
    <dgm:pt modelId="{6CD53F17-9080-4D94-A2BE-B7D27C06EDED}" type="sibTrans" cxnId="{A0CBAC7C-BB98-4297-A800-86B8EF7383E5}">
      <dgm:prSet/>
      <dgm:spPr/>
      <dgm:t>
        <a:bodyPr/>
        <a:lstStyle/>
        <a:p>
          <a:endParaRPr lang="en-US"/>
        </a:p>
      </dgm:t>
    </dgm:pt>
    <dgm:pt modelId="{EB314791-1D69-482C-8C96-FE518D6172CB}">
      <dgm:prSet/>
      <dgm:spPr/>
      <dgm:t>
        <a:bodyPr/>
        <a:lstStyle/>
        <a:p>
          <a:pPr>
            <a:lnSpc>
              <a:spcPct val="100000"/>
            </a:lnSpc>
          </a:pPr>
          <a:r>
            <a:rPr lang="en-US" dirty="0"/>
            <a:t>Determine the impact of road condition on fatal crash occurrences</a:t>
          </a:r>
        </a:p>
      </dgm:t>
    </dgm:pt>
    <dgm:pt modelId="{6229561A-1DA1-458C-832F-58BC59ADAC6B}" type="parTrans" cxnId="{31464018-7AF3-4BFE-AC53-720A8C23233E}">
      <dgm:prSet/>
      <dgm:spPr/>
      <dgm:t>
        <a:bodyPr/>
        <a:lstStyle/>
        <a:p>
          <a:endParaRPr lang="en-US"/>
        </a:p>
      </dgm:t>
    </dgm:pt>
    <dgm:pt modelId="{DD006C72-ACE8-4662-9E49-03EA7D56E35E}" type="sibTrans" cxnId="{31464018-7AF3-4BFE-AC53-720A8C23233E}">
      <dgm:prSet/>
      <dgm:spPr/>
      <dgm:t>
        <a:bodyPr/>
        <a:lstStyle/>
        <a:p>
          <a:endParaRPr lang="en-US"/>
        </a:p>
      </dgm:t>
    </dgm:pt>
    <dgm:pt modelId="{8B60C7CA-3D81-4796-9D97-E6888181F525}">
      <dgm:prSet/>
      <dgm:spPr/>
      <dgm:t>
        <a:bodyPr/>
        <a:lstStyle/>
        <a:p>
          <a:pPr>
            <a:lnSpc>
              <a:spcPct val="100000"/>
            </a:lnSpc>
          </a:pPr>
          <a:r>
            <a:rPr lang="en-US"/>
            <a:t>Identify the year with the highest number of fatal car crashes</a:t>
          </a:r>
        </a:p>
      </dgm:t>
    </dgm:pt>
    <dgm:pt modelId="{341CD037-CF10-4B42-936C-A7E42B89640D}" type="parTrans" cxnId="{03CF7B66-26F1-463F-9AD5-90FA743ACBE3}">
      <dgm:prSet/>
      <dgm:spPr/>
      <dgm:t>
        <a:bodyPr/>
        <a:lstStyle/>
        <a:p>
          <a:endParaRPr lang="en-US"/>
        </a:p>
      </dgm:t>
    </dgm:pt>
    <dgm:pt modelId="{848F2162-9445-4CEF-92E2-BB5B49B0C24D}" type="sibTrans" cxnId="{03CF7B66-26F1-463F-9AD5-90FA743ACBE3}">
      <dgm:prSet/>
      <dgm:spPr/>
      <dgm:t>
        <a:bodyPr/>
        <a:lstStyle/>
        <a:p>
          <a:endParaRPr lang="en-US"/>
        </a:p>
      </dgm:t>
    </dgm:pt>
    <dgm:pt modelId="{1C0A5551-330F-4AD1-BA30-47E2FAA6A557}">
      <dgm:prSet/>
      <dgm:spPr/>
      <dgm:t>
        <a:bodyPr/>
        <a:lstStyle/>
        <a:p>
          <a:pPr>
            <a:lnSpc>
              <a:spcPct val="100000"/>
            </a:lnSpc>
          </a:pPr>
          <a:r>
            <a:rPr lang="en-US"/>
            <a:t>Provide insights into the prevalence of speeding in fatal crashes</a:t>
          </a:r>
        </a:p>
      </dgm:t>
    </dgm:pt>
    <dgm:pt modelId="{8028F170-7ED0-4C61-8AB3-6556676FF760}" type="parTrans" cxnId="{5B77974B-FF0B-459E-9E5E-61F1E3C0CEA8}">
      <dgm:prSet/>
      <dgm:spPr/>
      <dgm:t>
        <a:bodyPr/>
        <a:lstStyle/>
        <a:p>
          <a:endParaRPr lang="en-US"/>
        </a:p>
      </dgm:t>
    </dgm:pt>
    <dgm:pt modelId="{D2EE18C6-0B19-4CBB-B736-278B214C1E84}" type="sibTrans" cxnId="{5B77974B-FF0B-459E-9E5E-61F1E3C0CEA8}">
      <dgm:prSet/>
      <dgm:spPr/>
      <dgm:t>
        <a:bodyPr/>
        <a:lstStyle/>
        <a:p>
          <a:endParaRPr lang="en-US"/>
        </a:p>
      </dgm:t>
    </dgm:pt>
    <dgm:pt modelId="{EBF7C5D6-ABDA-4635-9ECD-382B021C6F85}">
      <dgm:prSet/>
      <dgm:spPr/>
      <dgm:t>
        <a:bodyPr/>
        <a:lstStyle/>
        <a:p>
          <a:pPr>
            <a:lnSpc>
              <a:spcPct val="100000"/>
            </a:lnSpc>
          </a:pPr>
          <a:r>
            <a:rPr lang="en-US"/>
            <a:t>Highlight the significance of pedestrian safety in fatal crash incidents</a:t>
          </a:r>
        </a:p>
      </dgm:t>
    </dgm:pt>
    <dgm:pt modelId="{4CC31F68-8EAB-4E83-A993-68FCCBFB0E31}" type="parTrans" cxnId="{7EEC0010-2DA5-4894-B92F-38D33C99199E}">
      <dgm:prSet/>
      <dgm:spPr/>
      <dgm:t>
        <a:bodyPr/>
        <a:lstStyle/>
        <a:p>
          <a:endParaRPr lang="en-US"/>
        </a:p>
      </dgm:t>
    </dgm:pt>
    <dgm:pt modelId="{37927E96-E51E-496D-9E17-54FFB09BE000}" type="sibTrans" cxnId="{7EEC0010-2DA5-4894-B92F-38D33C99199E}">
      <dgm:prSet/>
      <dgm:spPr/>
      <dgm:t>
        <a:bodyPr/>
        <a:lstStyle/>
        <a:p>
          <a:endParaRPr lang="en-US"/>
        </a:p>
      </dgm:t>
    </dgm:pt>
    <dgm:pt modelId="{D00E93F3-B9FE-44B8-BB01-D44A8CD4A81E}" type="pres">
      <dgm:prSet presAssocID="{CECED559-7E80-416A-89D4-83970ABD4983}" presName="root" presStyleCnt="0">
        <dgm:presLayoutVars>
          <dgm:dir/>
          <dgm:resizeHandles val="exact"/>
        </dgm:presLayoutVars>
      </dgm:prSet>
      <dgm:spPr/>
    </dgm:pt>
    <dgm:pt modelId="{FFB89D82-4E2E-4098-AF23-C1E8768B4262}" type="pres">
      <dgm:prSet presAssocID="{A58B43D4-E7CB-4B3C-A358-84451C6C8ADB}" presName="compNode" presStyleCnt="0"/>
      <dgm:spPr/>
    </dgm:pt>
    <dgm:pt modelId="{E0FDADC8-01B8-4A92-A5AA-2B4AB47EE301}" type="pres">
      <dgm:prSet presAssocID="{A58B43D4-E7CB-4B3C-A358-84451C6C8ADB}" presName="bgRect" presStyleLbl="bgShp" presStyleIdx="0" presStyleCnt="5"/>
      <dgm:spPr/>
    </dgm:pt>
    <dgm:pt modelId="{AEFD0F93-9D78-4D49-BBCB-5E751F11F316}" type="pres">
      <dgm:prSet presAssocID="{A58B43D4-E7CB-4B3C-A358-84451C6C8A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CA335518-65A2-419E-890F-3EE80F1D658B}" type="pres">
      <dgm:prSet presAssocID="{A58B43D4-E7CB-4B3C-A358-84451C6C8ADB}" presName="spaceRect" presStyleCnt="0"/>
      <dgm:spPr/>
    </dgm:pt>
    <dgm:pt modelId="{7A4C2EFC-DC94-4FBA-81A7-2426A42BA9AE}" type="pres">
      <dgm:prSet presAssocID="{A58B43D4-E7CB-4B3C-A358-84451C6C8ADB}" presName="parTx" presStyleLbl="revTx" presStyleIdx="0" presStyleCnt="5">
        <dgm:presLayoutVars>
          <dgm:chMax val="0"/>
          <dgm:chPref val="0"/>
        </dgm:presLayoutVars>
      </dgm:prSet>
      <dgm:spPr/>
    </dgm:pt>
    <dgm:pt modelId="{3D3A644C-D672-4473-BEB0-AAB1BDF665E1}" type="pres">
      <dgm:prSet presAssocID="{6CD53F17-9080-4D94-A2BE-B7D27C06EDED}" presName="sibTrans" presStyleCnt="0"/>
      <dgm:spPr/>
    </dgm:pt>
    <dgm:pt modelId="{035255F6-1088-4A0B-A580-CCFE9E01DD83}" type="pres">
      <dgm:prSet presAssocID="{EB314791-1D69-482C-8C96-FE518D6172CB}" presName="compNode" presStyleCnt="0"/>
      <dgm:spPr/>
    </dgm:pt>
    <dgm:pt modelId="{D1F4F556-E77F-437D-92C9-E71546588B44}" type="pres">
      <dgm:prSet presAssocID="{EB314791-1D69-482C-8C96-FE518D6172CB}" presName="bgRect" presStyleLbl="bgShp" presStyleIdx="1" presStyleCnt="5"/>
      <dgm:spPr/>
    </dgm:pt>
    <dgm:pt modelId="{2387B457-AFBD-4598-AE3E-A55BDC8C27F4}" type="pres">
      <dgm:prSet presAssocID="{EB314791-1D69-482C-8C96-FE518D6172C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r"/>
        </a:ext>
      </dgm:extLst>
    </dgm:pt>
    <dgm:pt modelId="{083C3417-EF36-4B74-B0DC-0CCE91867D4D}" type="pres">
      <dgm:prSet presAssocID="{EB314791-1D69-482C-8C96-FE518D6172CB}" presName="spaceRect" presStyleCnt="0"/>
      <dgm:spPr/>
    </dgm:pt>
    <dgm:pt modelId="{DA06FE59-5718-425C-BDE0-DDFEE7FEF84D}" type="pres">
      <dgm:prSet presAssocID="{EB314791-1D69-482C-8C96-FE518D6172CB}" presName="parTx" presStyleLbl="revTx" presStyleIdx="1" presStyleCnt="5">
        <dgm:presLayoutVars>
          <dgm:chMax val="0"/>
          <dgm:chPref val="0"/>
        </dgm:presLayoutVars>
      </dgm:prSet>
      <dgm:spPr/>
    </dgm:pt>
    <dgm:pt modelId="{C21606AE-F2EE-4278-93C7-58477101C692}" type="pres">
      <dgm:prSet presAssocID="{DD006C72-ACE8-4662-9E49-03EA7D56E35E}" presName="sibTrans" presStyleCnt="0"/>
      <dgm:spPr/>
    </dgm:pt>
    <dgm:pt modelId="{5687CAF9-6143-45A9-BAAE-069BFB541586}" type="pres">
      <dgm:prSet presAssocID="{8B60C7CA-3D81-4796-9D97-E6888181F525}" presName="compNode" presStyleCnt="0"/>
      <dgm:spPr/>
    </dgm:pt>
    <dgm:pt modelId="{74CB67ED-D4C5-4CA8-B30C-3D71C6082E38}" type="pres">
      <dgm:prSet presAssocID="{8B60C7CA-3D81-4796-9D97-E6888181F525}" presName="bgRect" presStyleLbl="bgShp" presStyleIdx="2" presStyleCnt="5"/>
      <dgm:spPr/>
    </dgm:pt>
    <dgm:pt modelId="{667FB600-AA6C-4C9B-B80E-A444E229E6B0}" type="pres">
      <dgm:prSet presAssocID="{8B60C7CA-3D81-4796-9D97-E6888181F52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xi"/>
        </a:ext>
      </dgm:extLst>
    </dgm:pt>
    <dgm:pt modelId="{A44E7006-414E-46A7-9E16-8D7415DE4E1A}" type="pres">
      <dgm:prSet presAssocID="{8B60C7CA-3D81-4796-9D97-E6888181F525}" presName="spaceRect" presStyleCnt="0"/>
      <dgm:spPr/>
    </dgm:pt>
    <dgm:pt modelId="{4BB3B22A-3FBB-4898-8D4A-ADBA20E544FC}" type="pres">
      <dgm:prSet presAssocID="{8B60C7CA-3D81-4796-9D97-E6888181F525}" presName="parTx" presStyleLbl="revTx" presStyleIdx="2" presStyleCnt="5">
        <dgm:presLayoutVars>
          <dgm:chMax val="0"/>
          <dgm:chPref val="0"/>
        </dgm:presLayoutVars>
      </dgm:prSet>
      <dgm:spPr/>
    </dgm:pt>
    <dgm:pt modelId="{4ACF0C52-76AB-4B48-8376-82D505F7B4A4}" type="pres">
      <dgm:prSet presAssocID="{848F2162-9445-4CEF-92E2-BB5B49B0C24D}" presName="sibTrans" presStyleCnt="0"/>
      <dgm:spPr/>
    </dgm:pt>
    <dgm:pt modelId="{76B99F41-9B44-449D-8038-7B37B629C6E0}" type="pres">
      <dgm:prSet presAssocID="{1C0A5551-330F-4AD1-BA30-47E2FAA6A557}" presName="compNode" presStyleCnt="0"/>
      <dgm:spPr/>
    </dgm:pt>
    <dgm:pt modelId="{927969FF-7323-47E8-9AA9-A2768D1E6F59}" type="pres">
      <dgm:prSet presAssocID="{1C0A5551-330F-4AD1-BA30-47E2FAA6A557}" presName="bgRect" presStyleLbl="bgShp" presStyleIdx="3" presStyleCnt="5"/>
      <dgm:spPr/>
    </dgm:pt>
    <dgm:pt modelId="{E6FA3C9B-8BFD-459F-9C5F-E75DDDF2DAD3}" type="pres">
      <dgm:prSet presAssocID="{1C0A5551-330F-4AD1-BA30-47E2FAA6A55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ward trend"/>
        </a:ext>
      </dgm:extLst>
    </dgm:pt>
    <dgm:pt modelId="{C4D2880B-BA3D-427A-BAC4-4AA99059675E}" type="pres">
      <dgm:prSet presAssocID="{1C0A5551-330F-4AD1-BA30-47E2FAA6A557}" presName="spaceRect" presStyleCnt="0"/>
      <dgm:spPr/>
    </dgm:pt>
    <dgm:pt modelId="{BEB1216A-E4D8-490E-AA83-5DD03C4733FC}" type="pres">
      <dgm:prSet presAssocID="{1C0A5551-330F-4AD1-BA30-47E2FAA6A557}" presName="parTx" presStyleLbl="revTx" presStyleIdx="3" presStyleCnt="5">
        <dgm:presLayoutVars>
          <dgm:chMax val="0"/>
          <dgm:chPref val="0"/>
        </dgm:presLayoutVars>
      </dgm:prSet>
      <dgm:spPr/>
    </dgm:pt>
    <dgm:pt modelId="{5E7508A0-8784-4A57-B0A6-3043788D8782}" type="pres">
      <dgm:prSet presAssocID="{D2EE18C6-0B19-4CBB-B736-278B214C1E84}" presName="sibTrans" presStyleCnt="0"/>
      <dgm:spPr/>
    </dgm:pt>
    <dgm:pt modelId="{D2516598-C060-4DDE-93E2-81F04F3D9C65}" type="pres">
      <dgm:prSet presAssocID="{EBF7C5D6-ABDA-4635-9ECD-382B021C6F85}" presName="compNode" presStyleCnt="0"/>
      <dgm:spPr/>
    </dgm:pt>
    <dgm:pt modelId="{3D2768F6-BA4E-4748-B857-60D8210749D8}" type="pres">
      <dgm:prSet presAssocID="{EBF7C5D6-ABDA-4635-9ECD-382B021C6F85}" presName="bgRect" presStyleLbl="bgShp" presStyleIdx="4" presStyleCnt="5"/>
      <dgm:spPr/>
    </dgm:pt>
    <dgm:pt modelId="{8580646A-ABF2-450F-BBF6-18EA9D13EEEA}" type="pres">
      <dgm:prSet presAssocID="{EBF7C5D6-ABDA-4635-9ECD-382B021C6F8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alk"/>
        </a:ext>
      </dgm:extLst>
    </dgm:pt>
    <dgm:pt modelId="{5BDA11A1-1357-4F1C-A8A6-51E9FF7670C6}" type="pres">
      <dgm:prSet presAssocID="{EBF7C5D6-ABDA-4635-9ECD-382B021C6F85}" presName="spaceRect" presStyleCnt="0"/>
      <dgm:spPr/>
    </dgm:pt>
    <dgm:pt modelId="{495BE35B-9DAB-4888-88E3-D890C8B8E433}" type="pres">
      <dgm:prSet presAssocID="{EBF7C5D6-ABDA-4635-9ECD-382B021C6F85}" presName="parTx" presStyleLbl="revTx" presStyleIdx="4" presStyleCnt="5">
        <dgm:presLayoutVars>
          <dgm:chMax val="0"/>
          <dgm:chPref val="0"/>
        </dgm:presLayoutVars>
      </dgm:prSet>
      <dgm:spPr/>
    </dgm:pt>
  </dgm:ptLst>
  <dgm:cxnLst>
    <dgm:cxn modelId="{0FDF7E0A-230D-4DD4-B5DA-B8D1D733A637}" type="presOf" srcId="{EB314791-1D69-482C-8C96-FE518D6172CB}" destId="{DA06FE59-5718-425C-BDE0-DDFEE7FEF84D}" srcOrd="0" destOrd="0" presId="urn:microsoft.com/office/officeart/2018/2/layout/IconVerticalSolidList"/>
    <dgm:cxn modelId="{7EEC0010-2DA5-4894-B92F-38D33C99199E}" srcId="{CECED559-7E80-416A-89D4-83970ABD4983}" destId="{EBF7C5D6-ABDA-4635-9ECD-382B021C6F85}" srcOrd="4" destOrd="0" parTransId="{4CC31F68-8EAB-4E83-A993-68FCCBFB0E31}" sibTransId="{37927E96-E51E-496D-9E17-54FFB09BE000}"/>
    <dgm:cxn modelId="{31464018-7AF3-4BFE-AC53-720A8C23233E}" srcId="{CECED559-7E80-416A-89D4-83970ABD4983}" destId="{EB314791-1D69-482C-8C96-FE518D6172CB}" srcOrd="1" destOrd="0" parTransId="{6229561A-1DA1-458C-832F-58BC59ADAC6B}" sibTransId="{DD006C72-ACE8-4662-9E49-03EA7D56E35E}"/>
    <dgm:cxn modelId="{49AA3542-F181-4F75-BA86-B0BF54D036D6}" type="presOf" srcId="{CECED559-7E80-416A-89D4-83970ABD4983}" destId="{D00E93F3-B9FE-44B8-BB01-D44A8CD4A81E}" srcOrd="0" destOrd="0" presId="urn:microsoft.com/office/officeart/2018/2/layout/IconVerticalSolidList"/>
    <dgm:cxn modelId="{03CF7B66-26F1-463F-9AD5-90FA743ACBE3}" srcId="{CECED559-7E80-416A-89D4-83970ABD4983}" destId="{8B60C7CA-3D81-4796-9D97-E6888181F525}" srcOrd="2" destOrd="0" parTransId="{341CD037-CF10-4B42-936C-A7E42B89640D}" sibTransId="{848F2162-9445-4CEF-92E2-BB5B49B0C24D}"/>
    <dgm:cxn modelId="{6160E64A-99BF-4BE6-863C-B3FBCEFD273D}" type="presOf" srcId="{1C0A5551-330F-4AD1-BA30-47E2FAA6A557}" destId="{BEB1216A-E4D8-490E-AA83-5DD03C4733FC}" srcOrd="0" destOrd="0" presId="urn:microsoft.com/office/officeart/2018/2/layout/IconVerticalSolidList"/>
    <dgm:cxn modelId="{5B77974B-FF0B-459E-9E5E-61F1E3C0CEA8}" srcId="{CECED559-7E80-416A-89D4-83970ABD4983}" destId="{1C0A5551-330F-4AD1-BA30-47E2FAA6A557}" srcOrd="3" destOrd="0" parTransId="{8028F170-7ED0-4C61-8AB3-6556676FF760}" sibTransId="{D2EE18C6-0B19-4CBB-B736-278B214C1E84}"/>
    <dgm:cxn modelId="{7AB4645A-EB0E-4E01-AF0F-3122264683EB}" type="presOf" srcId="{8B60C7CA-3D81-4796-9D97-E6888181F525}" destId="{4BB3B22A-3FBB-4898-8D4A-ADBA20E544FC}" srcOrd="0" destOrd="0" presId="urn:microsoft.com/office/officeart/2018/2/layout/IconVerticalSolidList"/>
    <dgm:cxn modelId="{A0CBAC7C-BB98-4297-A800-86B8EF7383E5}" srcId="{CECED559-7E80-416A-89D4-83970ABD4983}" destId="{A58B43D4-E7CB-4B3C-A358-84451C6C8ADB}" srcOrd="0" destOrd="0" parTransId="{C548444E-64B7-4756-BAD5-A8973D4BBF51}" sibTransId="{6CD53F17-9080-4D94-A2BE-B7D27C06EDED}"/>
    <dgm:cxn modelId="{F1818A92-E057-4DEB-BF86-AA6AC22D7762}" type="presOf" srcId="{EBF7C5D6-ABDA-4635-9ECD-382B021C6F85}" destId="{495BE35B-9DAB-4888-88E3-D890C8B8E433}" srcOrd="0" destOrd="0" presId="urn:microsoft.com/office/officeart/2018/2/layout/IconVerticalSolidList"/>
    <dgm:cxn modelId="{45F023DE-21F8-48F1-A2BA-8E43B05F01EA}" type="presOf" srcId="{A58B43D4-E7CB-4B3C-A358-84451C6C8ADB}" destId="{7A4C2EFC-DC94-4FBA-81A7-2426A42BA9AE}" srcOrd="0" destOrd="0" presId="urn:microsoft.com/office/officeart/2018/2/layout/IconVerticalSolidList"/>
    <dgm:cxn modelId="{B005EF95-6965-4188-BCD7-A274D8AC0E46}" type="presParOf" srcId="{D00E93F3-B9FE-44B8-BB01-D44A8CD4A81E}" destId="{FFB89D82-4E2E-4098-AF23-C1E8768B4262}" srcOrd="0" destOrd="0" presId="urn:microsoft.com/office/officeart/2018/2/layout/IconVerticalSolidList"/>
    <dgm:cxn modelId="{88C8E8A0-4C0E-42A8-A7FF-12A90737C7C1}" type="presParOf" srcId="{FFB89D82-4E2E-4098-AF23-C1E8768B4262}" destId="{E0FDADC8-01B8-4A92-A5AA-2B4AB47EE301}" srcOrd="0" destOrd="0" presId="urn:microsoft.com/office/officeart/2018/2/layout/IconVerticalSolidList"/>
    <dgm:cxn modelId="{EC2660FE-EE86-48FE-93F4-AEEA791C9F0F}" type="presParOf" srcId="{FFB89D82-4E2E-4098-AF23-C1E8768B4262}" destId="{AEFD0F93-9D78-4D49-BBCB-5E751F11F316}" srcOrd="1" destOrd="0" presId="urn:microsoft.com/office/officeart/2018/2/layout/IconVerticalSolidList"/>
    <dgm:cxn modelId="{04BA7999-DF70-4D0C-9846-B1F7BAD2A060}" type="presParOf" srcId="{FFB89D82-4E2E-4098-AF23-C1E8768B4262}" destId="{CA335518-65A2-419E-890F-3EE80F1D658B}" srcOrd="2" destOrd="0" presId="urn:microsoft.com/office/officeart/2018/2/layout/IconVerticalSolidList"/>
    <dgm:cxn modelId="{E38314B5-7B4E-457E-981E-35858BC560E2}" type="presParOf" srcId="{FFB89D82-4E2E-4098-AF23-C1E8768B4262}" destId="{7A4C2EFC-DC94-4FBA-81A7-2426A42BA9AE}" srcOrd="3" destOrd="0" presId="urn:microsoft.com/office/officeart/2018/2/layout/IconVerticalSolidList"/>
    <dgm:cxn modelId="{37711F73-8820-4430-AE84-66F5DA5401C6}" type="presParOf" srcId="{D00E93F3-B9FE-44B8-BB01-D44A8CD4A81E}" destId="{3D3A644C-D672-4473-BEB0-AAB1BDF665E1}" srcOrd="1" destOrd="0" presId="urn:microsoft.com/office/officeart/2018/2/layout/IconVerticalSolidList"/>
    <dgm:cxn modelId="{DCD07971-FA69-4754-9F6D-DBF522D29121}" type="presParOf" srcId="{D00E93F3-B9FE-44B8-BB01-D44A8CD4A81E}" destId="{035255F6-1088-4A0B-A580-CCFE9E01DD83}" srcOrd="2" destOrd="0" presId="urn:microsoft.com/office/officeart/2018/2/layout/IconVerticalSolidList"/>
    <dgm:cxn modelId="{5715B6D9-87E3-42D1-8D96-86DFA28D6EB4}" type="presParOf" srcId="{035255F6-1088-4A0B-A580-CCFE9E01DD83}" destId="{D1F4F556-E77F-437D-92C9-E71546588B44}" srcOrd="0" destOrd="0" presId="urn:microsoft.com/office/officeart/2018/2/layout/IconVerticalSolidList"/>
    <dgm:cxn modelId="{C039D652-32F2-457A-83C6-E287934CA48F}" type="presParOf" srcId="{035255F6-1088-4A0B-A580-CCFE9E01DD83}" destId="{2387B457-AFBD-4598-AE3E-A55BDC8C27F4}" srcOrd="1" destOrd="0" presId="urn:microsoft.com/office/officeart/2018/2/layout/IconVerticalSolidList"/>
    <dgm:cxn modelId="{5239D06F-E98F-46E6-AE62-1447D73A26D7}" type="presParOf" srcId="{035255F6-1088-4A0B-A580-CCFE9E01DD83}" destId="{083C3417-EF36-4B74-B0DC-0CCE91867D4D}" srcOrd="2" destOrd="0" presId="urn:microsoft.com/office/officeart/2018/2/layout/IconVerticalSolidList"/>
    <dgm:cxn modelId="{8334E6D1-E528-4742-9FAF-1151CAFBA70B}" type="presParOf" srcId="{035255F6-1088-4A0B-A580-CCFE9E01DD83}" destId="{DA06FE59-5718-425C-BDE0-DDFEE7FEF84D}" srcOrd="3" destOrd="0" presId="urn:microsoft.com/office/officeart/2018/2/layout/IconVerticalSolidList"/>
    <dgm:cxn modelId="{B3E9DA03-0663-44C4-B6BC-6FF543B98528}" type="presParOf" srcId="{D00E93F3-B9FE-44B8-BB01-D44A8CD4A81E}" destId="{C21606AE-F2EE-4278-93C7-58477101C692}" srcOrd="3" destOrd="0" presId="urn:microsoft.com/office/officeart/2018/2/layout/IconVerticalSolidList"/>
    <dgm:cxn modelId="{AED8F601-5084-4DD2-922A-EA3CDB03A9EA}" type="presParOf" srcId="{D00E93F3-B9FE-44B8-BB01-D44A8CD4A81E}" destId="{5687CAF9-6143-45A9-BAAE-069BFB541586}" srcOrd="4" destOrd="0" presId="urn:microsoft.com/office/officeart/2018/2/layout/IconVerticalSolidList"/>
    <dgm:cxn modelId="{D627092E-CE05-4A68-951C-6D8E4FD47080}" type="presParOf" srcId="{5687CAF9-6143-45A9-BAAE-069BFB541586}" destId="{74CB67ED-D4C5-4CA8-B30C-3D71C6082E38}" srcOrd="0" destOrd="0" presId="urn:microsoft.com/office/officeart/2018/2/layout/IconVerticalSolidList"/>
    <dgm:cxn modelId="{4F2E6437-D0F9-4803-A078-EB889A47E86A}" type="presParOf" srcId="{5687CAF9-6143-45A9-BAAE-069BFB541586}" destId="{667FB600-AA6C-4C9B-B80E-A444E229E6B0}" srcOrd="1" destOrd="0" presId="urn:microsoft.com/office/officeart/2018/2/layout/IconVerticalSolidList"/>
    <dgm:cxn modelId="{6DA89FD0-0B73-4725-B1B4-D23734985B9C}" type="presParOf" srcId="{5687CAF9-6143-45A9-BAAE-069BFB541586}" destId="{A44E7006-414E-46A7-9E16-8D7415DE4E1A}" srcOrd="2" destOrd="0" presId="urn:microsoft.com/office/officeart/2018/2/layout/IconVerticalSolidList"/>
    <dgm:cxn modelId="{1C5197ED-6BE3-4F5D-845A-A1BE7553B18C}" type="presParOf" srcId="{5687CAF9-6143-45A9-BAAE-069BFB541586}" destId="{4BB3B22A-3FBB-4898-8D4A-ADBA20E544FC}" srcOrd="3" destOrd="0" presId="urn:microsoft.com/office/officeart/2018/2/layout/IconVerticalSolidList"/>
    <dgm:cxn modelId="{F2256DA3-E0D4-42E4-851B-CE5CDE3FC774}" type="presParOf" srcId="{D00E93F3-B9FE-44B8-BB01-D44A8CD4A81E}" destId="{4ACF0C52-76AB-4B48-8376-82D505F7B4A4}" srcOrd="5" destOrd="0" presId="urn:microsoft.com/office/officeart/2018/2/layout/IconVerticalSolidList"/>
    <dgm:cxn modelId="{E2A91C26-FB10-41F4-9355-85AE913FD1C9}" type="presParOf" srcId="{D00E93F3-B9FE-44B8-BB01-D44A8CD4A81E}" destId="{76B99F41-9B44-449D-8038-7B37B629C6E0}" srcOrd="6" destOrd="0" presId="urn:microsoft.com/office/officeart/2018/2/layout/IconVerticalSolidList"/>
    <dgm:cxn modelId="{D6CDC979-D24F-4628-B9AF-FCCF81F5D0DD}" type="presParOf" srcId="{76B99F41-9B44-449D-8038-7B37B629C6E0}" destId="{927969FF-7323-47E8-9AA9-A2768D1E6F59}" srcOrd="0" destOrd="0" presId="urn:microsoft.com/office/officeart/2018/2/layout/IconVerticalSolidList"/>
    <dgm:cxn modelId="{6CBCC6AB-F4F7-4D60-8FCC-2AD6129CE555}" type="presParOf" srcId="{76B99F41-9B44-449D-8038-7B37B629C6E0}" destId="{E6FA3C9B-8BFD-459F-9C5F-E75DDDF2DAD3}" srcOrd="1" destOrd="0" presId="urn:microsoft.com/office/officeart/2018/2/layout/IconVerticalSolidList"/>
    <dgm:cxn modelId="{E370848F-BD61-4F91-B1B4-43EAF77AE965}" type="presParOf" srcId="{76B99F41-9B44-449D-8038-7B37B629C6E0}" destId="{C4D2880B-BA3D-427A-BAC4-4AA99059675E}" srcOrd="2" destOrd="0" presId="urn:microsoft.com/office/officeart/2018/2/layout/IconVerticalSolidList"/>
    <dgm:cxn modelId="{96D4BE67-24EC-4B56-8360-2EC40CD49B72}" type="presParOf" srcId="{76B99F41-9B44-449D-8038-7B37B629C6E0}" destId="{BEB1216A-E4D8-490E-AA83-5DD03C4733FC}" srcOrd="3" destOrd="0" presId="urn:microsoft.com/office/officeart/2018/2/layout/IconVerticalSolidList"/>
    <dgm:cxn modelId="{2D0D13A2-FBF1-4388-9CEB-3E5D1E477FF6}" type="presParOf" srcId="{D00E93F3-B9FE-44B8-BB01-D44A8CD4A81E}" destId="{5E7508A0-8784-4A57-B0A6-3043788D8782}" srcOrd="7" destOrd="0" presId="urn:microsoft.com/office/officeart/2018/2/layout/IconVerticalSolidList"/>
    <dgm:cxn modelId="{D301E64E-0FBD-4D58-9C3D-330E282DCF15}" type="presParOf" srcId="{D00E93F3-B9FE-44B8-BB01-D44A8CD4A81E}" destId="{D2516598-C060-4DDE-93E2-81F04F3D9C65}" srcOrd="8" destOrd="0" presId="urn:microsoft.com/office/officeart/2018/2/layout/IconVerticalSolidList"/>
    <dgm:cxn modelId="{AA84E86E-E5B7-45D5-BBA2-4E667D434478}" type="presParOf" srcId="{D2516598-C060-4DDE-93E2-81F04F3D9C65}" destId="{3D2768F6-BA4E-4748-B857-60D8210749D8}" srcOrd="0" destOrd="0" presId="urn:microsoft.com/office/officeart/2018/2/layout/IconVerticalSolidList"/>
    <dgm:cxn modelId="{13304D93-D3AF-418C-AC0F-FB282E628499}" type="presParOf" srcId="{D2516598-C060-4DDE-93E2-81F04F3D9C65}" destId="{8580646A-ABF2-450F-BBF6-18EA9D13EEEA}" srcOrd="1" destOrd="0" presId="urn:microsoft.com/office/officeart/2018/2/layout/IconVerticalSolidList"/>
    <dgm:cxn modelId="{05777F48-84A1-4665-A6E0-DCD4E3497F36}" type="presParOf" srcId="{D2516598-C060-4DDE-93E2-81F04F3D9C65}" destId="{5BDA11A1-1357-4F1C-A8A6-51E9FF7670C6}" srcOrd="2" destOrd="0" presId="urn:microsoft.com/office/officeart/2018/2/layout/IconVerticalSolidList"/>
    <dgm:cxn modelId="{87D595AF-3075-4389-A235-D059E118D77E}" type="presParOf" srcId="{D2516598-C060-4DDE-93E2-81F04F3D9C65}" destId="{495BE35B-9DAB-4888-88E3-D890C8B8E43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593A44E-42F2-4FBC-9B5A-4C70D8D8F5B6}"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C317333-4EFC-4505-9226-731376DFA248}">
      <dgm:prSet/>
      <dgm:spPr/>
      <dgm:t>
        <a:bodyPr/>
        <a:lstStyle/>
        <a:p>
          <a:pPr>
            <a:lnSpc>
              <a:spcPct val="100000"/>
            </a:lnSpc>
          </a:pPr>
          <a:r>
            <a:rPr lang="en-US"/>
            <a:t>Importance of Data Quality:Clean and reliable data is essential for accurate analysis, trustworthy insights, and actionable recommendations.</a:t>
          </a:r>
        </a:p>
      </dgm:t>
    </dgm:pt>
    <dgm:pt modelId="{4819DAD9-A65C-4B13-91FA-8C2C7906E780}" type="parTrans" cxnId="{D664F150-696A-4505-BF19-38AFC11FCD1F}">
      <dgm:prSet/>
      <dgm:spPr/>
      <dgm:t>
        <a:bodyPr/>
        <a:lstStyle/>
        <a:p>
          <a:endParaRPr lang="en-US"/>
        </a:p>
      </dgm:t>
    </dgm:pt>
    <dgm:pt modelId="{CF2E1638-F6C6-4E3B-BE35-6A09A1D95FE8}" type="sibTrans" cxnId="{D664F150-696A-4505-BF19-38AFC11FCD1F}">
      <dgm:prSet/>
      <dgm:spPr/>
      <dgm:t>
        <a:bodyPr/>
        <a:lstStyle/>
        <a:p>
          <a:endParaRPr lang="en-US"/>
        </a:p>
      </dgm:t>
    </dgm:pt>
    <dgm:pt modelId="{BA1F340A-1897-4F2B-89B4-C2F49081E729}">
      <dgm:prSet/>
      <dgm:spPr/>
      <dgm:t>
        <a:bodyPr/>
        <a:lstStyle/>
        <a:p>
          <a:pPr>
            <a:lnSpc>
              <a:spcPct val="100000"/>
            </a:lnSpc>
          </a:pPr>
          <a:r>
            <a:rPr lang="en-US"/>
            <a:t>techniques such as handling missing values, standardizing formats, and removing duplicates employed with Pandas to clean the dataset</a:t>
          </a:r>
        </a:p>
      </dgm:t>
    </dgm:pt>
    <dgm:pt modelId="{80022720-5810-4E73-8EEA-204CD91B590A}" type="parTrans" cxnId="{7BB82B42-63B5-49CE-9389-8B6C5DE68E0C}">
      <dgm:prSet/>
      <dgm:spPr/>
      <dgm:t>
        <a:bodyPr/>
        <a:lstStyle/>
        <a:p>
          <a:endParaRPr lang="en-US"/>
        </a:p>
      </dgm:t>
    </dgm:pt>
    <dgm:pt modelId="{1BFDD7CC-5F63-495B-AB6F-F50220677716}" type="sibTrans" cxnId="{7BB82B42-63B5-49CE-9389-8B6C5DE68E0C}">
      <dgm:prSet/>
      <dgm:spPr/>
      <dgm:t>
        <a:bodyPr/>
        <a:lstStyle/>
        <a:p>
          <a:endParaRPr lang="en-US"/>
        </a:p>
      </dgm:t>
    </dgm:pt>
    <dgm:pt modelId="{A61B1424-1A2B-4779-8AEB-8FBDD911F106}" type="pres">
      <dgm:prSet presAssocID="{0593A44E-42F2-4FBC-9B5A-4C70D8D8F5B6}" presName="root" presStyleCnt="0">
        <dgm:presLayoutVars>
          <dgm:dir/>
          <dgm:resizeHandles val="exact"/>
        </dgm:presLayoutVars>
      </dgm:prSet>
      <dgm:spPr/>
    </dgm:pt>
    <dgm:pt modelId="{B423CEFF-FD7A-4178-BAFC-E38F0E80B4A2}" type="pres">
      <dgm:prSet presAssocID="{BC317333-4EFC-4505-9226-731376DFA248}" presName="compNode" presStyleCnt="0"/>
      <dgm:spPr/>
    </dgm:pt>
    <dgm:pt modelId="{2D829D08-839E-482C-B110-CAABAB789196}" type="pres">
      <dgm:prSet presAssocID="{BC317333-4EFC-4505-9226-731376DFA248}" presName="bgRect" presStyleLbl="bgShp" presStyleIdx="0" presStyleCnt="2"/>
      <dgm:spPr/>
    </dgm:pt>
    <dgm:pt modelId="{D381B84F-FB4A-4C07-857E-38B5610B4A7C}" type="pres">
      <dgm:prSet presAssocID="{BC317333-4EFC-4505-9226-731376DFA2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2D0E5059-51C5-485F-91B6-A297EE3E7B33}" type="pres">
      <dgm:prSet presAssocID="{BC317333-4EFC-4505-9226-731376DFA248}" presName="spaceRect" presStyleCnt="0"/>
      <dgm:spPr/>
    </dgm:pt>
    <dgm:pt modelId="{6C315259-2DF7-4E67-869F-2719820EBFC0}" type="pres">
      <dgm:prSet presAssocID="{BC317333-4EFC-4505-9226-731376DFA248}" presName="parTx" presStyleLbl="revTx" presStyleIdx="0" presStyleCnt="2">
        <dgm:presLayoutVars>
          <dgm:chMax val="0"/>
          <dgm:chPref val="0"/>
        </dgm:presLayoutVars>
      </dgm:prSet>
      <dgm:spPr/>
    </dgm:pt>
    <dgm:pt modelId="{9F051553-BB2D-4B54-A3F8-0C5485F7596F}" type="pres">
      <dgm:prSet presAssocID="{CF2E1638-F6C6-4E3B-BE35-6A09A1D95FE8}" presName="sibTrans" presStyleCnt="0"/>
      <dgm:spPr/>
    </dgm:pt>
    <dgm:pt modelId="{9172E5A8-A18A-4367-A461-88E5B990617E}" type="pres">
      <dgm:prSet presAssocID="{BA1F340A-1897-4F2B-89B4-C2F49081E729}" presName="compNode" presStyleCnt="0"/>
      <dgm:spPr/>
    </dgm:pt>
    <dgm:pt modelId="{368FE9C7-5F6C-4F4F-82DD-1DC93598EDD8}" type="pres">
      <dgm:prSet presAssocID="{BA1F340A-1897-4F2B-89B4-C2F49081E729}" presName="bgRect" presStyleLbl="bgShp" presStyleIdx="1" presStyleCnt="2"/>
      <dgm:spPr/>
    </dgm:pt>
    <dgm:pt modelId="{5ED03DE0-0AB4-4E46-9E91-9F4FB11AEDD2}" type="pres">
      <dgm:prSet presAssocID="{BA1F340A-1897-4F2B-89B4-C2F49081E7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1C0AFC66-260F-45BB-9FFD-72B587A342BD}" type="pres">
      <dgm:prSet presAssocID="{BA1F340A-1897-4F2B-89B4-C2F49081E729}" presName="spaceRect" presStyleCnt="0"/>
      <dgm:spPr/>
    </dgm:pt>
    <dgm:pt modelId="{C33432E2-4203-492E-939C-038B586F2934}" type="pres">
      <dgm:prSet presAssocID="{BA1F340A-1897-4F2B-89B4-C2F49081E729}" presName="parTx" presStyleLbl="revTx" presStyleIdx="1" presStyleCnt="2">
        <dgm:presLayoutVars>
          <dgm:chMax val="0"/>
          <dgm:chPref val="0"/>
        </dgm:presLayoutVars>
      </dgm:prSet>
      <dgm:spPr/>
    </dgm:pt>
  </dgm:ptLst>
  <dgm:cxnLst>
    <dgm:cxn modelId="{87A7DA12-717B-48F8-BEC1-F49D93010E4D}" type="presOf" srcId="{BC317333-4EFC-4505-9226-731376DFA248}" destId="{6C315259-2DF7-4E67-869F-2719820EBFC0}" srcOrd="0" destOrd="0" presId="urn:microsoft.com/office/officeart/2018/2/layout/IconVerticalSolidList"/>
    <dgm:cxn modelId="{0F39D122-D219-4C01-B851-F6DFCE4A7CC3}" type="presOf" srcId="{BA1F340A-1897-4F2B-89B4-C2F49081E729}" destId="{C33432E2-4203-492E-939C-038B586F2934}" srcOrd="0" destOrd="0" presId="urn:microsoft.com/office/officeart/2018/2/layout/IconVerticalSolidList"/>
    <dgm:cxn modelId="{7BB82B42-63B5-49CE-9389-8B6C5DE68E0C}" srcId="{0593A44E-42F2-4FBC-9B5A-4C70D8D8F5B6}" destId="{BA1F340A-1897-4F2B-89B4-C2F49081E729}" srcOrd="1" destOrd="0" parTransId="{80022720-5810-4E73-8EEA-204CD91B590A}" sibTransId="{1BFDD7CC-5F63-495B-AB6F-F50220677716}"/>
    <dgm:cxn modelId="{D664F150-696A-4505-BF19-38AFC11FCD1F}" srcId="{0593A44E-42F2-4FBC-9B5A-4C70D8D8F5B6}" destId="{BC317333-4EFC-4505-9226-731376DFA248}" srcOrd="0" destOrd="0" parTransId="{4819DAD9-A65C-4B13-91FA-8C2C7906E780}" sibTransId="{CF2E1638-F6C6-4E3B-BE35-6A09A1D95FE8}"/>
    <dgm:cxn modelId="{7E2103D8-3B55-44BA-84E9-89C64A865E1A}" type="presOf" srcId="{0593A44E-42F2-4FBC-9B5A-4C70D8D8F5B6}" destId="{A61B1424-1A2B-4779-8AEB-8FBDD911F106}" srcOrd="0" destOrd="0" presId="urn:microsoft.com/office/officeart/2018/2/layout/IconVerticalSolidList"/>
    <dgm:cxn modelId="{46E6C9D3-3784-4ECA-BBC5-F3B545643214}" type="presParOf" srcId="{A61B1424-1A2B-4779-8AEB-8FBDD911F106}" destId="{B423CEFF-FD7A-4178-BAFC-E38F0E80B4A2}" srcOrd="0" destOrd="0" presId="urn:microsoft.com/office/officeart/2018/2/layout/IconVerticalSolidList"/>
    <dgm:cxn modelId="{FDC720F8-0406-4DD8-AC24-ED2CEBBE066C}" type="presParOf" srcId="{B423CEFF-FD7A-4178-BAFC-E38F0E80B4A2}" destId="{2D829D08-839E-482C-B110-CAABAB789196}" srcOrd="0" destOrd="0" presId="urn:microsoft.com/office/officeart/2018/2/layout/IconVerticalSolidList"/>
    <dgm:cxn modelId="{3427C050-5871-4B8E-8A51-B90EE729A2AC}" type="presParOf" srcId="{B423CEFF-FD7A-4178-BAFC-E38F0E80B4A2}" destId="{D381B84F-FB4A-4C07-857E-38B5610B4A7C}" srcOrd="1" destOrd="0" presId="urn:microsoft.com/office/officeart/2018/2/layout/IconVerticalSolidList"/>
    <dgm:cxn modelId="{2CCF298D-57EA-448B-8BCD-8792ABBC0487}" type="presParOf" srcId="{B423CEFF-FD7A-4178-BAFC-E38F0E80B4A2}" destId="{2D0E5059-51C5-485F-91B6-A297EE3E7B33}" srcOrd="2" destOrd="0" presId="urn:microsoft.com/office/officeart/2018/2/layout/IconVerticalSolidList"/>
    <dgm:cxn modelId="{76ABDC6E-8437-4C40-BA74-26E2AF46167B}" type="presParOf" srcId="{B423CEFF-FD7A-4178-BAFC-E38F0E80B4A2}" destId="{6C315259-2DF7-4E67-869F-2719820EBFC0}" srcOrd="3" destOrd="0" presId="urn:microsoft.com/office/officeart/2018/2/layout/IconVerticalSolidList"/>
    <dgm:cxn modelId="{87915461-AB93-4D1E-A4DE-C9FD20B42F76}" type="presParOf" srcId="{A61B1424-1A2B-4779-8AEB-8FBDD911F106}" destId="{9F051553-BB2D-4B54-A3F8-0C5485F7596F}" srcOrd="1" destOrd="0" presId="urn:microsoft.com/office/officeart/2018/2/layout/IconVerticalSolidList"/>
    <dgm:cxn modelId="{F62450F8-916B-41CB-BDDB-1EFFCCFCCBBF}" type="presParOf" srcId="{A61B1424-1A2B-4779-8AEB-8FBDD911F106}" destId="{9172E5A8-A18A-4367-A461-88E5B990617E}" srcOrd="2" destOrd="0" presId="urn:microsoft.com/office/officeart/2018/2/layout/IconVerticalSolidList"/>
    <dgm:cxn modelId="{68FA7118-20BC-4239-A76B-EE8897134538}" type="presParOf" srcId="{9172E5A8-A18A-4367-A461-88E5B990617E}" destId="{368FE9C7-5F6C-4F4F-82DD-1DC93598EDD8}" srcOrd="0" destOrd="0" presId="urn:microsoft.com/office/officeart/2018/2/layout/IconVerticalSolidList"/>
    <dgm:cxn modelId="{A2078A09-8119-4DFB-A465-FFB851AC4065}" type="presParOf" srcId="{9172E5A8-A18A-4367-A461-88E5B990617E}" destId="{5ED03DE0-0AB4-4E46-9E91-9F4FB11AEDD2}" srcOrd="1" destOrd="0" presId="urn:microsoft.com/office/officeart/2018/2/layout/IconVerticalSolidList"/>
    <dgm:cxn modelId="{3013C66C-4981-49A9-B22B-206D54421728}" type="presParOf" srcId="{9172E5A8-A18A-4367-A461-88E5B990617E}" destId="{1C0AFC66-260F-45BB-9FFD-72B587A342BD}" srcOrd="2" destOrd="0" presId="urn:microsoft.com/office/officeart/2018/2/layout/IconVerticalSolidList"/>
    <dgm:cxn modelId="{DCC6390B-D231-42B9-B268-1AF9F56F43CB}" type="presParOf" srcId="{9172E5A8-A18A-4367-A461-88E5B990617E}" destId="{C33432E2-4203-492E-939C-038B586F29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ED5A2B2-27FA-4DBE-BAF3-B19CDF167339}"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1A65FB71-825F-4619-BCE9-30818C2FDFA6}">
      <dgm:prSet/>
      <dgm:spPr/>
      <dgm:t>
        <a:bodyPr/>
        <a:lstStyle/>
        <a:p>
          <a:r>
            <a:rPr lang="en-US" dirty="0"/>
            <a:t>Downloaded dataset from Kaggle.</a:t>
          </a:r>
        </a:p>
      </dgm:t>
    </dgm:pt>
    <dgm:pt modelId="{C5BD6796-634E-456B-9ECF-83A44C81F48D}" type="parTrans" cxnId="{12BF6FDA-B888-4B72-98C6-C6EF6EA79C97}">
      <dgm:prSet/>
      <dgm:spPr/>
      <dgm:t>
        <a:bodyPr/>
        <a:lstStyle/>
        <a:p>
          <a:endParaRPr lang="en-US"/>
        </a:p>
      </dgm:t>
    </dgm:pt>
    <dgm:pt modelId="{947D7B6A-4BF7-49F3-BE07-666C7EADBFA7}" type="sibTrans" cxnId="{12BF6FDA-B888-4B72-98C6-C6EF6EA79C97}">
      <dgm:prSet/>
      <dgm:spPr/>
      <dgm:t>
        <a:bodyPr/>
        <a:lstStyle/>
        <a:p>
          <a:endParaRPr lang="en-US"/>
        </a:p>
      </dgm:t>
    </dgm:pt>
    <dgm:pt modelId="{74C90BD2-7804-4E4B-B0CB-A613193BF7F2}">
      <dgm:prSet/>
      <dgm:spPr/>
      <dgm:t>
        <a:bodyPr/>
        <a:lstStyle/>
        <a:p>
          <a:r>
            <a:rPr lang="en-US" dirty="0"/>
            <a:t>Install the required Python libraries, including </a:t>
          </a:r>
          <a:r>
            <a:rPr lang="en-US" dirty="0" err="1"/>
            <a:t>PySpark</a:t>
          </a:r>
          <a:r>
            <a:rPr lang="en-US" dirty="0"/>
            <a:t>, and Pandas.</a:t>
          </a:r>
        </a:p>
      </dgm:t>
    </dgm:pt>
    <dgm:pt modelId="{FAB6C638-10A0-470E-B985-07233690CCF5}" type="parTrans" cxnId="{5DAC9678-41AF-4B48-85DB-50701D89D3C1}">
      <dgm:prSet/>
      <dgm:spPr/>
      <dgm:t>
        <a:bodyPr/>
        <a:lstStyle/>
        <a:p>
          <a:endParaRPr lang="en-US"/>
        </a:p>
      </dgm:t>
    </dgm:pt>
    <dgm:pt modelId="{C623DC3E-7DF8-4003-A1A0-5962AE2F9E16}" type="sibTrans" cxnId="{5DAC9678-41AF-4B48-85DB-50701D89D3C1}">
      <dgm:prSet/>
      <dgm:spPr/>
      <dgm:t>
        <a:bodyPr/>
        <a:lstStyle/>
        <a:p>
          <a:endParaRPr lang="en-US"/>
        </a:p>
      </dgm:t>
    </dgm:pt>
    <dgm:pt modelId="{4472E05A-23E9-439D-9E7F-9960ABD563E1}">
      <dgm:prSet/>
      <dgm:spPr/>
      <dgm:t>
        <a:bodyPr/>
        <a:lstStyle/>
        <a:p>
          <a:r>
            <a:rPr lang="en-US" dirty="0"/>
            <a:t>Cleaned and preprocessed raw dataset using Pandas.</a:t>
          </a:r>
        </a:p>
      </dgm:t>
    </dgm:pt>
    <dgm:pt modelId="{4D19E536-9076-4BD6-B927-72F6EE5C6F20}" type="parTrans" cxnId="{698A4A6D-A79F-4FD2-8C99-DDBE7538EEE0}">
      <dgm:prSet/>
      <dgm:spPr/>
      <dgm:t>
        <a:bodyPr/>
        <a:lstStyle/>
        <a:p>
          <a:endParaRPr lang="en-US"/>
        </a:p>
      </dgm:t>
    </dgm:pt>
    <dgm:pt modelId="{7D0EF10B-D0ED-4C24-AC4B-272630972208}" type="sibTrans" cxnId="{698A4A6D-A79F-4FD2-8C99-DDBE7538EEE0}">
      <dgm:prSet/>
      <dgm:spPr/>
      <dgm:t>
        <a:bodyPr/>
        <a:lstStyle/>
        <a:p>
          <a:endParaRPr lang="en-US"/>
        </a:p>
      </dgm:t>
    </dgm:pt>
    <dgm:pt modelId="{13CF3362-ED0B-4DC3-8200-39325605426E}">
      <dgm:prSet/>
      <dgm:spPr/>
      <dgm:t>
        <a:bodyPr/>
        <a:lstStyle/>
        <a:p>
          <a:r>
            <a:rPr lang="en-US" dirty="0"/>
            <a:t>Created a notebook in Jupiter and imported the dataset.</a:t>
          </a:r>
        </a:p>
      </dgm:t>
    </dgm:pt>
    <dgm:pt modelId="{DE273D3E-A0FA-40DB-BF69-86598D74CDAC}" type="parTrans" cxnId="{28C8FA94-2F57-42A2-9453-A0C24E6A2357}">
      <dgm:prSet/>
      <dgm:spPr/>
      <dgm:t>
        <a:bodyPr/>
        <a:lstStyle/>
        <a:p>
          <a:endParaRPr lang="en-US"/>
        </a:p>
      </dgm:t>
    </dgm:pt>
    <dgm:pt modelId="{D6D15F01-534E-46AE-8163-8BA7FE0E5B23}" type="sibTrans" cxnId="{28C8FA94-2F57-42A2-9453-A0C24E6A2357}">
      <dgm:prSet/>
      <dgm:spPr/>
      <dgm:t>
        <a:bodyPr/>
        <a:lstStyle/>
        <a:p>
          <a:endParaRPr lang="en-US"/>
        </a:p>
      </dgm:t>
    </dgm:pt>
    <dgm:pt modelId="{00CCEAB4-8CE9-44CE-BD35-55450D06FBCB}">
      <dgm:prSet/>
      <dgm:spPr/>
      <dgm:t>
        <a:bodyPr/>
        <a:lstStyle/>
        <a:p>
          <a:r>
            <a:rPr lang="en-US" dirty="0"/>
            <a:t>Imported the python libraries in Jupiter Notebook.</a:t>
          </a:r>
        </a:p>
      </dgm:t>
    </dgm:pt>
    <dgm:pt modelId="{CC952C35-29CB-47AF-AE7C-537AE4F4E7C7}" type="parTrans" cxnId="{03E1EC37-BBF3-482D-A893-230E6E874BBB}">
      <dgm:prSet/>
      <dgm:spPr/>
      <dgm:t>
        <a:bodyPr/>
        <a:lstStyle/>
        <a:p>
          <a:endParaRPr lang="en-US"/>
        </a:p>
      </dgm:t>
    </dgm:pt>
    <dgm:pt modelId="{1B3900C5-3E10-422B-91B4-5BF78E3423AA}" type="sibTrans" cxnId="{03E1EC37-BBF3-482D-A893-230E6E874BBB}">
      <dgm:prSet/>
      <dgm:spPr/>
      <dgm:t>
        <a:bodyPr/>
        <a:lstStyle/>
        <a:p>
          <a:endParaRPr lang="en-US"/>
        </a:p>
      </dgm:t>
    </dgm:pt>
    <dgm:pt modelId="{9D0E026D-898D-45AD-B853-5D51E78C5D75}">
      <dgm:prSet/>
      <dgm:spPr/>
      <dgm:t>
        <a:bodyPr/>
        <a:lstStyle/>
        <a:p>
          <a:r>
            <a:rPr lang="en-US" dirty="0"/>
            <a:t>Created queries according to our goals and started executing them.</a:t>
          </a:r>
        </a:p>
      </dgm:t>
    </dgm:pt>
    <dgm:pt modelId="{01F0DBB7-6FDC-452C-945E-D236032C2209}" type="parTrans" cxnId="{37367EB6-9154-4D8E-A136-58E7A2968F1D}">
      <dgm:prSet/>
      <dgm:spPr/>
      <dgm:t>
        <a:bodyPr/>
        <a:lstStyle/>
        <a:p>
          <a:endParaRPr lang="en-US"/>
        </a:p>
      </dgm:t>
    </dgm:pt>
    <dgm:pt modelId="{8B2A74FE-0723-49C3-B90F-F76B3BF5FFDB}" type="sibTrans" cxnId="{37367EB6-9154-4D8E-A136-58E7A2968F1D}">
      <dgm:prSet/>
      <dgm:spPr/>
      <dgm:t>
        <a:bodyPr/>
        <a:lstStyle/>
        <a:p>
          <a:endParaRPr lang="en-US"/>
        </a:p>
      </dgm:t>
    </dgm:pt>
    <dgm:pt modelId="{DDDD7A6A-BD1F-4428-89F6-A81A25494AB7}">
      <dgm:prSet/>
      <dgm:spPr/>
      <dgm:t>
        <a:bodyPr/>
        <a:lstStyle/>
        <a:p>
          <a:r>
            <a:rPr lang="en-US" b="0" i="0" dirty="0"/>
            <a:t>Used Matplotlib to create visualizations that communicate insights derived from the data</a:t>
          </a:r>
          <a:endParaRPr lang="en-US" dirty="0"/>
        </a:p>
      </dgm:t>
    </dgm:pt>
    <dgm:pt modelId="{BC2E9945-C261-4853-9100-DA29F1F0FE21}" type="parTrans" cxnId="{B8408194-1230-47D9-A96D-2009FE82C7FA}">
      <dgm:prSet/>
      <dgm:spPr/>
      <dgm:t>
        <a:bodyPr/>
        <a:lstStyle/>
        <a:p>
          <a:endParaRPr lang="en-US"/>
        </a:p>
      </dgm:t>
    </dgm:pt>
    <dgm:pt modelId="{E0F4ECCD-C0F8-4D2A-BD17-FAA0D50CCEA0}" type="sibTrans" cxnId="{B8408194-1230-47D9-A96D-2009FE82C7FA}">
      <dgm:prSet/>
      <dgm:spPr/>
      <dgm:t>
        <a:bodyPr/>
        <a:lstStyle/>
        <a:p>
          <a:endParaRPr lang="en-US"/>
        </a:p>
      </dgm:t>
    </dgm:pt>
    <dgm:pt modelId="{E2A349D0-6F1E-43E6-8CC4-BA06F46B650C}" type="pres">
      <dgm:prSet presAssocID="{3ED5A2B2-27FA-4DBE-BAF3-B19CDF167339}" presName="Name0" presStyleCnt="0">
        <dgm:presLayoutVars>
          <dgm:dir/>
          <dgm:resizeHandles val="exact"/>
        </dgm:presLayoutVars>
      </dgm:prSet>
      <dgm:spPr/>
    </dgm:pt>
    <dgm:pt modelId="{C89D42F6-A53E-4DCF-9A2C-5B45563999B0}" type="pres">
      <dgm:prSet presAssocID="{1A65FB71-825F-4619-BCE9-30818C2FDFA6}" presName="node" presStyleLbl="node1" presStyleIdx="0" presStyleCnt="7" custLinFactNeighborX="-93" custLinFactNeighborY="500">
        <dgm:presLayoutVars>
          <dgm:bulletEnabled val="1"/>
        </dgm:presLayoutVars>
      </dgm:prSet>
      <dgm:spPr/>
    </dgm:pt>
    <dgm:pt modelId="{F353C276-7CEC-45A9-B4E2-2F0EED711A57}" type="pres">
      <dgm:prSet presAssocID="{947D7B6A-4BF7-49F3-BE07-666C7EADBFA7}" presName="sibTrans" presStyleLbl="sibTrans1D1" presStyleIdx="0" presStyleCnt="6"/>
      <dgm:spPr/>
    </dgm:pt>
    <dgm:pt modelId="{181A783C-24A9-4ED1-B9F4-15A063D1498C}" type="pres">
      <dgm:prSet presAssocID="{947D7B6A-4BF7-49F3-BE07-666C7EADBFA7}" presName="connectorText" presStyleLbl="sibTrans1D1" presStyleIdx="0" presStyleCnt="6"/>
      <dgm:spPr/>
    </dgm:pt>
    <dgm:pt modelId="{BBC5A4E8-68F1-4152-9A19-22F54BCBA70C}" type="pres">
      <dgm:prSet presAssocID="{74C90BD2-7804-4E4B-B0CB-A613193BF7F2}" presName="node" presStyleLbl="node1" presStyleIdx="1" presStyleCnt="7">
        <dgm:presLayoutVars>
          <dgm:bulletEnabled val="1"/>
        </dgm:presLayoutVars>
      </dgm:prSet>
      <dgm:spPr/>
    </dgm:pt>
    <dgm:pt modelId="{17B8215F-FE9D-4AEB-BED8-F586A8CE9283}" type="pres">
      <dgm:prSet presAssocID="{C623DC3E-7DF8-4003-A1A0-5962AE2F9E16}" presName="sibTrans" presStyleLbl="sibTrans1D1" presStyleIdx="1" presStyleCnt="6"/>
      <dgm:spPr/>
    </dgm:pt>
    <dgm:pt modelId="{165F0945-94C1-4AF9-9D23-1A943CB0288D}" type="pres">
      <dgm:prSet presAssocID="{C623DC3E-7DF8-4003-A1A0-5962AE2F9E16}" presName="connectorText" presStyleLbl="sibTrans1D1" presStyleIdx="1" presStyleCnt="6"/>
      <dgm:spPr/>
    </dgm:pt>
    <dgm:pt modelId="{9DF19036-B81A-4C62-BBFD-FF9EBB762B40}" type="pres">
      <dgm:prSet presAssocID="{4472E05A-23E9-439D-9E7F-9960ABD563E1}" presName="node" presStyleLbl="node1" presStyleIdx="2" presStyleCnt="7">
        <dgm:presLayoutVars>
          <dgm:bulletEnabled val="1"/>
        </dgm:presLayoutVars>
      </dgm:prSet>
      <dgm:spPr/>
    </dgm:pt>
    <dgm:pt modelId="{8F8A92DF-69BC-4C4A-BF67-2213C4BD4589}" type="pres">
      <dgm:prSet presAssocID="{7D0EF10B-D0ED-4C24-AC4B-272630972208}" presName="sibTrans" presStyleLbl="sibTrans1D1" presStyleIdx="2" presStyleCnt="6"/>
      <dgm:spPr/>
    </dgm:pt>
    <dgm:pt modelId="{D7501641-6B0C-4BD4-90E8-A7A435E021F4}" type="pres">
      <dgm:prSet presAssocID="{7D0EF10B-D0ED-4C24-AC4B-272630972208}" presName="connectorText" presStyleLbl="sibTrans1D1" presStyleIdx="2" presStyleCnt="6"/>
      <dgm:spPr/>
    </dgm:pt>
    <dgm:pt modelId="{277FD90A-8817-4CC3-9950-1D177489F149}" type="pres">
      <dgm:prSet presAssocID="{13CF3362-ED0B-4DC3-8200-39325605426E}" presName="node" presStyleLbl="node1" presStyleIdx="3" presStyleCnt="7">
        <dgm:presLayoutVars>
          <dgm:bulletEnabled val="1"/>
        </dgm:presLayoutVars>
      </dgm:prSet>
      <dgm:spPr/>
    </dgm:pt>
    <dgm:pt modelId="{D56DBD30-75DF-46C6-923A-C9C9123FD625}" type="pres">
      <dgm:prSet presAssocID="{D6D15F01-534E-46AE-8163-8BA7FE0E5B23}" presName="sibTrans" presStyleLbl="sibTrans1D1" presStyleIdx="3" presStyleCnt="6"/>
      <dgm:spPr/>
    </dgm:pt>
    <dgm:pt modelId="{2FAF9707-9901-461E-8A6C-C53B65770C57}" type="pres">
      <dgm:prSet presAssocID="{D6D15F01-534E-46AE-8163-8BA7FE0E5B23}" presName="connectorText" presStyleLbl="sibTrans1D1" presStyleIdx="3" presStyleCnt="6"/>
      <dgm:spPr/>
    </dgm:pt>
    <dgm:pt modelId="{0A3465DE-B68F-4FD5-89C7-F060DF2EF82A}" type="pres">
      <dgm:prSet presAssocID="{00CCEAB4-8CE9-44CE-BD35-55450D06FBCB}" presName="node" presStyleLbl="node1" presStyleIdx="4" presStyleCnt="7">
        <dgm:presLayoutVars>
          <dgm:bulletEnabled val="1"/>
        </dgm:presLayoutVars>
      </dgm:prSet>
      <dgm:spPr/>
    </dgm:pt>
    <dgm:pt modelId="{95A6C807-C2B3-4C2F-BB18-6559FADA953A}" type="pres">
      <dgm:prSet presAssocID="{1B3900C5-3E10-422B-91B4-5BF78E3423AA}" presName="sibTrans" presStyleLbl="sibTrans1D1" presStyleIdx="4" presStyleCnt="6"/>
      <dgm:spPr/>
    </dgm:pt>
    <dgm:pt modelId="{FC40262A-93BC-4AC9-8DB8-4557C17ED0C2}" type="pres">
      <dgm:prSet presAssocID="{1B3900C5-3E10-422B-91B4-5BF78E3423AA}" presName="connectorText" presStyleLbl="sibTrans1D1" presStyleIdx="4" presStyleCnt="6"/>
      <dgm:spPr/>
    </dgm:pt>
    <dgm:pt modelId="{D19A558C-54FD-4A17-B525-0667DE120C43}" type="pres">
      <dgm:prSet presAssocID="{9D0E026D-898D-45AD-B853-5D51E78C5D75}" presName="node" presStyleLbl="node1" presStyleIdx="5" presStyleCnt="7">
        <dgm:presLayoutVars>
          <dgm:bulletEnabled val="1"/>
        </dgm:presLayoutVars>
      </dgm:prSet>
      <dgm:spPr/>
    </dgm:pt>
    <dgm:pt modelId="{1D2F0161-74C5-473C-ABA7-E238763D43E7}" type="pres">
      <dgm:prSet presAssocID="{8B2A74FE-0723-49C3-B90F-F76B3BF5FFDB}" presName="sibTrans" presStyleLbl="sibTrans1D1" presStyleIdx="5" presStyleCnt="6"/>
      <dgm:spPr/>
    </dgm:pt>
    <dgm:pt modelId="{D114F1CC-E880-46C0-B822-7BB896DF7F76}" type="pres">
      <dgm:prSet presAssocID="{8B2A74FE-0723-49C3-B90F-F76B3BF5FFDB}" presName="connectorText" presStyleLbl="sibTrans1D1" presStyleIdx="5" presStyleCnt="6"/>
      <dgm:spPr/>
    </dgm:pt>
    <dgm:pt modelId="{427FDAEC-FC8A-486A-9EAB-1FC584EEDD95}" type="pres">
      <dgm:prSet presAssocID="{DDDD7A6A-BD1F-4428-89F6-A81A25494AB7}" presName="node" presStyleLbl="node1" presStyleIdx="6" presStyleCnt="7">
        <dgm:presLayoutVars>
          <dgm:bulletEnabled val="1"/>
        </dgm:presLayoutVars>
      </dgm:prSet>
      <dgm:spPr/>
    </dgm:pt>
  </dgm:ptLst>
  <dgm:cxnLst>
    <dgm:cxn modelId="{BF074B33-A0DD-4C92-B341-EFAC4F7D6D4D}" type="presOf" srcId="{1A65FB71-825F-4619-BCE9-30818C2FDFA6}" destId="{C89D42F6-A53E-4DCF-9A2C-5B45563999B0}" srcOrd="0" destOrd="0" presId="urn:microsoft.com/office/officeart/2016/7/layout/RepeatingBendingProcessNew"/>
    <dgm:cxn modelId="{03E1EC37-BBF3-482D-A893-230E6E874BBB}" srcId="{3ED5A2B2-27FA-4DBE-BAF3-B19CDF167339}" destId="{00CCEAB4-8CE9-44CE-BD35-55450D06FBCB}" srcOrd="4" destOrd="0" parTransId="{CC952C35-29CB-47AF-AE7C-537AE4F4E7C7}" sibTransId="{1B3900C5-3E10-422B-91B4-5BF78E3423AA}"/>
    <dgm:cxn modelId="{590F693E-9EE5-40B6-B235-0D74CDF9B88C}" type="presOf" srcId="{8B2A74FE-0723-49C3-B90F-F76B3BF5FFDB}" destId="{D114F1CC-E880-46C0-B822-7BB896DF7F76}" srcOrd="1" destOrd="0" presId="urn:microsoft.com/office/officeart/2016/7/layout/RepeatingBendingProcessNew"/>
    <dgm:cxn modelId="{3EDA983E-2D0D-40F9-9771-B1CD8E0E4ABE}" type="presOf" srcId="{C623DC3E-7DF8-4003-A1A0-5962AE2F9E16}" destId="{165F0945-94C1-4AF9-9D23-1A943CB0288D}" srcOrd="1" destOrd="0" presId="urn:microsoft.com/office/officeart/2016/7/layout/RepeatingBendingProcessNew"/>
    <dgm:cxn modelId="{9187004B-E5FB-443E-BD2C-1807666E2EF5}" type="presOf" srcId="{1B3900C5-3E10-422B-91B4-5BF78E3423AA}" destId="{95A6C807-C2B3-4C2F-BB18-6559FADA953A}" srcOrd="0" destOrd="0" presId="urn:microsoft.com/office/officeart/2016/7/layout/RepeatingBendingProcessNew"/>
    <dgm:cxn modelId="{698A4A6D-A79F-4FD2-8C99-DDBE7538EEE0}" srcId="{3ED5A2B2-27FA-4DBE-BAF3-B19CDF167339}" destId="{4472E05A-23E9-439D-9E7F-9960ABD563E1}" srcOrd="2" destOrd="0" parTransId="{4D19E536-9076-4BD6-B927-72F6EE5C6F20}" sibTransId="{7D0EF10B-D0ED-4C24-AC4B-272630972208}"/>
    <dgm:cxn modelId="{614FA451-A9F3-426E-81EE-478D8801F750}" type="presOf" srcId="{7D0EF10B-D0ED-4C24-AC4B-272630972208}" destId="{D7501641-6B0C-4BD4-90E8-A7A435E021F4}" srcOrd="1" destOrd="0" presId="urn:microsoft.com/office/officeart/2016/7/layout/RepeatingBendingProcessNew"/>
    <dgm:cxn modelId="{D5C29073-6045-4140-BDA0-E7CE8592707C}" type="presOf" srcId="{D6D15F01-534E-46AE-8163-8BA7FE0E5B23}" destId="{D56DBD30-75DF-46C6-923A-C9C9123FD625}" srcOrd="0" destOrd="0" presId="urn:microsoft.com/office/officeart/2016/7/layout/RepeatingBendingProcessNew"/>
    <dgm:cxn modelId="{96B2F853-0B19-405A-BF8C-965171DC3EAD}" type="presOf" srcId="{947D7B6A-4BF7-49F3-BE07-666C7EADBFA7}" destId="{F353C276-7CEC-45A9-B4E2-2F0EED711A57}" srcOrd="0" destOrd="0" presId="urn:microsoft.com/office/officeart/2016/7/layout/RepeatingBendingProcessNew"/>
    <dgm:cxn modelId="{5DAC9678-41AF-4B48-85DB-50701D89D3C1}" srcId="{3ED5A2B2-27FA-4DBE-BAF3-B19CDF167339}" destId="{74C90BD2-7804-4E4B-B0CB-A613193BF7F2}" srcOrd="1" destOrd="0" parTransId="{FAB6C638-10A0-470E-B985-07233690CCF5}" sibTransId="{C623DC3E-7DF8-4003-A1A0-5962AE2F9E16}"/>
    <dgm:cxn modelId="{B5434C7F-1ED4-4DA6-ACB2-8FDA1F12AED5}" type="presOf" srcId="{9D0E026D-898D-45AD-B853-5D51E78C5D75}" destId="{D19A558C-54FD-4A17-B525-0667DE120C43}" srcOrd="0" destOrd="0" presId="urn:microsoft.com/office/officeart/2016/7/layout/RepeatingBendingProcessNew"/>
    <dgm:cxn modelId="{F820D48B-3B5E-4B3E-B185-04527C061EB2}" type="presOf" srcId="{947D7B6A-4BF7-49F3-BE07-666C7EADBFA7}" destId="{181A783C-24A9-4ED1-B9F4-15A063D1498C}" srcOrd="1" destOrd="0" presId="urn:microsoft.com/office/officeart/2016/7/layout/RepeatingBendingProcessNew"/>
    <dgm:cxn modelId="{65FFF58E-E591-4C3C-B8E7-B9B4CF4DF93C}" type="presOf" srcId="{1B3900C5-3E10-422B-91B4-5BF78E3423AA}" destId="{FC40262A-93BC-4AC9-8DB8-4557C17ED0C2}" srcOrd="1" destOrd="0" presId="urn:microsoft.com/office/officeart/2016/7/layout/RepeatingBendingProcessNew"/>
    <dgm:cxn modelId="{B8408194-1230-47D9-A96D-2009FE82C7FA}" srcId="{3ED5A2B2-27FA-4DBE-BAF3-B19CDF167339}" destId="{DDDD7A6A-BD1F-4428-89F6-A81A25494AB7}" srcOrd="6" destOrd="0" parTransId="{BC2E9945-C261-4853-9100-DA29F1F0FE21}" sibTransId="{E0F4ECCD-C0F8-4D2A-BD17-FAA0D50CCEA0}"/>
    <dgm:cxn modelId="{28C8FA94-2F57-42A2-9453-A0C24E6A2357}" srcId="{3ED5A2B2-27FA-4DBE-BAF3-B19CDF167339}" destId="{13CF3362-ED0B-4DC3-8200-39325605426E}" srcOrd="3" destOrd="0" parTransId="{DE273D3E-A0FA-40DB-BF69-86598D74CDAC}" sibTransId="{D6D15F01-534E-46AE-8163-8BA7FE0E5B23}"/>
    <dgm:cxn modelId="{FCB72A96-267B-4AE4-B49A-6842BD8948C8}" type="presOf" srcId="{4472E05A-23E9-439D-9E7F-9960ABD563E1}" destId="{9DF19036-B81A-4C62-BBFD-FF9EBB762B40}" srcOrd="0" destOrd="0" presId="urn:microsoft.com/office/officeart/2016/7/layout/RepeatingBendingProcessNew"/>
    <dgm:cxn modelId="{B1D9B69B-6416-485F-AFDA-9E6783923110}" type="presOf" srcId="{3ED5A2B2-27FA-4DBE-BAF3-B19CDF167339}" destId="{E2A349D0-6F1E-43E6-8CC4-BA06F46B650C}" srcOrd="0" destOrd="0" presId="urn:microsoft.com/office/officeart/2016/7/layout/RepeatingBendingProcessNew"/>
    <dgm:cxn modelId="{130521A9-D600-410A-B17E-E9B2C2AB783C}" type="presOf" srcId="{74C90BD2-7804-4E4B-B0CB-A613193BF7F2}" destId="{BBC5A4E8-68F1-4152-9A19-22F54BCBA70C}" srcOrd="0" destOrd="0" presId="urn:microsoft.com/office/officeart/2016/7/layout/RepeatingBendingProcessNew"/>
    <dgm:cxn modelId="{37367EB6-9154-4D8E-A136-58E7A2968F1D}" srcId="{3ED5A2B2-27FA-4DBE-BAF3-B19CDF167339}" destId="{9D0E026D-898D-45AD-B853-5D51E78C5D75}" srcOrd="5" destOrd="0" parTransId="{01F0DBB7-6FDC-452C-945E-D236032C2209}" sibTransId="{8B2A74FE-0723-49C3-B90F-F76B3BF5FFDB}"/>
    <dgm:cxn modelId="{5B8601B8-78F7-4CBF-AF84-BEBCDACF075E}" type="presOf" srcId="{DDDD7A6A-BD1F-4428-89F6-A81A25494AB7}" destId="{427FDAEC-FC8A-486A-9EAB-1FC584EEDD95}" srcOrd="0" destOrd="0" presId="urn:microsoft.com/office/officeart/2016/7/layout/RepeatingBendingProcessNew"/>
    <dgm:cxn modelId="{CF4186B9-6FB0-48C5-BD23-421C52114949}" type="presOf" srcId="{D6D15F01-534E-46AE-8163-8BA7FE0E5B23}" destId="{2FAF9707-9901-461E-8A6C-C53B65770C57}" srcOrd="1" destOrd="0" presId="urn:microsoft.com/office/officeart/2016/7/layout/RepeatingBendingProcessNew"/>
    <dgm:cxn modelId="{EA8EF5CC-D6D8-4EFE-9ABC-A0A67A54A373}" type="presOf" srcId="{C623DC3E-7DF8-4003-A1A0-5962AE2F9E16}" destId="{17B8215F-FE9D-4AEB-BED8-F586A8CE9283}" srcOrd="0" destOrd="0" presId="urn:microsoft.com/office/officeart/2016/7/layout/RepeatingBendingProcessNew"/>
    <dgm:cxn modelId="{12BF6FDA-B888-4B72-98C6-C6EF6EA79C97}" srcId="{3ED5A2B2-27FA-4DBE-BAF3-B19CDF167339}" destId="{1A65FB71-825F-4619-BCE9-30818C2FDFA6}" srcOrd="0" destOrd="0" parTransId="{C5BD6796-634E-456B-9ECF-83A44C81F48D}" sibTransId="{947D7B6A-4BF7-49F3-BE07-666C7EADBFA7}"/>
    <dgm:cxn modelId="{8712E6E2-7D79-43CD-A1FF-E25F45868EEE}" type="presOf" srcId="{8B2A74FE-0723-49C3-B90F-F76B3BF5FFDB}" destId="{1D2F0161-74C5-473C-ABA7-E238763D43E7}" srcOrd="0" destOrd="0" presId="urn:microsoft.com/office/officeart/2016/7/layout/RepeatingBendingProcessNew"/>
    <dgm:cxn modelId="{70F729EB-C892-4D7E-BF02-8FF3CF2F4B0C}" type="presOf" srcId="{00CCEAB4-8CE9-44CE-BD35-55450D06FBCB}" destId="{0A3465DE-B68F-4FD5-89C7-F060DF2EF82A}" srcOrd="0" destOrd="0" presId="urn:microsoft.com/office/officeart/2016/7/layout/RepeatingBendingProcessNew"/>
    <dgm:cxn modelId="{EDA570EF-F1E8-4BDE-9CC4-4A02BC1117CE}" type="presOf" srcId="{13CF3362-ED0B-4DC3-8200-39325605426E}" destId="{277FD90A-8817-4CC3-9950-1D177489F149}" srcOrd="0" destOrd="0" presId="urn:microsoft.com/office/officeart/2016/7/layout/RepeatingBendingProcessNew"/>
    <dgm:cxn modelId="{DA879AF5-48EB-44F6-A47E-B391BD19A831}" type="presOf" srcId="{7D0EF10B-D0ED-4C24-AC4B-272630972208}" destId="{8F8A92DF-69BC-4C4A-BF67-2213C4BD4589}" srcOrd="0" destOrd="0" presId="urn:microsoft.com/office/officeart/2016/7/layout/RepeatingBendingProcessNew"/>
    <dgm:cxn modelId="{A8D6F234-A12D-449B-B742-8376086E55DD}" type="presParOf" srcId="{E2A349D0-6F1E-43E6-8CC4-BA06F46B650C}" destId="{C89D42F6-A53E-4DCF-9A2C-5B45563999B0}" srcOrd="0" destOrd="0" presId="urn:microsoft.com/office/officeart/2016/7/layout/RepeatingBendingProcessNew"/>
    <dgm:cxn modelId="{7ECAC6AC-062D-4F3B-8C93-4BE752625FB2}" type="presParOf" srcId="{E2A349D0-6F1E-43E6-8CC4-BA06F46B650C}" destId="{F353C276-7CEC-45A9-B4E2-2F0EED711A57}" srcOrd="1" destOrd="0" presId="urn:microsoft.com/office/officeart/2016/7/layout/RepeatingBendingProcessNew"/>
    <dgm:cxn modelId="{E7B1F5AB-9945-45BE-B885-A6E6159E64AE}" type="presParOf" srcId="{F353C276-7CEC-45A9-B4E2-2F0EED711A57}" destId="{181A783C-24A9-4ED1-B9F4-15A063D1498C}" srcOrd="0" destOrd="0" presId="urn:microsoft.com/office/officeart/2016/7/layout/RepeatingBendingProcessNew"/>
    <dgm:cxn modelId="{AC5760D7-E631-460B-90F4-09F445215CD2}" type="presParOf" srcId="{E2A349D0-6F1E-43E6-8CC4-BA06F46B650C}" destId="{BBC5A4E8-68F1-4152-9A19-22F54BCBA70C}" srcOrd="2" destOrd="0" presId="urn:microsoft.com/office/officeart/2016/7/layout/RepeatingBendingProcessNew"/>
    <dgm:cxn modelId="{CB8BF3AC-61A1-44D6-8D5C-AE6B103D85D2}" type="presParOf" srcId="{E2A349D0-6F1E-43E6-8CC4-BA06F46B650C}" destId="{17B8215F-FE9D-4AEB-BED8-F586A8CE9283}" srcOrd="3" destOrd="0" presId="urn:microsoft.com/office/officeart/2016/7/layout/RepeatingBendingProcessNew"/>
    <dgm:cxn modelId="{204841E4-3DB6-480A-B5DD-CA15DF7920FB}" type="presParOf" srcId="{17B8215F-FE9D-4AEB-BED8-F586A8CE9283}" destId="{165F0945-94C1-4AF9-9D23-1A943CB0288D}" srcOrd="0" destOrd="0" presId="urn:microsoft.com/office/officeart/2016/7/layout/RepeatingBendingProcessNew"/>
    <dgm:cxn modelId="{247400C6-1559-48E9-87C7-8F4397D6F7E0}" type="presParOf" srcId="{E2A349D0-6F1E-43E6-8CC4-BA06F46B650C}" destId="{9DF19036-B81A-4C62-BBFD-FF9EBB762B40}" srcOrd="4" destOrd="0" presId="urn:microsoft.com/office/officeart/2016/7/layout/RepeatingBendingProcessNew"/>
    <dgm:cxn modelId="{BCE0FF61-1A0E-4164-B990-B1CF0886DFB1}" type="presParOf" srcId="{E2A349D0-6F1E-43E6-8CC4-BA06F46B650C}" destId="{8F8A92DF-69BC-4C4A-BF67-2213C4BD4589}" srcOrd="5" destOrd="0" presId="urn:microsoft.com/office/officeart/2016/7/layout/RepeatingBendingProcessNew"/>
    <dgm:cxn modelId="{EC87CF97-D235-4B64-8CDB-83D8409A0AA0}" type="presParOf" srcId="{8F8A92DF-69BC-4C4A-BF67-2213C4BD4589}" destId="{D7501641-6B0C-4BD4-90E8-A7A435E021F4}" srcOrd="0" destOrd="0" presId="urn:microsoft.com/office/officeart/2016/7/layout/RepeatingBendingProcessNew"/>
    <dgm:cxn modelId="{46801F35-D95F-419A-A84C-AC58C3337702}" type="presParOf" srcId="{E2A349D0-6F1E-43E6-8CC4-BA06F46B650C}" destId="{277FD90A-8817-4CC3-9950-1D177489F149}" srcOrd="6" destOrd="0" presId="urn:microsoft.com/office/officeart/2016/7/layout/RepeatingBendingProcessNew"/>
    <dgm:cxn modelId="{76AE5808-BE96-4C3E-AC49-4B8A997641E3}" type="presParOf" srcId="{E2A349D0-6F1E-43E6-8CC4-BA06F46B650C}" destId="{D56DBD30-75DF-46C6-923A-C9C9123FD625}" srcOrd="7" destOrd="0" presId="urn:microsoft.com/office/officeart/2016/7/layout/RepeatingBendingProcessNew"/>
    <dgm:cxn modelId="{13B7F650-6F70-48C2-9674-6C35DC7771E6}" type="presParOf" srcId="{D56DBD30-75DF-46C6-923A-C9C9123FD625}" destId="{2FAF9707-9901-461E-8A6C-C53B65770C57}" srcOrd="0" destOrd="0" presId="urn:microsoft.com/office/officeart/2016/7/layout/RepeatingBendingProcessNew"/>
    <dgm:cxn modelId="{8325157A-7FC8-44F6-9B4E-9F21297EC35E}" type="presParOf" srcId="{E2A349D0-6F1E-43E6-8CC4-BA06F46B650C}" destId="{0A3465DE-B68F-4FD5-89C7-F060DF2EF82A}" srcOrd="8" destOrd="0" presId="urn:microsoft.com/office/officeart/2016/7/layout/RepeatingBendingProcessNew"/>
    <dgm:cxn modelId="{B9073D7A-9B30-4AA7-A9EC-6CEDED5ABB5C}" type="presParOf" srcId="{E2A349D0-6F1E-43E6-8CC4-BA06F46B650C}" destId="{95A6C807-C2B3-4C2F-BB18-6559FADA953A}" srcOrd="9" destOrd="0" presId="urn:microsoft.com/office/officeart/2016/7/layout/RepeatingBendingProcessNew"/>
    <dgm:cxn modelId="{5C08F20D-8111-4962-A723-01FAA9E2673E}" type="presParOf" srcId="{95A6C807-C2B3-4C2F-BB18-6559FADA953A}" destId="{FC40262A-93BC-4AC9-8DB8-4557C17ED0C2}" srcOrd="0" destOrd="0" presId="urn:microsoft.com/office/officeart/2016/7/layout/RepeatingBendingProcessNew"/>
    <dgm:cxn modelId="{34252A12-357C-4BA2-853C-3D3C2F5B7BEB}" type="presParOf" srcId="{E2A349D0-6F1E-43E6-8CC4-BA06F46B650C}" destId="{D19A558C-54FD-4A17-B525-0667DE120C43}" srcOrd="10" destOrd="0" presId="urn:microsoft.com/office/officeart/2016/7/layout/RepeatingBendingProcessNew"/>
    <dgm:cxn modelId="{A96D8E31-B5EF-46C9-AD7D-EB2B24253BDB}" type="presParOf" srcId="{E2A349D0-6F1E-43E6-8CC4-BA06F46B650C}" destId="{1D2F0161-74C5-473C-ABA7-E238763D43E7}" srcOrd="11" destOrd="0" presId="urn:microsoft.com/office/officeart/2016/7/layout/RepeatingBendingProcessNew"/>
    <dgm:cxn modelId="{8651DC13-B23A-41DD-9F5B-A25F7526DF7E}" type="presParOf" srcId="{1D2F0161-74C5-473C-ABA7-E238763D43E7}" destId="{D114F1CC-E880-46C0-B822-7BB896DF7F76}" srcOrd="0" destOrd="0" presId="urn:microsoft.com/office/officeart/2016/7/layout/RepeatingBendingProcessNew"/>
    <dgm:cxn modelId="{2BC1DDE2-DF68-48F8-B1F3-478988A4E96A}" type="presParOf" srcId="{E2A349D0-6F1E-43E6-8CC4-BA06F46B650C}" destId="{427FDAEC-FC8A-486A-9EAB-1FC584EEDD95}" srcOrd="12"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865C3-20E7-4174-B3C8-F3F3636E2E3A}">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5AF55-625E-4469-BC23-05226474F927}">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Introduction </a:t>
          </a:r>
        </a:p>
      </dsp:txBody>
      <dsp:txXfrm>
        <a:off x="0" y="675"/>
        <a:ext cx="6900512" cy="790684"/>
      </dsp:txXfrm>
    </dsp:sp>
    <dsp:sp modelId="{310F772C-0A40-4CC1-ACFD-1C7C9A4941E9}">
      <dsp:nvSpPr>
        <dsp:cNvPr id="0" name=""/>
        <dsp:cNvSpPr/>
      </dsp:nvSpPr>
      <dsp:spPr>
        <a:xfrm>
          <a:off x="0" y="791359"/>
          <a:ext cx="6900512" cy="0"/>
        </a:xfrm>
        <a:prstGeom prst="line">
          <a:avLst/>
        </a:prstGeom>
        <a:solidFill>
          <a:schemeClr val="accent2">
            <a:hueOff val="1073936"/>
            <a:satOff val="-3082"/>
            <a:lumOff val="-4935"/>
            <a:alphaOff val="0"/>
          </a:schemeClr>
        </a:solidFill>
        <a:ln w="19050" cap="flat" cmpd="sng" algn="ctr">
          <a:solidFill>
            <a:schemeClr val="accent2">
              <a:hueOff val="1073936"/>
              <a:satOff val="-3082"/>
              <a:lumOff val="-49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934F5-480A-41B9-ABCA-BFE0382A30D4}">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Tools and Technologies</a:t>
          </a:r>
        </a:p>
      </dsp:txBody>
      <dsp:txXfrm>
        <a:off x="0" y="791359"/>
        <a:ext cx="6900512" cy="790684"/>
      </dsp:txXfrm>
    </dsp:sp>
    <dsp:sp modelId="{9CBF0BED-C881-4BF9-912E-AD167EC9DF5C}">
      <dsp:nvSpPr>
        <dsp:cNvPr id="0" name=""/>
        <dsp:cNvSpPr/>
      </dsp:nvSpPr>
      <dsp:spPr>
        <a:xfrm>
          <a:off x="0" y="1582044"/>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E2D60D-4F8D-496E-B88A-DE3F45200BE5}">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Goals</a:t>
          </a:r>
        </a:p>
      </dsp:txBody>
      <dsp:txXfrm>
        <a:off x="0" y="1582044"/>
        <a:ext cx="6900512" cy="790684"/>
      </dsp:txXfrm>
    </dsp:sp>
    <dsp:sp modelId="{47FFFE10-66A0-4667-B70E-11FAB9BE5549}">
      <dsp:nvSpPr>
        <dsp:cNvPr id="0" name=""/>
        <dsp:cNvSpPr/>
      </dsp:nvSpPr>
      <dsp:spPr>
        <a:xfrm>
          <a:off x="0" y="2372728"/>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5F8821-D4FC-4339-8B90-96D3BE032505}">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Data Cleaning</a:t>
          </a:r>
        </a:p>
      </dsp:txBody>
      <dsp:txXfrm>
        <a:off x="0" y="2372728"/>
        <a:ext cx="6900512" cy="790684"/>
      </dsp:txXfrm>
    </dsp:sp>
    <dsp:sp modelId="{02D3B2F1-7F2E-42CA-BE7B-8D42A1BEBFD5}">
      <dsp:nvSpPr>
        <dsp:cNvPr id="0" name=""/>
        <dsp:cNvSpPr/>
      </dsp:nvSpPr>
      <dsp:spPr>
        <a:xfrm>
          <a:off x="0" y="3163412"/>
          <a:ext cx="6900512"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B73412-80A8-49CB-8971-0725D6128A1B}">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Implementation</a:t>
          </a:r>
        </a:p>
      </dsp:txBody>
      <dsp:txXfrm>
        <a:off x="0" y="3163412"/>
        <a:ext cx="6900512" cy="790684"/>
      </dsp:txXfrm>
    </dsp:sp>
    <dsp:sp modelId="{E2253A7D-D09B-4A2D-8D9B-DEDC19B93485}">
      <dsp:nvSpPr>
        <dsp:cNvPr id="0" name=""/>
        <dsp:cNvSpPr/>
      </dsp:nvSpPr>
      <dsp:spPr>
        <a:xfrm>
          <a:off x="0" y="3954096"/>
          <a:ext cx="6900512" cy="0"/>
        </a:xfrm>
        <a:prstGeom prst="line">
          <a:avLst/>
        </a:prstGeom>
        <a:solidFill>
          <a:schemeClr val="accent2">
            <a:hueOff val="5369678"/>
            <a:satOff val="-15411"/>
            <a:lumOff val="-24674"/>
            <a:alphaOff val="0"/>
          </a:schemeClr>
        </a:solidFill>
        <a:ln w="19050" cap="flat" cmpd="sng" algn="ctr">
          <a:solidFill>
            <a:schemeClr val="accent2">
              <a:hueOff val="5369678"/>
              <a:satOff val="-15411"/>
              <a:lumOff val="-246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B60258-8838-4228-99F2-13BC0599889A}">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Visualization </a:t>
          </a:r>
        </a:p>
      </dsp:txBody>
      <dsp:txXfrm>
        <a:off x="0" y="3954096"/>
        <a:ext cx="6900512" cy="790684"/>
      </dsp:txXfrm>
    </dsp:sp>
    <dsp:sp modelId="{F3FF5A97-0698-49A3-9170-796530A81A15}">
      <dsp:nvSpPr>
        <dsp:cNvPr id="0" name=""/>
        <dsp:cNvSpPr/>
      </dsp:nvSpPr>
      <dsp:spPr>
        <a:xfrm>
          <a:off x="0" y="4744781"/>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1EDFBB-DC74-4E34-ADB1-2B87CE888629}">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t>Problems faced</a:t>
          </a:r>
        </a:p>
      </dsp:txBody>
      <dsp:txXfrm>
        <a:off x="0" y="4744781"/>
        <a:ext cx="6900512" cy="7906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049BC-1F36-4ACA-8A13-E9DB8A06FD29}">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8565A-4907-473F-BE39-E5252ACECF5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2C9BC2-188E-4AFF-B388-EF57CBE1E69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PySpark for big data processing: Leveraging PySpark's distributed computing capabilities to handle data efficiently.</a:t>
          </a:r>
        </a:p>
      </dsp:txBody>
      <dsp:txXfrm>
        <a:off x="1435590" y="531"/>
        <a:ext cx="9080009" cy="1242935"/>
      </dsp:txXfrm>
    </dsp:sp>
    <dsp:sp modelId="{FA48124F-DE8A-4797-899E-0BFD49B6089C}">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9458C8-FAD5-4584-96D4-9271425D41B1}">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CD1F24-8529-4C4C-A746-71DF1C5FE68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Pandas for data manipulation: Utilized Pandas for data cleaning, preprocessing, and manipulation tasks, enabling consistent data analysis workflows.</a:t>
          </a:r>
        </a:p>
      </dsp:txBody>
      <dsp:txXfrm>
        <a:off x="1435590" y="1554201"/>
        <a:ext cx="9080009" cy="1242935"/>
      </dsp:txXfrm>
    </dsp:sp>
    <dsp:sp modelId="{1C450A47-0DB0-48E1-AC94-877478BBE725}">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87FDB8-4C1A-47E5-8534-D47579FA695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A4A8629-147A-47D4-BBF0-1D608741683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Matplotlib for data visualization: Used Matplotlib to create visualizations that communicate insights derived from the data effectively</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392890-E305-4EB0-9F3E-DBC409E4254B}">
      <dsp:nvSpPr>
        <dsp:cNvPr id="0" name=""/>
        <dsp:cNvSpPr/>
      </dsp:nvSpPr>
      <dsp:spPr>
        <a:xfrm>
          <a:off x="0" y="3399"/>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720BB-8F0E-4BD8-AD4A-9D3A3810C861}">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8365C-9E9E-43A6-AEC4-E5E7D10EE9C1}">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Highlight the district with the highest number of fatal crashes.</a:t>
          </a:r>
        </a:p>
      </dsp:txBody>
      <dsp:txXfrm>
        <a:off x="836323" y="3399"/>
        <a:ext cx="9679276" cy="724089"/>
      </dsp:txXfrm>
    </dsp:sp>
    <dsp:sp modelId="{E3D07D2C-D336-4358-B66F-3AA3F9DAC2FA}">
      <dsp:nvSpPr>
        <dsp:cNvPr id="0" name=""/>
        <dsp:cNvSpPr/>
      </dsp:nvSpPr>
      <dsp:spPr>
        <a:xfrm>
          <a:off x="0" y="908511"/>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749783-5B38-47FE-8D17-9E70BEA9EA67}">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0BA2A-BDC0-4442-9563-05FDDD1B02CD}">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Identify the streets with the highest number of fatal crashes.</a:t>
          </a:r>
        </a:p>
      </dsp:txBody>
      <dsp:txXfrm>
        <a:off x="836323" y="908511"/>
        <a:ext cx="9679276" cy="724089"/>
      </dsp:txXfrm>
    </dsp:sp>
    <dsp:sp modelId="{F1B7299E-33E1-4776-88B9-E6B5C35EE174}">
      <dsp:nvSpPr>
        <dsp:cNvPr id="0" name=""/>
        <dsp:cNvSpPr/>
      </dsp:nvSpPr>
      <dsp:spPr>
        <a:xfrm>
          <a:off x="0" y="1813624"/>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C0E607-1F68-4333-AFFB-EA2A42657526}">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78139B-0750-4704-A05C-8D0618D5C24C}">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Determine which traffic control had the most fatal collisions.</a:t>
          </a:r>
        </a:p>
      </dsp:txBody>
      <dsp:txXfrm>
        <a:off x="836323" y="1813624"/>
        <a:ext cx="9679276" cy="724089"/>
      </dsp:txXfrm>
    </dsp:sp>
    <dsp:sp modelId="{57E2DF31-A588-4DC4-99CF-9E88C906EF0E}">
      <dsp:nvSpPr>
        <dsp:cNvPr id="0" name=""/>
        <dsp:cNvSpPr/>
      </dsp:nvSpPr>
      <dsp:spPr>
        <a:xfrm>
          <a:off x="0" y="2718736"/>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0EDCB2-3D5B-4241-BB17-715758946A8C}">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C5C38-DB30-4044-934D-F5542813AECA}">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Identify the most common state of condition among drivers in fatal collisions.</a:t>
          </a:r>
        </a:p>
      </dsp:txBody>
      <dsp:txXfrm>
        <a:off x="836323" y="2718736"/>
        <a:ext cx="9679276" cy="724089"/>
      </dsp:txXfrm>
    </dsp:sp>
    <dsp:sp modelId="{7641ACD4-910D-4627-B61F-3F679D3D4071}">
      <dsp:nvSpPr>
        <dsp:cNvPr id="0" name=""/>
        <dsp:cNvSpPr/>
      </dsp:nvSpPr>
      <dsp:spPr>
        <a:xfrm>
          <a:off x="0" y="3623848"/>
          <a:ext cx="10515600" cy="7240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358FAF-FC5F-40BA-96E6-31A2E7DBE1DC}">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32FAD6-E7C1-4E16-B402-7EE49D3544AF}">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Determine the most common vehicle speed present during fatal crashes.</a:t>
          </a:r>
        </a:p>
      </dsp:txBody>
      <dsp:txXfrm>
        <a:off x="836323" y="3623848"/>
        <a:ext cx="9679276" cy="72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DADC8-01B8-4A92-A5AA-2B4AB47EE301}">
      <dsp:nvSpPr>
        <dsp:cNvPr id="0" name=""/>
        <dsp:cNvSpPr/>
      </dsp:nvSpPr>
      <dsp:spPr>
        <a:xfrm>
          <a:off x="0" y="3399"/>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FD0F93-9D78-4D49-BBCB-5E751F11F316}">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4C2EFC-DC94-4FBA-81A7-2426A42BA9AE}">
      <dsp:nvSpPr>
        <dsp:cNvPr id="0" name=""/>
        <dsp:cNvSpPr/>
      </dsp:nvSpPr>
      <dsp:spPr>
        <a:xfrm>
          <a:off x="836323" y="3399"/>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Highlight the difference in fatal crash occurrences between day and night</a:t>
          </a:r>
        </a:p>
      </dsp:txBody>
      <dsp:txXfrm>
        <a:off x="836323" y="3399"/>
        <a:ext cx="9679276" cy="724089"/>
      </dsp:txXfrm>
    </dsp:sp>
    <dsp:sp modelId="{D1F4F556-E77F-437D-92C9-E71546588B44}">
      <dsp:nvSpPr>
        <dsp:cNvPr id="0" name=""/>
        <dsp:cNvSpPr/>
      </dsp:nvSpPr>
      <dsp:spPr>
        <a:xfrm>
          <a:off x="0" y="908511"/>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87B457-AFBD-4598-AE3E-A55BDC8C27F4}">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06FE59-5718-425C-BDE0-DDFEE7FEF84D}">
      <dsp:nvSpPr>
        <dsp:cNvPr id="0" name=""/>
        <dsp:cNvSpPr/>
      </dsp:nvSpPr>
      <dsp:spPr>
        <a:xfrm>
          <a:off x="836323" y="908511"/>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dirty="0"/>
            <a:t>Determine the impact of road condition on fatal crash occurrences</a:t>
          </a:r>
        </a:p>
      </dsp:txBody>
      <dsp:txXfrm>
        <a:off x="836323" y="908511"/>
        <a:ext cx="9679276" cy="724089"/>
      </dsp:txXfrm>
    </dsp:sp>
    <dsp:sp modelId="{74CB67ED-D4C5-4CA8-B30C-3D71C6082E38}">
      <dsp:nvSpPr>
        <dsp:cNvPr id="0" name=""/>
        <dsp:cNvSpPr/>
      </dsp:nvSpPr>
      <dsp:spPr>
        <a:xfrm>
          <a:off x="0" y="1813624"/>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7FB600-AA6C-4C9B-B80E-A444E229E6B0}">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B3B22A-3FBB-4898-8D4A-ADBA20E544FC}">
      <dsp:nvSpPr>
        <dsp:cNvPr id="0" name=""/>
        <dsp:cNvSpPr/>
      </dsp:nvSpPr>
      <dsp:spPr>
        <a:xfrm>
          <a:off x="836323" y="1813624"/>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Identify the year with the highest number of fatal car crashes</a:t>
          </a:r>
        </a:p>
      </dsp:txBody>
      <dsp:txXfrm>
        <a:off x="836323" y="1813624"/>
        <a:ext cx="9679276" cy="724089"/>
      </dsp:txXfrm>
    </dsp:sp>
    <dsp:sp modelId="{927969FF-7323-47E8-9AA9-A2768D1E6F59}">
      <dsp:nvSpPr>
        <dsp:cNvPr id="0" name=""/>
        <dsp:cNvSpPr/>
      </dsp:nvSpPr>
      <dsp:spPr>
        <a:xfrm>
          <a:off x="0" y="2718736"/>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A3C9B-8BFD-459F-9C5F-E75DDDF2DAD3}">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B1216A-E4D8-490E-AA83-5DD03C4733FC}">
      <dsp:nvSpPr>
        <dsp:cNvPr id="0" name=""/>
        <dsp:cNvSpPr/>
      </dsp:nvSpPr>
      <dsp:spPr>
        <a:xfrm>
          <a:off x="836323" y="2718736"/>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Provide insights into the prevalence of speeding in fatal crashes</a:t>
          </a:r>
        </a:p>
      </dsp:txBody>
      <dsp:txXfrm>
        <a:off x="836323" y="2718736"/>
        <a:ext cx="9679276" cy="724089"/>
      </dsp:txXfrm>
    </dsp:sp>
    <dsp:sp modelId="{3D2768F6-BA4E-4748-B857-60D8210749D8}">
      <dsp:nvSpPr>
        <dsp:cNvPr id="0" name=""/>
        <dsp:cNvSpPr/>
      </dsp:nvSpPr>
      <dsp:spPr>
        <a:xfrm>
          <a:off x="0" y="3623848"/>
          <a:ext cx="105156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80646A-ABF2-450F-BBF6-18EA9D13EEEA}">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5BE35B-9DAB-4888-88E3-D890C8B8E433}">
      <dsp:nvSpPr>
        <dsp:cNvPr id="0" name=""/>
        <dsp:cNvSpPr/>
      </dsp:nvSpPr>
      <dsp:spPr>
        <a:xfrm>
          <a:off x="836323" y="3623848"/>
          <a:ext cx="96792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100000"/>
            </a:lnSpc>
            <a:spcBef>
              <a:spcPct val="0"/>
            </a:spcBef>
            <a:spcAft>
              <a:spcPct val="35000"/>
            </a:spcAft>
            <a:buNone/>
          </a:pPr>
          <a:r>
            <a:rPr lang="en-US" sz="1900" kern="1200"/>
            <a:t>Highlight the significance of pedestrian safety in fatal crash incidents</a:t>
          </a:r>
        </a:p>
      </dsp:txBody>
      <dsp:txXfrm>
        <a:off x="836323" y="3623848"/>
        <a:ext cx="9679276" cy="72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29D08-839E-482C-B110-CAABAB789196}">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1B84F-FB4A-4C07-857E-38B5610B4A7C}">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315259-2DF7-4E67-869F-2719820EBFC0}">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977900">
            <a:lnSpc>
              <a:spcPct val="100000"/>
            </a:lnSpc>
            <a:spcBef>
              <a:spcPct val="0"/>
            </a:spcBef>
            <a:spcAft>
              <a:spcPct val="35000"/>
            </a:spcAft>
            <a:buNone/>
          </a:pPr>
          <a:r>
            <a:rPr lang="en-US" sz="2200" kern="1200"/>
            <a:t>Importance of Data Quality:Clean and reliable data is essential for accurate analysis, trustworthy insights, and actionable recommendations.</a:t>
          </a:r>
        </a:p>
      </dsp:txBody>
      <dsp:txXfrm>
        <a:off x="1508156" y="707288"/>
        <a:ext cx="9007443" cy="1305763"/>
      </dsp:txXfrm>
    </dsp:sp>
    <dsp:sp modelId="{368FE9C7-5F6C-4F4F-82DD-1DC93598EDD8}">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D03DE0-0AB4-4E46-9E91-9F4FB11AEDD2}">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3432E2-4203-492E-939C-038B586F2934}">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977900">
            <a:lnSpc>
              <a:spcPct val="100000"/>
            </a:lnSpc>
            <a:spcBef>
              <a:spcPct val="0"/>
            </a:spcBef>
            <a:spcAft>
              <a:spcPct val="35000"/>
            </a:spcAft>
            <a:buNone/>
          </a:pPr>
          <a:r>
            <a:rPr lang="en-US" sz="2200" kern="1200"/>
            <a:t>techniques such as handling missing values, standardizing formats, and removing duplicates employed with Pandas to clean the dataset</a:t>
          </a:r>
        </a:p>
      </dsp:txBody>
      <dsp:txXfrm>
        <a:off x="1508156" y="2339492"/>
        <a:ext cx="9007443" cy="13057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3C276-7CEC-45A9-B4E2-2F0EED711A57}">
      <dsp:nvSpPr>
        <dsp:cNvPr id="0" name=""/>
        <dsp:cNvSpPr/>
      </dsp:nvSpPr>
      <dsp:spPr>
        <a:xfrm>
          <a:off x="2395595" y="1058077"/>
          <a:ext cx="523028" cy="91440"/>
        </a:xfrm>
        <a:custGeom>
          <a:avLst/>
          <a:gdLst/>
          <a:ahLst/>
          <a:cxnLst/>
          <a:rect l="0" t="0" r="0" b="0"/>
          <a:pathLst>
            <a:path>
              <a:moveTo>
                <a:pt x="0" y="52912"/>
              </a:moveTo>
              <a:lnTo>
                <a:pt x="278614" y="52912"/>
              </a:lnTo>
              <a:lnTo>
                <a:pt x="278614" y="45720"/>
              </a:lnTo>
              <a:lnTo>
                <a:pt x="523028"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3268" y="1101040"/>
        <a:ext cx="27683" cy="5513"/>
      </dsp:txXfrm>
    </dsp:sp>
    <dsp:sp modelId="{C89D42F6-A53E-4DCF-9A2C-5B45563999B0}">
      <dsp:nvSpPr>
        <dsp:cNvPr id="0" name=""/>
        <dsp:cNvSpPr/>
      </dsp:nvSpPr>
      <dsp:spPr>
        <a:xfrm>
          <a:off x="8" y="391773"/>
          <a:ext cx="2397387" cy="1438432"/>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Downloaded dataset from Kaggle.</a:t>
          </a:r>
        </a:p>
      </dsp:txBody>
      <dsp:txXfrm>
        <a:off x="8" y="391773"/>
        <a:ext cx="2397387" cy="1438432"/>
      </dsp:txXfrm>
    </dsp:sp>
    <dsp:sp modelId="{17B8215F-FE9D-4AEB-BED8-F586A8CE9283}">
      <dsp:nvSpPr>
        <dsp:cNvPr id="0" name=""/>
        <dsp:cNvSpPr/>
      </dsp:nvSpPr>
      <dsp:spPr>
        <a:xfrm>
          <a:off x="5346611" y="1058077"/>
          <a:ext cx="520799" cy="91440"/>
        </a:xfrm>
        <a:custGeom>
          <a:avLst/>
          <a:gdLst/>
          <a:ahLst/>
          <a:cxnLst/>
          <a:rect l="0" t="0" r="0" b="0"/>
          <a:pathLst>
            <a:path>
              <a:moveTo>
                <a:pt x="0" y="45720"/>
              </a:moveTo>
              <a:lnTo>
                <a:pt x="520799" y="45720"/>
              </a:lnTo>
            </a:path>
          </a:pathLst>
        </a:custGeom>
        <a:noFill/>
        <a:ln w="12700" cap="flat" cmpd="sng" algn="ctr">
          <a:solidFill>
            <a:schemeClr val="accent5">
              <a:hueOff val="-2430430"/>
              <a:satOff val="-165"/>
              <a:lumOff val="39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3226" y="1101040"/>
        <a:ext cx="27569" cy="5513"/>
      </dsp:txXfrm>
    </dsp:sp>
    <dsp:sp modelId="{BBC5A4E8-68F1-4152-9A19-22F54BCBA70C}">
      <dsp:nvSpPr>
        <dsp:cNvPr id="0" name=""/>
        <dsp:cNvSpPr/>
      </dsp:nvSpPr>
      <dsp:spPr>
        <a:xfrm>
          <a:off x="2951024" y="384581"/>
          <a:ext cx="2397387" cy="1438432"/>
        </a:xfrm>
        <a:prstGeom prst="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Install the required Python libraries, including </a:t>
          </a:r>
          <a:r>
            <a:rPr lang="en-US" sz="1700" kern="1200" dirty="0" err="1"/>
            <a:t>PySpark</a:t>
          </a:r>
          <a:r>
            <a:rPr lang="en-US" sz="1700" kern="1200" dirty="0"/>
            <a:t>, and Pandas.</a:t>
          </a:r>
        </a:p>
      </dsp:txBody>
      <dsp:txXfrm>
        <a:off x="2951024" y="384581"/>
        <a:ext cx="2397387" cy="1438432"/>
      </dsp:txXfrm>
    </dsp:sp>
    <dsp:sp modelId="{8F8A92DF-69BC-4C4A-BF67-2213C4BD4589}">
      <dsp:nvSpPr>
        <dsp:cNvPr id="0" name=""/>
        <dsp:cNvSpPr/>
      </dsp:nvSpPr>
      <dsp:spPr>
        <a:xfrm>
          <a:off x="8295397" y="1058077"/>
          <a:ext cx="520799" cy="91440"/>
        </a:xfrm>
        <a:custGeom>
          <a:avLst/>
          <a:gdLst/>
          <a:ahLst/>
          <a:cxnLst/>
          <a:rect l="0" t="0" r="0" b="0"/>
          <a:pathLst>
            <a:path>
              <a:moveTo>
                <a:pt x="0" y="45720"/>
              </a:moveTo>
              <a:lnTo>
                <a:pt x="520799" y="45720"/>
              </a:lnTo>
            </a:path>
          </a:pathLst>
        </a:custGeom>
        <a:noFill/>
        <a:ln w="12700" cap="flat" cmpd="sng" algn="ctr">
          <a:solidFill>
            <a:schemeClr val="accent5">
              <a:hueOff val="-4860860"/>
              <a:satOff val="-330"/>
              <a:lumOff val="7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42012" y="1101040"/>
        <a:ext cx="27569" cy="5513"/>
      </dsp:txXfrm>
    </dsp:sp>
    <dsp:sp modelId="{9DF19036-B81A-4C62-BBFD-FF9EBB762B40}">
      <dsp:nvSpPr>
        <dsp:cNvPr id="0" name=""/>
        <dsp:cNvSpPr/>
      </dsp:nvSpPr>
      <dsp:spPr>
        <a:xfrm>
          <a:off x="5899810" y="384581"/>
          <a:ext cx="2397387" cy="1438432"/>
        </a:xfrm>
        <a:prstGeom prst="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Cleaned and preprocessed raw dataset using Pandas.</a:t>
          </a:r>
        </a:p>
      </dsp:txBody>
      <dsp:txXfrm>
        <a:off x="5899810" y="384581"/>
        <a:ext cx="2397387" cy="1438432"/>
      </dsp:txXfrm>
    </dsp:sp>
    <dsp:sp modelId="{D56DBD30-75DF-46C6-923A-C9C9123FD625}">
      <dsp:nvSpPr>
        <dsp:cNvPr id="0" name=""/>
        <dsp:cNvSpPr/>
      </dsp:nvSpPr>
      <dsp:spPr>
        <a:xfrm>
          <a:off x="1200931" y="1821213"/>
          <a:ext cx="8846358" cy="520799"/>
        </a:xfrm>
        <a:custGeom>
          <a:avLst/>
          <a:gdLst/>
          <a:ahLst/>
          <a:cxnLst/>
          <a:rect l="0" t="0" r="0" b="0"/>
          <a:pathLst>
            <a:path>
              <a:moveTo>
                <a:pt x="8846358" y="0"/>
              </a:moveTo>
              <a:lnTo>
                <a:pt x="8846358" y="277499"/>
              </a:lnTo>
              <a:lnTo>
                <a:pt x="0" y="277499"/>
              </a:lnTo>
              <a:lnTo>
                <a:pt x="0" y="520799"/>
              </a:lnTo>
            </a:path>
          </a:pathLst>
        </a:custGeom>
        <a:noFill/>
        <a:ln w="12700" cap="flat" cmpd="sng" algn="ctr">
          <a:solidFill>
            <a:schemeClr val="accent5">
              <a:hueOff val="-7291290"/>
              <a:satOff val="-496"/>
              <a:lumOff val="117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02522" y="2078856"/>
        <a:ext cx="443176" cy="5513"/>
      </dsp:txXfrm>
    </dsp:sp>
    <dsp:sp modelId="{277FD90A-8817-4CC3-9950-1D177489F149}">
      <dsp:nvSpPr>
        <dsp:cNvPr id="0" name=""/>
        <dsp:cNvSpPr/>
      </dsp:nvSpPr>
      <dsp:spPr>
        <a:xfrm>
          <a:off x="8848596" y="384581"/>
          <a:ext cx="2397387" cy="1438432"/>
        </a:xfrm>
        <a:prstGeom prst="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Created a notebook in Jupiter and imported the dataset.</a:t>
          </a:r>
        </a:p>
      </dsp:txBody>
      <dsp:txXfrm>
        <a:off x="8848596" y="384581"/>
        <a:ext cx="2397387" cy="1438432"/>
      </dsp:txXfrm>
    </dsp:sp>
    <dsp:sp modelId="{95A6C807-C2B3-4C2F-BB18-6559FADA953A}">
      <dsp:nvSpPr>
        <dsp:cNvPr id="0" name=""/>
        <dsp:cNvSpPr/>
      </dsp:nvSpPr>
      <dsp:spPr>
        <a:xfrm>
          <a:off x="2397825" y="3047908"/>
          <a:ext cx="520799" cy="91440"/>
        </a:xfrm>
        <a:custGeom>
          <a:avLst/>
          <a:gdLst/>
          <a:ahLst/>
          <a:cxnLst/>
          <a:rect l="0" t="0" r="0" b="0"/>
          <a:pathLst>
            <a:path>
              <a:moveTo>
                <a:pt x="0" y="45720"/>
              </a:moveTo>
              <a:lnTo>
                <a:pt x="520799" y="45720"/>
              </a:lnTo>
            </a:path>
          </a:pathLst>
        </a:custGeom>
        <a:noFill/>
        <a:ln w="12700" cap="flat" cmpd="sng" algn="ctr">
          <a:solidFill>
            <a:schemeClr val="accent5">
              <a:hueOff val="-9721720"/>
              <a:satOff val="-661"/>
              <a:lumOff val="15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44439" y="3090871"/>
        <a:ext cx="27569" cy="5513"/>
      </dsp:txXfrm>
    </dsp:sp>
    <dsp:sp modelId="{0A3465DE-B68F-4FD5-89C7-F060DF2EF82A}">
      <dsp:nvSpPr>
        <dsp:cNvPr id="0" name=""/>
        <dsp:cNvSpPr/>
      </dsp:nvSpPr>
      <dsp:spPr>
        <a:xfrm>
          <a:off x="2238" y="2374412"/>
          <a:ext cx="2397387" cy="1438432"/>
        </a:xfrm>
        <a:prstGeom prst="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Imported the python libraries in Jupiter Notebook.</a:t>
          </a:r>
        </a:p>
      </dsp:txBody>
      <dsp:txXfrm>
        <a:off x="2238" y="2374412"/>
        <a:ext cx="2397387" cy="1438432"/>
      </dsp:txXfrm>
    </dsp:sp>
    <dsp:sp modelId="{1D2F0161-74C5-473C-ABA7-E238763D43E7}">
      <dsp:nvSpPr>
        <dsp:cNvPr id="0" name=""/>
        <dsp:cNvSpPr/>
      </dsp:nvSpPr>
      <dsp:spPr>
        <a:xfrm>
          <a:off x="5346611" y="3047908"/>
          <a:ext cx="520799" cy="91440"/>
        </a:xfrm>
        <a:custGeom>
          <a:avLst/>
          <a:gdLst/>
          <a:ahLst/>
          <a:cxnLst/>
          <a:rect l="0" t="0" r="0" b="0"/>
          <a:pathLst>
            <a:path>
              <a:moveTo>
                <a:pt x="0" y="45720"/>
              </a:moveTo>
              <a:lnTo>
                <a:pt x="520799" y="45720"/>
              </a:lnTo>
            </a:path>
          </a:pathLst>
        </a:custGeom>
        <a:noFill/>
        <a:ln w="12700" cap="flat" cmpd="sng" algn="ctr">
          <a:solidFill>
            <a:schemeClr val="accent5">
              <a:hueOff val="-12152150"/>
              <a:satOff val="-826"/>
              <a:lumOff val="196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93226" y="3090871"/>
        <a:ext cx="27569" cy="5513"/>
      </dsp:txXfrm>
    </dsp:sp>
    <dsp:sp modelId="{D19A558C-54FD-4A17-B525-0667DE120C43}">
      <dsp:nvSpPr>
        <dsp:cNvPr id="0" name=""/>
        <dsp:cNvSpPr/>
      </dsp:nvSpPr>
      <dsp:spPr>
        <a:xfrm>
          <a:off x="2951024" y="2374412"/>
          <a:ext cx="2397387" cy="1438432"/>
        </a:xfrm>
        <a:prstGeom prst="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kern="1200" dirty="0"/>
            <a:t>Created queries according to our goals and started executing them.</a:t>
          </a:r>
        </a:p>
      </dsp:txBody>
      <dsp:txXfrm>
        <a:off x="2951024" y="2374412"/>
        <a:ext cx="2397387" cy="1438432"/>
      </dsp:txXfrm>
    </dsp:sp>
    <dsp:sp modelId="{427FDAEC-FC8A-486A-9EAB-1FC584EEDD95}">
      <dsp:nvSpPr>
        <dsp:cNvPr id="0" name=""/>
        <dsp:cNvSpPr/>
      </dsp:nvSpPr>
      <dsp:spPr>
        <a:xfrm>
          <a:off x="5899810" y="2374412"/>
          <a:ext cx="2397387" cy="1438432"/>
        </a:xfrm>
        <a:prstGeom prst="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7474" tIns="123310" rIns="117474" bIns="123310" numCol="1" spcCol="1270" anchor="ctr" anchorCtr="0">
          <a:noAutofit/>
        </a:bodyPr>
        <a:lstStyle/>
        <a:p>
          <a:pPr marL="0" lvl="0" indent="0" algn="ctr" defTabSz="755650">
            <a:lnSpc>
              <a:spcPct val="90000"/>
            </a:lnSpc>
            <a:spcBef>
              <a:spcPct val="0"/>
            </a:spcBef>
            <a:spcAft>
              <a:spcPct val="35000"/>
            </a:spcAft>
            <a:buNone/>
          </a:pPr>
          <a:r>
            <a:rPr lang="en-US" sz="1700" b="0" i="0" kern="1200" dirty="0"/>
            <a:t>Used Matplotlib to create visualizations that communicate insights derived from the data</a:t>
          </a:r>
          <a:endParaRPr lang="en-US" sz="1700" kern="1200" dirty="0"/>
        </a:p>
      </dsp:txBody>
      <dsp:txXfrm>
        <a:off x="5899810" y="2374412"/>
        <a:ext cx="2397387" cy="143843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DE306-AF84-4A24-A65D-5A4219A6537D}" type="datetimeFigureOut">
              <a:rPr lang="en-US" smtClean="0"/>
              <a:t>4/17/2024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B95E1-C464-4673-8AB4-FE27F7488E6D}" type="slidenum">
              <a:rPr lang="en-US" smtClean="0"/>
              <a:t>‹#›</a:t>
            </a:fld>
            <a:endParaRPr lang="en-US"/>
          </a:p>
        </p:txBody>
      </p:sp>
    </p:spTree>
    <p:extLst>
      <p:ext uri="{BB962C8B-B14F-4D97-AF65-F5344CB8AC3E}">
        <p14:creationId xmlns:p14="http://schemas.microsoft.com/office/powerpoint/2010/main" val="970745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 In our project we are analyzing the Toronto Police data for understanding the Accident patterns and provide the insights for improving safety.</a:t>
            </a:r>
          </a:p>
          <a:p>
            <a:r>
              <a:rPr lang="en-US" b="0" i="0" dirty="0">
                <a:solidFill>
                  <a:schemeClr val="tx1"/>
                </a:solidFill>
                <a:effectLst/>
                <a:highlight>
                  <a:srgbClr val="212121"/>
                </a:highlight>
                <a:latin typeface="+mn-lt"/>
              </a:rPr>
              <a:t>In our project we will be </a:t>
            </a:r>
            <a:r>
              <a:rPr lang="en-US" b="0" i="0" dirty="0">
                <a:solidFill>
                  <a:srgbClr val="ECECEC"/>
                </a:solidFill>
                <a:effectLst/>
                <a:highlight>
                  <a:srgbClr val="212121"/>
                </a:highlight>
                <a:latin typeface="Söhne"/>
              </a:rPr>
              <a:t>Highlighting the significance of reducing fatalities and injuries caused by traffic accidents.</a:t>
            </a:r>
          </a:p>
          <a:p>
            <a:r>
              <a:rPr lang="en-US" b="0" i="0" dirty="0">
                <a:solidFill>
                  <a:srgbClr val="ECECEC"/>
                </a:solidFill>
                <a:effectLst/>
                <a:highlight>
                  <a:srgbClr val="212121"/>
                </a:highlight>
                <a:latin typeface="Söhne"/>
              </a:rPr>
              <a:t>Scope: by this project we will be </a:t>
            </a:r>
            <a:r>
              <a:rPr lang="en-US" b="0" i="0" dirty="0" err="1">
                <a:solidFill>
                  <a:srgbClr val="ECECEC"/>
                </a:solidFill>
                <a:effectLst/>
                <a:highlight>
                  <a:srgbClr val="212121"/>
                </a:highlight>
                <a:latin typeface="Söhne"/>
              </a:rPr>
              <a:t>analysing</a:t>
            </a:r>
            <a:r>
              <a:rPr lang="en-US" b="0" i="0" dirty="0">
                <a:solidFill>
                  <a:srgbClr val="ECECEC"/>
                </a:solidFill>
                <a:effectLst/>
                <a:highlight>
                  <a:srgbClr val="212121"/>
                </a:highlight>
                <a:latin typeface="Söhne"/>
              </a:rPr>
              <a:t> the data and extracting the </a:t>
            </a:r>
            <a:r>
              <a:rPr lang="en-US" b="0" i="0" dirty="0" err="1">
                <a:solidFill>
                  <a:srgbClr val="ECECEC"/>
                </a:solidFill>
                <a:effectLst/>
                <a:highlight>
                  <a:srgbClr val="212121"/>
                </a:highlight>
                <a:latin typeface="Söhne"/>
              </a:rPr>
              <a:t>time,location,weather</a:t>
            </a:r>
            <a:r>
              <a:rPr lang="en-US" b="0" i="0" dirty="0">
                <a:solidFill>
                  <a:srgbClr val="ECECEC"/>
                </a:solidFill>
                <a:effectLst/>
                <a:highlight>
                  <a:srgbClr val="212121"/>
                </a:highlight>
                <a:latin typeface="Söhne"/>
              </a:rPr>
              <a:t> and driver </a:t>
            </a:r>
            <a:r>
              <a:rPr lang="en-US" b="0" i="0" dirty="0" err="1">
                <a:solidFill>
                  <a:srgbClr val="ECECEC"/>
                </a:solidFill>
                <a:effectLst/>
                <a:highlight>
                  <a:srgbClr val="212121"/>
                </a:highlight>
                <a:latin typeface="Söhne"/>
              </a:rPr>
              <a:t>behaviour</a:t>
            </a:r>
            <a:r>
              <a:rPr lang="en-US" b="0" i="0" dirty="0">
                <a:solidFill>
                  <a:srgbClr val="ECECEC"/>
                </a:solidFill>
                <a:effectLst/>
                <a:highlight>
                  <a:srgbClr val="212121"/>
                </a:highlight>
                <a:latin typeface="Söhne"/>
              </a:rPr>
              <a:t>.</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CDEF8-6403-417A-AF2D-9BB9D8265F2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294321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used </a:t>
            </a:r>
            <a:r>
              <a:rPr lang="en-US" dirty="0" err="1"/>
              <a:t>Pyspark</a:t>
            </a:r>
            <a:r>
              <a:rPr lang="en-US" dirty="0"/>
              <a:t> for doing our project and extract the results for the goals</a:t>
            </a:r>
          </a:p>
          <a:p>
            <a:endParaRPr lang="en-US" dirty="0"/>
          </a:p>
        </p:txBody>
      </p:sp>
      <p:sp>
        <p:nvSpPr>
          <p:cNvPr id="4" name="Slide Number Placeholder 3"/>
          <p:cNvSpPr>
            <a:spLocks noGrp="1"/>
          </p:cNvSpPr>
          <p:nvPr>
            <p:ph type="sldNum" sz="quarter" idx="5"/>
          </p:nvPr>
        </p:nvSpPr>
        <p:spPr/>
        <p:txBody>
          <a:bodyPr/>
          <a:lstStyle/>
          <a:p>
            <a:fld id="{FFAB95E1-C464-4673-8AB4-FE27F7488E6D}" type="slidenum">
              <a:rPr lang="en-US" smtClean="0"/>
              <a:t>4</a:t>
            </a:fld>
            <a:endParaRPr lang="en-US"/>
          </a:p>
        </p:txBody>
      </p:sp>
    </p:spTree>
    <p:extLst>
      <p:ext uri="{BB962C8B-B14F-4D97-AF65-F5344CB8AC3E}">
        <p14:creationId xmlns:p14="http://schemas.microsoft.com/office/powerpoint/2010/main" val="307566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this project we will extract district with the highest number of fatal crashes</a:t>
            </a:r>
          </a:p>
          <a:p>
            <a:r>
              <a:rPr lang="en-US" dirty="0"/>
              <a:t>We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CDEF8-6403-417A-AF2D-9BB9D8265F2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81876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this project we will</a:t>
            </a:r>
          </a:p>
          <a:p>
            <a:endParaRPr lang="en-US" dirty="0"/>
          </a:p>
        </p:txBody>
      </p:sp>
      <p:sp>
        <p:nvSpPr>
          <p:cNvPr id="4" name="Slide Number Placeholder 3"/>
          <p:cNvSpPr>
            <a:spLocks noGrp="1"/>
          </p:cNvSpPr>
          <p:nvPr>
            <p:ph type="sldNum" sz="quarter" idx="5"/>
          </p:nvPr>
        </p:nvSpPr>
        <p:spPr/>
        <p:txBody>
          <a:bodyPr/>
          <a:lstStyle/>
          <a:p>
            <a:fld id="{FFAB95E1-C464-4673-8AB4-FE27F7488E6D}" type="slidenum">
              <a:rPr lang="en-US" smtClean="0"/>
              <a:t>6</a:t>
            </a:fld>
            <a:endParaRPr lang="en-US"/>
          </a:p>
        </p:txBody>
      </p:sp>
    </p:spTree>
    <p:extLst>
      <p:ext uri="{BB962C8B-B14F-4D97-AF65-F5344CB8AC3E}">
        <p14:creationId xmlns:p14="http://schemas.microsoft.com/office/powerpoint/2010/main" val="11393044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mentioned building few queries for goals these are the queries to extract the solutions.</a:t>
            </a:r>
          </a:p>
        </p:txBody>
      </p:sp>
      <p:sp>
        <p:nvSpPr>
          <p:cNvPr id="4" name="Slide Number Placeholder 3"/>
          <p:cNvSpPr>
            <a:spLocks noGrp="1"/>
          </p:cNvSpPr>
          <p:nvPr>
            <p:ph type="sldNum" sz="quarter" idx="5"/>
          </p:nvPr>
        </p:nvSpPr>
        <p:spPr/>
        <p:txBody>
          <a:bodyPr/>
          <a:lstStyle/>
          <a:p>
            <a:fld id="{D18CDEF8-6403-417A-AF2D-9BB9D8265F29}" type="slidenum">
              <a:rPr lang="en-US" smtClean="0"/>
              <a:t>8</a:t>
            </a:fld>
            <a:endParaRPr lang="en-US"/>
          </a:p>
        </p:txBody>
      </p:sp>
    </p:spTree>
    <p:extLst>
      <p:ext uri="{BB962C8B-B14F-4D97-AF65-F5344CB8AC3E}">
        <p14:creationId xmlns:p14="http://schemas.microsoft.com/office/powerpoint/2010/main" val="2248824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F1F1F"/>
                </a:solidFill>
                <a:effectLst/>
                <a:highlight>
                  <a:srgbClr val="FFFFFF"/>
                </a:highlight>
                <a:latin typeface="Google Sans"/>
              </a:rPr>
              <a:t>Clear formatting</a:t>
            </a:r>
            <a:br>
              <a:rPr lang="en-US" b="0" i="0" dirty="0">
                <a:solidFill>
                  <a:srgbClr val="1F1F1F"/>
                </a:solidFill>
                <a:effectLst/>
                <a:highlight>
                  <a:srgbClr val="FFFFFF"/>
                </a:highlight>
                <a:latin typeface="Google Sans"/>
              </a:rPr>
            </a:br>
            <a:r>
              <a:rPr lang="en-US" b="0" i="0" dirty="0">
                <a:solidFill>
                  <a:srgbClr val="1F1F1F"/>
                </a:solidFill>
                <a:effectLst/>
                <a:highlight>
                  <a:srgbClr val="FFFFFF"/>
                </a:highlight>
                <a:latin typeface="Google Sans"/>
              </a:rPr>
              <a:t>Remove irrelevant data, Removed duplicates, Filter missing values, Convert data type, capitalization</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8CDEF8-6403-417A-AF2D-9BB9D8265F29}"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54153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0" i="0" dirty="0">
                <a:solidFill>
                  <a:srgbClr val="ECECEC"/>
                </a:solidFill>
                <a:effectLst/>
                <a:highlight>
                  <a:srgbClr val="212121"/>
                </a:highlight>
                <a:latin typeface="Söhne"/>
              </a:rPr>
              <a:t>library is not imported correctly, attempts to use its functions or objects in the code resulted in errors, we imported correct library</a:t>
            </a:r>
          </a:p>
          <a:p>
            <a:pPr marL="228600" indent="-228600">
              <a:buAutoNum type="arabicPeriod"/>
            </a:pPr>
            <a:r>
              <a:rPr lang="en-US" b="0" i="0" dirty="0">
                <a:solidFill>
                  <a:srgbClr val="ECECEC"/>
                </a:solidFill>
                <a:effectLst/>
                <a:highlight>
                  <a:srgbClr val="212121"/>
                </a:highlight>
                <a:latin typeface="Söhne"/>
              </a:rPr>
              <a:t>Selecting the most appropriate type of visualization to effectively convey the insights present in the data can be challenging. Choosing an unsuitable visualization may lead to misinterpretation or difficulty in understanding the data.</a:t>
            </a:r>
          </a:p>
          <a:p>
            <a:pPr marL="228600" indent="-228600">
              <a:buAutoNum type="arabicPeriod"/>
            </a:pPr>
            <a:r>
              <a:rPr lang="en-US" b="0" i="0" dirty="0">
                <a:solidFill>
                  <a:srgbClr val="ECECEC"/>
                </a:solidFill>
                <a:effectLst/>
                <a:highlight>
                  <a:srgbClr val="212121"/>
                </a:highlight>
                <a:latin typeface="Söhne"/>
              </a:rPr>
              <a:t>Visualizing multidimensional data sets can be challenging selecting the correct graph is important here.</a:t>
            </a:r>
            <a:endParaRPr lang="en-US" dirty="0"/>
          </a:p>
        </p:txBody>
      </p:sp>
      <p:sp>
        <p:nvSpPr>
          <p:cNvPr id="4" name="Slide Number Placeholder 3"/>
          <p:cNvSpPr>
            <a:spLocks noGrp="1"/>
          </p:cNvSpPr>
          <p:nvPr>
            <p:ph type="sldNum" sz="quarter" idx="5"/>
          </p:nvPr>
        </p:nvSpPr>
        <p:spPr/>
        <p:txBody>
          <a:bodyPr/>
          <a:lstStyle/>
          <a:p>
            <a:fld id="{FFAB95E1-C464-4673-8AB4-FE27F7488E6D}" type="slidenum">
              <a:rPr lang="en-US" smtClean="0"/>
              <a:t>14</a:t>
            </a:fld>
            <a:endParaRPr lang="en-US"/>
          </a:p>
        </p:txBody>
      </p:sp>
    </p:spTree>
    <p:extLst>
      <p:ext uri="{BB962C8B-B14F-4D97-AF65-F5344CB8AC3E}">
        <p14:creationId xmlns:p14="http://schemas.microsoft.com/office/powerpoint/2010/main" val="297975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A0B0-F4DE-173D-451F-59560DDA1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23B0B1-E06C-16D0-608B-3465ADDA0E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88CA64-B855-75C8-CE2F-F2A7C38ADD0A}"/>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A0A872C1-3897-51CD-634B-D373BF376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05CA0-26C9-7F00-DABF-973AE8AC3289}"/>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1034028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B879-7CB7-83F4-CDEC-50CA7D9112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C9EFD89-21AC-0882-83D2-927ED5C94C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66C76-5B5D-3CD2-F0D1-1158A8769C04}"/>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49BCC06C-BF62-CBAA-D1D6-461477FCA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95FFF-85FA-6F9B-26EB-6CC3993C5EF1}"/>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1380714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C5F15C-FC1E-F01D-6864-9613594485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191ADE-4406-AC20-1FD2-6101D1F762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817BB-9308-365F-BA94-8349A819296B}"/>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DC341BA0-99E8-CAB6-1FD6-292D611CF0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B4793-2832-66F1-DAE0-9398F365A4B1}"/>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4013878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5206A-8EBF-E253-77E2-B64CC9C8AF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8348AC-4335-AB07-092C-F1FAFB2A5E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145D63-0C4A-8216-1583-3676427ECDCB}"/>
              </a:ext>
            </a:extLst>
          </p:cNvPr>
          <p:cNvSpPr>
            <a:spLocks noGrp="1"/>
          </p:cNvSpPr>
          <p:nvPr>
            <p:ph type="dt" sz="half" idx="10"/>
          </p:nvPr>
        </p:nvSpPr>
        <p:spPr/>
        <p:txBody>
          <a:bodyPr/>
          <a:lstStyle/>
          <a:p>
            <a:fld id="{B84BD7D5-B705-484E-BE53-DB40D8D1AB09}" type="datetime1">
              <a:rPr lang="en-US" smtClean="0"/>
              <a:t>4/17/2024</a:t>
            </a:fld>
            <a:endParaRPr lang="en-US"/>
          </a:p>
        </p:txBody>
      </p:sp>
      <p:sp>
        <p:nvSpPr>
          <p:cNvPr id="5" name="Footer Placeholder 4">
            <a:extLst>
              <a:ext uri="{FF2B5EF4-FFF2-40B4-BE49-F238E27FC236}">
                <a16:creationId xmlns:a16="http://schemas.microsoft.com/office/drawing/2014/main" id="{1E49AD0A-862B-C5AB-75CB-A011D9C22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1192A-7A3C-CE89-DF91-724B39B06A49}"/>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296417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A1C1D-8C98-39F5-8B3E-97B45E2A9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4E7128-9FDE-2D5D-B38E-F2626FCEB8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C75D49-9EDA-60A5-1FEB-A01A4BB0A2E8}"/>
              </a:ext>
            </a:extLst>
          </p:cNvPr>
          <p:cNvSpPr>
            <a:spLocks noGrp="1"/>
          </p:cNvSpPr>
          <p:nvPr>
            <p:ph type="dt" sz="half" idx="10"/>
          </p:nvPr>
        </p:nvSpPr>
        <p:spPr/>
        <p:txBody>
          <a:bodyPr/>
          <a:lstStyle/>
          <a:p>
            <a:fld id="{3BDB03BC-76BA-447C-9C2C-B3B0471EB5BE}" type="datetime1">
              <a:rPr lang="en-US" smtClean="0"/>
              <a:t>4/17/2024</a:t>
            </a:fld>
            <a:endParaRPr lang="en-US"/>
          </a:p>
        </p:txBody>
      </p:sp>
      <p:sp>
        <p:nvSpPr>
          <p:cNvPr id="5" name="Footer Placeholder 4">
            <a:extLst>
              <a:ext uri="{FF2B5EF4-FFF2-40B4-BE49-F238E27FC236}">
                <a16:creationId xmlns:a16="http://schemas.microsoft.com/office/drawing/2014/main" id="{8AC013D2-22E4-7319-F7E4-DB1BF2AEC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84D41F-51E8-35E5-E3F5-9BDF3EB7D5A2}"/>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244927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5683-917F-0590-B4F2-149AD4A9C6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2DF208-6823-FB95-E53A-4A09873152C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893CF8-DF52-7724-2AA8-D3B5C74A1ED4}"/>
              </a:ext>
            </a:extLst>
          </p:cNvPr>
          <p:cNvSpPr>
            <a:spLocks noGrp="1"/>
          </p:cNvSpPr>
          <p:nvPr>
            <p:ph type="dt" sz="half" idx="10"/>
          </p:nvPr>
        </p:nvSpPr>
        <p:spPr/>
        <p:txBody>
          <a:bodyPr/>
          <a:lstStyle/>
          <a:p>
            <a:fld id="{EC0D17A9-1897-43D8-BCA6-03E3E8A9CC5D}" type="datetime1">
              <a:rPr lang="en-US" smtClean="0"/>
              <a:t>4/17/2024</a:t>
            </a:fld>
            <a:endParaRPr lang="en-US"/>
          </a:p>
        </p:txBody>
      </p:sp>
      <p:sp>
        <p:nvSpPr>
          <p:cNvPr id="5" name="Footer Placeholder 4">
            <a:extLst>
              <a:ext uri="{FF2B5EF4-FFF2-40B4-BE49-F238E27FC236}">
                <a16:creationId xmlns:a16="http://schemas.microsoft.com/office/drawing/2014/main" id="{8A9B14E5-40EA-859C-9557-A0A5352793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6AB9B-780E-D927-6BDD-6E1719CA2AC5}"/>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577139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02360-5F1A-6E0A-C51F-D7E2377A32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3BADE-6827-9658-AA31-CF17F5B4C1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A8D17C-F9D9-1A53-E767-D17C0040A0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B0E4B1-54FF-ED92-DB1F-0F33114B8530}"/>
              </a:ext>
            </a:extLst>
          </p:cNvPr>
          <p:cNvSpPr>
            <a:spLocks noGrp="1"/>
          </p:cNvSpPr>
          <p:nvPr>
            <p:ph type="dt" sz="half" idx="10"/>
          </p:nvPr>
        </p:nvSpPr>
        <p:spPr/>
        <p:txBody>
          <a:bodyPr/>
          <a:lstStyle/>
          <a:p>
            <a:fld id="{9FB90FCE-1907-4AD7-8216-5692A5DF684F}" type="datetime1">
              <a:rPr lang="en-US" smtClean="0"/>
              <a:t>4/17/2024</a:t>
            </a:fld>
            <a:endParaRPr lang="en-US"/>
          </a:p>
        </p:txBody>
      </p:sp>
      <p:sp>
        <p:nvSpPr>
          <p:cNvPr id="6" name="Footer Placeholder 5">
            <a:extLst>
              <a:ext uri="{FF2B5EF4-FFF2-40B4-BE49-F238E27FC236}">
                <a16:creationId xmlns:a16="http://schemas.microsoft.com/office/drawing/2014/main" id="{61ADBAB3-ED2A-1158-F275-BA7421F57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DAEAC8-E53C-0EB0-275A-8D60015EF957}"/>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237171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DA5A0-B735-6325-4362-969210B7B2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5125DB-038D-FDC1-5759-B618CEF8D6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FAA28C-3212-FA8E-85EC-5B8B49900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8F378-1E4F-1F29-CBEE-65096E8769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E80CF-3967-5883-46AE-4EA1CC9D63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E4A2CA-5A30-9A83-A398-5D8E7A1ABF9F}"/>
              </a:ext>
            </a:extLst>
          </p:cNvPr>
          <p:cNvSpPr>
            <a:spLocks noGrp="1"/>
          </p:cNvSpPr>
          <p:nvPr>
            <p:ph type="dt" sz="half" idx="10"/>
          </p:nvPr>
        </p:nvSpPr>
        <p:spPr/>
        <p:txBody>
          <a:bodyPr/>
          <a:lstStyle/>
          <a:p>
            <a:fld id="{679B1928-D7F0-49BB-8060-C8CD7C67BB1E}" type="datetime1">
              <a:rPr lang="en-US" smtClean="0"/>
              <a:t>4/17/2024</a:t>
            </a:fld>
            <a:endParaRPr lang="en-US"/>
          </a:p>
        </p:txBody>
      </p:sp>
      <p:sp>
        <p:nvSpPr>
          <p:cNvPr id="8" name="Footer Placeholder 7">
            <a:extLst>
              <a:ext uri="{FF2B5EF4-FFF2-40B4-BE49-F238E27FC236}">
                <a16:creationId xmlns:a16="http://schemas.microsoft.com/office/drawing/2014/main" id="{0CAFBFCD-BD98-460D-5241-BFC0E58009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3EE2BD-5193-4F04-10D2-BFB468965918}"/>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31487273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37CA-CCA7-EB7E-B160-D6C8BFE450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460471-5B19-F177-AC2D-93115B3FFFF1}"/>
              </a:ext>
            </a:extLst>
          </p:cNvPr>
          <p:cNvSpPr>
            <a:spLocks noGrp="1"/>
          </p:cNvSpPr>
          <p:nvPr>
            <p:ph type="dt" sz="half" idx="10"/>
          </p:nvPr>
        </p:nvSpPr>
        <p:spPr/>
        <p:txBody>
          <a:bodyPr/>
          <a:lstStyle/>
          <a:p>
            <a:fld id="{C0E092CA-645B-446A-888A-472E6998AD79}" type="datetime1">
              <a:rPr lang="en-US" smtClean="0"/>
              <a:t>4/17/2024</a:t>
            </a:fld>
            <a:endParaRPr lang="en-US"/>
          </a:p>
        </p:txBody>
      </p:sp>
      <p:sp>
        <p:nvSpPr>
          <p:cNvPr id="4" name="Footer Placeholder 3">
            <a:extLst>
              <a:ext uri="{FF2B5EF4-FFF2-40B4-BE49-F238E27FC236}">
                <a16:creationId xmlns:a16="http://schemas.microsoft.com/office/drawing/2014/main" id="{1557A29C-CCDE-7515-2903-D61911B977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A0A9D9-F33E-C167-7229-BAC164423301}"/>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2729460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81CE1-DFFA-9635-29FB-3E82A259F016}"/>
              </a:ext>
            </a:extLst>
          </p:cNvPr>
          <p:cNvSpPr>
            <a:spLocks noGrp="1"/>
          </p:cNvSpPr>
          <p:nvPr>
            <p:ph type="dt" sz="half" idx="10"/>
          </p:nvPr>
        </p:nvSpPr>
        <p:spPr/>
        <p:txBody>
          <a:bodyPr/>
          <a:lstStyle/>
          <a:p>
            <a:fld id="{21A9288E-441C-443B-ACEC-DCC5D38E6AF5}" type="datetime1">
              <a:rPr lang="en-US" smtClean="0"/>
              <a:t>4/17/2024</a:t>
            </a:fld>
            <a:endParaRPr lang="en-US"/>
          </a:p>
        </p:txBody>
      </p:sp>
      <p:sp>
        <p:nvSpPr>
          <p:cNvPr id="3" name="Footer Placeholder 2">
            <a:extLst>
              <a:ext uri="{FF2B5EF4-FFF2-40B4-BE49-F238E27FC236}">
                <a16:creationId xmlns:a16="http://schemas.microsoft.com/office/drawing/2014/main" id="{44B8A594-FF19-CF64-9C2B-06D3D10577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1A643E-32A7-5D75-7FE4-CE0280926E1E}"/>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30943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0AE37-D189-BA79-303D-CEE427C431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1F29F6-271D-9E34-6B9E-30A151AF9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D6B8E1-DC63-FE41-2374-223EDC6B2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A2D117-F8CB-1DCD-C289-95EA3C72F015}"/>
              </a:ext>
            </a:extLst>
          </p:cNvPr>
          <p:cNvSpPr>
            <a:spLocks noGrp="1"/>
          </p:cNvSpPr>
          <p:nvPr>
            <p:ph type="dt" sz="half" idx="10"/>
          </p:nvPr>
        </p:nvSpPr>
        <p:spPr/>
        <p:txBody>
          <a:bodyPr/>
          <a:lstStyle/>
          <a:p>
            <a:fld id="{D3E64A83-9D1B-4D2D-9505-B33A6265F2C9}" type="datetime1">
              <a:rPr lang="en-US" smtClean="0"/>
              <a:t>4/17/2024</a:t>
            </a:fld>
            <a:endParaRPr lang="en-US"/>
          </a:p>
        </p:txBody>
      </p:sp>
      <p:sp>
        <p:nvSpPr>
          <p:cNvPr id="6" name="Footer Placeholder 5">
            <a:extLst>
              <a:ext uri="{FF2B5EF4-FFF2-40B4-BE49-F238E27FC236}">
                <a16:creationId xmlns:a16="http://schemas.microsoft.com/office/drawing/2014/main" id="{56441882-7FF8-AFA9-ACDC-B69AA2CE82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800575-33E3-9175-CB35-9845055F67AC}"/>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530665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EC15-20ED-048E-92FE-D56249C132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2EB1DB-CC0B-2AF3-BEED-6E647F1EB8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4F26F-1780-38FA-7EB4-C682D1814F75}"/>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28AB158C-11B7-8356-C935-4399E06DD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EEA034-FC4D-4CA1-09B2-CB30CE5B3B52}"/>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24334836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A72B0-EF58-127C-B269-01361F9453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2C653E-BE63-AAF6-EDA5-C43C6C5E9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1EAFBB-141B-0FFB-E4FF-D87B98503F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2C869-3E03-9507-9ECB-F8C324B875EA}"/>
              </a:ext>
            </a:extLst>
          </p:cNvPr>
          <p:cNvSpPr>
            <a:spLocks noGrp="1"/>
          </p:cNvSpPr>
          <p:nvPr>
            <p:ph type="dt" sz="half" idx="10"/>
          </p:nvPr>
        </p:nvSpPr>
        <p:spPr/>
        <p:txBody>
          <a:bodyPr/>
          <a:lstStyle/>
          <a:p>
            <a:fld id="{8A13027A-59DD-4E3E-BE07-1248D929AB2E}" type="datetime1">
              <a:rPr lang="en-US" smtClean="0"/>
              <a:t>4/17/2024</a:t>
            </a:fld>
            <a:endParaRPr lang="en-US"/>
          </a:p>
        </p:txBody>
      </p:sp>
      <p:sp>
        <p:nvSpPr>
          <p:cNvPr id="6" name="Footer Placeholder 5">
            <a:extLst>
              <a:ext uri="{FF2B5EF4-FFF2-40B4-BE49-F238E27FC236}">
                <a16:creationId xmlns:a16="http://schemas.microsoft.com/office/drawing/2014/main" id="{B3C5C55C-1E21-CB64-EDAD-534CBA721C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7177D9-8437-3194-114E-19F247041741}"/>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18046783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AD544-523C-A218-1E31-B75428950B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CCE2E4-E07D-ECD3-51EF-120242B1E2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C21BD-76E0-FD01-A334-4045A7CDCEE6}"/>
              </a:ext>
            </a:extLst>
          </p:cNvPr>
          <p:cNvSpPr>
            <a:spLocks noGrp="1"/>
          </p:cNvSpPr>
          <p:nvPr>
            <p:ph type="dt" sz="half" idx="10"/>
          </p:nvPr>
        </p:nvSpPr>
        <p:spPr/>
        <p:txBody>
          <a:bodyPr/>
          <a:lstStyle/>
          <a:p>
            <a:fld id="{1FEE30FF-C58B-4220-ADBA-19E257784795}" type="datetime1">
              <a:rPr lang="en-US" smtClean="0"/>
              <a:t>4/17/2024</a:t>
            </a:fld>
            <a:endParaRPr lang="en-US"/>
          </a:p>
        </p:txBody>
      </p:sp>
      <p:sp>
        <p:nvSpPr>
          <p:cNvPr id="5" name="Footer Placeholder 4">
            <a:extLst>
              <a:ext uri="{FF2B5EF4-FFF2-40B4-BE49-F238E27FC236}">
                <a16:creationId xmlns:a16="http://schemas.microsoft.com/office/drawing/2014/main" id="{E3EF32F7-6E62-7FCB-0738-3105BCEF4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90318-11A5-12CC-62E7-20B0F074DBDD}"/>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3230375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A22D7C-987E-9A70-A4D0-9152BEA022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192326-DBBB-2ED8-7264-A91D761EE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AC7972-51AE-F226-668B-DED1EA38F860}"/>
              </a:ext>
            </a:extLst>
          </p:cNvPr>
          <p:cNvSpPr>
            <a:spLocks noGrp="1"/>
          </p:cNvSpPr>
          <p:nvPr>
            <p:ph type="dt" sz="half" idx="10"/>
          </p:nvPr>
        </p:nvSpPr>
        <p:spPr/>
        <p:txBody>
          <a:bodyPr/>
          <a:lstStyle/>
          <a:p>
            <a:fld id="{DA2D5512-31A1-42C2-8E55-A5B3662E0AC8}" type="datetime1">
              <a:rPr lang="en-US" smtClean="0"/>
              <a:t>4/17/2024</a:t>
            </a:fld>
            <a:endParaRPr lang="en-US"/>
          </a:p>
        </p:txBody>
      </p:sp>
      <p:sp>
        <p:nvSpPr>
          <p:cNvPr id="5" name="Footer Placeholder 4">
            <a:extLst>
              <a:ext uri="{FF2B5EF4-FFF2-40B4-BE49-F238E27FC236}">
                <a16:creationId xmlns:a16="http://schemas.microsoft.com/office/drawing/2014/main" id="{E80DF104-2532-A96B-A7B1-2B40235CF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87BA7-4782-29C4-C83E-67A22BC9E3AF}"/>
              </a:ext>
            </a:extLst>
          </p:cNvPr>
          <p:cNvSpPr>
            <a:spLocks noGrp="1"/>
          </p:cNvSpPr>
          <p:nvPr>
            <p:ph type="sldNum" sz="quarter" idx="12"/>
          </p:nvPr>
        </p:nvSpPr>
        <p:spPr/>
        <p:txBody>
          <a:bodyPr/>
          <a:lstStyle/>
          <a:p>
            <a:fld id="{5C40B300-49BF-44D1-B636-FF40C937C364}" type="slidenum">
              <a:rPr lang="en-US" smtClean="0"/>
              <a:t>‹#›</a:t>
            </a:fld>
            <a:endParaRPr lang="en-US"/>
          </a:p>
        </p:txBody>
      </p:sp>
    </p:spTree>
    <p:extLst>
      <p:ext uri="{BB962C8B-B14F-4D97-AF65-F5344CB8AC3E}">
        <p14:creationId xmlns:p14="http://schemas.microsoft.com/office/powerpoint/2010/main" val="2531491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1A5D9-24D1-F9AF-7405-916D0A8329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9ADABE-F576-F802-BA2E-97FC6406F5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6136A-DD13-A1DE-1415-810A9EA76E32}"/>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61AC6060-385A-B7BB-C632-96E173E8E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1AE8E-AF48-E04B-1ADB-3381E66283AE}"/>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608666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28F-1AEB-B6E1-641F-47C27E15E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11458C-D6F9-C145-D4BA-14575744BA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6EBD4A-24F7-8071-8321-0E1A1C7CD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7C51D-9191-5DC4-15C4-77997F26DC13}"/>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6" name="Footer Placeholder 5">
            <a:extLst>
              <a:ext uri="{FF2B5EF4-FFF2-40B4-BE49-F238E27FC236}">
                <a16:creationId xmlns:a16="http://schemas.microsoft.com/office/drawing/2014/main" id="{6E00E72E-8E79-9A82-08A4-311C7C3453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B125A-3B1E-F7C3-FE82-26B9C1E36F14}"/>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3603172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CAC98-2A85-51F2-8D7E-6F3EF9CD7C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E2F0C6-A738-F400-2114-AD2FB0E2EB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4D54A-DC87-C7E8-D13C-22DF9788AB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E3F036-B7F5-4394-8BD5-B09758D9A8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377038-E1E4-36B1-F70B-B8131A2430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D917A2-93B6-4893-3D46-E3EF871EAF46}"/>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8" name="Footer Placeholder 7">
            <a:extLst>
              <a:ext uri="{FF2B5EF4-FFF2-40B4-BE49-F238E27FC236}">
                <a16:creationId xmlns:a16="http://schemas.microsoft.com/office/drawing/2014/main" id="{110C5902-9174-ED07-C164-DD1ECBAC71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A8AF07-20C3-454C-A289-806CA82DEAEA}"/>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479699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96A01-43E3-8258-CF1D-98A1156985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80D853-83B0-7829-27FF-E3C54C0FAA5F}"/>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4" name="Footer Placeholder 3">
            <a:extLst>
              <a:ext uri="{FF2B5EF4-FFF2-40B4-BE49-F238E27FC236}">
                <a16:creationId xmlns:a16="http://schemas.microsoft.com/office/drawing/2014/main" id="{C2D3DCAC-7481-D9A7-2E1C-693EED3CA2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4DCEB0-6177-DE41-4D09-70FC4A7C9FA2}"/>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26743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AC212D-BC06-642C-4805-38D4110B317D}"/>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3" name="Footer Placeholder 2">
            <a:extLst>
              <a:ext uri="{FF2B5EF4-FFF2-40B4-BE49-F238E27FC236}">
                <a16:creationId xmlns:a16="http://schemas.microsoft.com/office/drawing/2014/main" id="{61B6149A-5657-9FDA-4284-8F0ED3EC7A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51099B-2C28-4B57-AE8D-AF2EFBDA36F0}"/>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2333864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9A26-D3DB-2509-7F13-97CBD37D50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00A214-FA39-E1ED-FE1E-6B21EDA16B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F2F177-63DE-8379-29CE-25BB6DC9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5166F-3468-D402-B50E-94236B482D5B}"/>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6" name="Footer Placeholder 5">
            <a:extLst>
              <a:ext uri="{FF2B5EF4-FFF2-40B4-BE49-F238E27FC236}">
                <a16:creationId xmlns:a16="http://schemas.microsoft.com/office/drawing/2014/main" id="{0DE50DAD-C4CA-4018-46CE-8DB080FCC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2CCBEB-8334-5E7B-C406-D6D11FFCAECF}"/>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695611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D5645-5964-64F7-68A8-F953B1F1AC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68BD7D-DB22-FF16-6B74-D921FA2284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0E1FCC-4865-73FF-AC90-475175D0F8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4F4B63-540F-6E6B-82CD-B645888A17AE}"/>
              </a:ext>
            </a:extLst>
          </p:cNvPr>
          <p:cNvSpPr>
            <a:spLocks noGrp="1"/>
          </p:cNvSpPr>
          <p:nvPr>
            <p:ph type="dt" sz="half" idx="10"/>
          </p:nvPr>
        </p:nvSpPr>
        <p:spPr/>
        <p:txBody>
          <a:bodyPr/>
          <a:lstStyle/>
          <a:p>
            <a:fld id="{9A883EDB-253E-44B5-88C4-79C8A83C630E}" type="datetimeFigureOut">
              <a:rPr lang="en-US" smtClean="0"/>
              <a:t>4/17/2024</a:t>
            </a:fld>
            <a:endParaRPr lang="en-US"/>
          </a:p>
        </p:txBody>
      </p:sp>
      <p:sp>
        <p:nvSpPr>
          <p:cNvPr id="6" name="Footer Placeholder 5">
            <a:extLst>
              <a:ext uri="{FF2B5EF4-FFF2-40B4-BE49-F238E27FC236}">
                <a16:creationId xmlns:a16="http://schemas.microsoft.com/office/drawing/2014/main" id="{C31F9BCD-805A-1B4C-72F8-81D5A52F9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0B629A-56CE-2472-0AFF-C5266AD1B959}"/>
              </a:ext>
            </a:extLst>
          </p:cNvPr>
          <p:cNvSpPr>
            <a:spLocks noGrp="1"/>
          </p:cNvSpPr>
          <p:nvPr>
            <p:ph type="sldNum" sz="quarter" idx="12"/>
          </p:nvPr>
        </p:nvSpPr>
        <p:spPr/>
        <p:txBody>
          <a:bodyPr/>
          <a:lstStyle/>
          <a:p>
            <a:fld id="{CC34DF4C-6523-497C-8F9B-CA67D9F1C920}" type="slidenum">
              <a:rPr lang="en-US" smtClean="0"/>
              <a:t>‹#›</a:t>
            </a:fld>
            <a:endParaRPr lang="en-US"/>
          </a:p>
        </p:txBody>
      </p:sp>
    </p:spTree>
    <p:extLst>
      <p:ext uri="{BB962C8B-B14F-4D97-AF65-F5344CB8AC3E}">
        <p14:creationId xmlns:p14="http://schemas.microsoft.com/office/powerpoint/2010/main" val="54084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A35DB-B4E4-DAEC-48E1-E62C328C4E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679D33-12CB-650D-7608-E8B4302E92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17A5E1-0814-960A-9D7A-B230FA8815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883EDB-253E-44B5-88C4-79C8A83C630E}" type="datetimeFigureOut">
              <a:rPr lang="en-US" smtClean="0"/>
              <a:t>4/17/2024</a:t>
            </a:fld>
            <a:endParaRPr lang="en-US"/>
          </a:p>
        </p:txBody>
      </p:sp>
      <p:sp>
        <p:nvSpPr>
          <p:cNvPr id="5" name="Footer Placeholder 4">
            <a:extLst>
              <a:ext uri="{FF2B5EF4-FFF2-40B4-BE49-F238E27FC236}">
                <a16:creationId xmlns:a16="http://schemas.microsoft.com/office/drawing/2014/main" id="{1CBFB5CC-E0B8-A88F-0470-E8E79D12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47791-3528-CF4A-2C87-562BE9082F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34DF4C-6523-497C-8F9B-CA67D9F1C920}" type="slidenum">
              <a:rPr lang="en-US" smtClean="0"/>
              <a:t>‹#›</a:t>
            </a:fld>
            <a:endParaRPr lang="en-US"/>
          </a:p>
        </p:txBody>
      </p:sp>
    </p:spTree>
    <p:extLst>
      <p:ext uri="{BB962C8B-B14F-4D97-AF65-F5344CB8AC3E}">
        <p14:creationId xmlns:p14="http://schemas.microsoft.com/office/powerpoint/2010/main" val="78611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A1005-B634-EEBF-9D46-B619301C46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C48C67-CF32-C610-F5D7-260D9EB96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952C8D-8B13-62A2-DF8E-39CB33F8E1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CFFB1E-74DE-404B-97AE-510E5E51FDBA}" type="datetime1">
              <a:rPr lang="en-US" smtClean="0"/>
              <a:t>4/17/2024</a:t>
            </a:fld>
            <a:endParaRPr lang="en-US"/>
          </a:p>
        </p:txBody>
      </p:sp>
      <p:sp>
        <p:nvSpPr>
          <p:cNvPr id="5" name="Footer Placeholder 4">
            <a:extLst>
              <a:ext uri="{FF2B5EF4-FFF2-40B4-BE49-F238E27FC236}">
                <a16:creationId xmlns:a16="http://schemas.microsoft.com/office/drawing/2014/main" id="{47B583A1-95A0-ECC9-4782-327F7466A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AFC0BD-AD26-6010-EA45-43CD6B95E6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40B300-49BF-44D1-B636-FF40C937C364}" type="slidenum">
              <a:rPr lang="en-US" smtClean="0"/>
              <a:t>‹#›</a:t>
            </a:fld>
            <a:endParaRPr lang="en-US"/>
          </a:p>
        </p:txBody>
      </p:sp>
    </p:spTree>
    <p:extLst>
      <p:ext uri="{BB962C8B-B14F-4D97-AF65-F5344CB8AC3E}">
        <p14:creationId xmlns:p14="http://schemas.microsoft.com/office/powerpoint/2010/main" val="40201700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03CBE6E-E6B2-417D-A61A-D5F70F02A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66BE98-0341-4CFA-8601-3E68FB730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39937"/>
            <a:ext cx="4525605" cy="5778126"/>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AF4926-649B-C8F0-E000-6AD29267F03A}"/>
              </a:ext>
            </a:extLst>
          </p:cNvPr>
          <p:cNvSpPr>
            <a:spLocks noGrp="1"/>
          </p:cNvSpPr>
          <p:nvPr>
            <p:ph type="ctrTitle"/>
          </p:nvPr>
        </p:nvSpPr>
        <p:spPr>
          <a:xfrm>
            <a:off x="680539" y="1458180"/>
            <a:ext cx="3100522" cy="3941640"/>
          </a:xfrm>
        </p:spPr>
        <p:txBody>
          <a:bodyPr vert="horz" lIns="91440" tIns="45720" rIns="91440" bIns="45720" rtlCol="0" anchor="ctr">
            <a:normAutofit/>
          </a:bodyPr>
          <a:lstStyle/>
          <a:p>
            <a:r>
              <a:rPr lang="en-US" sz="2800" kern="1200" dirty="0">
                <a:solidFill>
                  <a:schemeClr val="bg1"/>
                </a:solidFill>
                <a:latin typeface="+mj-lt"/>
                <a:ea typeface="+mj-ea"/>
                <a:cs typeface="+mj-cs"/>
              </a:rPr>
              <a:t>THE DATA TRIBE</a:t>
            </a:r>
          </a:p>
        </p:txBody>
      </p:sp>
      <p:sp>
        <p:nvSpPr>
          <p:cNvPr id="28" name="Rectangle 27">
            <a:extLst>
              <a:ext uri="{FF2B5EF4-FFF2-40B4-BE49-F238E27FC236}">
                <a16:creationId xmlns:a16="http://schemas.microsoft.com/office/drawing/2014/main" id="{663E89A1-984A-4500-9453-4203AD1B8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9937"/>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 name="Subtitle 2">
            <a:extLst>
              <a:ext uri="{FF2B5EF4-FFF2-40B4-BE49-F238E27FC236}">
                <a16:creationId xmlns:a16="http://schemas.microsoft.com/office/drawing/2014/main" id="{CDF6D859-2217-0EC2-B6C3-221EA8967584}"/>
              </a:ext>
            </a:extLst>
          </p:cNvPr>
          <p:cNvSpPr>
            <a:spLocks noGrp="1"/>
          </p:cNvSpPr>
          <p:nvPr>
            <p:ph type="subTitle" idx="1"/>
          </p:nvPr>
        </p:nvSpPr>
        <p:spPr>
          <a:xfrm>
            <a:off x="5801851" y="1458180"/>
            <a:ext cx="5337242" cy="3941640"/>
          </a:xfrm>
        </p:spPr>
        <p:txBody>
          <a:bodyPr vert="horz" lIns="91440" tIns="45720" rIns="91440" bIns="45720" rtlCol="0" anchor="ctr">
            <a:normAutofit/>
          </a:bodyPr>
          <a:lstStyle/>
          <a:p>
            <a:pPr algn="l"/>
            <a:r>
              <a:rPr lang="en-US" sz="2000" dirty="0"/>
              <a:t>	Team Members</a:t>
            </a:r>
          </a:p>
          <a:p>
            <a:pPr indent="-228600" algn="l">
              <a:buFont typeface="Arial" panose="020B0604020202020204" pitchFamily="34" charset="0"/>
              <a:buChar char="•"/>
            </a:pPr>
            <a:r>
              <a:rPr lang="en-US" sz="2000" b="1" dirty="0"/>
              <a:t>Santhosh Reddy Vantikommu</a:t>
            </a:r>
          </a:p>
          <a:p>
            <a:pPr indent="-228600" algn="l">
              <a:buFont typeface="Arial" panose="020B0604020202020204" pitchFamily="34" charset="0"/>
              <a:buChar char="•"/>
            </a:pPr>
            <a:r>
              <a:rPr lang="en-US" sz="2000" b="1" dirty="0"/>
              <a:t>Jyothsna Eleti</a:t>
            </a:r>
          </a:p>
          <a:p>
            <a:pPr indent="-228600" algn="l">
              <a:buFont typeface="Arial" panose="020B0604020202020204" pitchFamily="34" charset="0"/>
              <a:buChar char="•"/>
            </a:pPr>
            <a:r>
              <a:rPr lang="en-US" sz="2000" b="1" dirty="0"/>
              <a:t>Sri Harshika Sattor</a:t>
            </a:r>
          </a:p>
          <a:p>
            <a:pPr indent="-228600" algn="l">
              <a:buFont typeface="Arial" panose="020B0604020202020204" pitchFamily="34" charset="0"/>
              <a:buChar char="•"/>
            </a:pPr>
            <a:r>
              <a:rPr lang="en-US" sz="2000" b="1" dirty="0"/>
              <a:t>Arun Sai Ram Nuvvula</a:t>
            </a:r>
          </a:p>
          <a:p>
            <a:pPr indent="-228600" algn="l">
              <a:buFont typeface="Arial" panose="020B0604020202020204" pitchFamily="34" charset="0"/>
              <a:buChar char="•"/>
            </a:pPr>
            <a:r>
              <a:rPr lang="en-US" sz="2000" b="1" dirty="0"/>
              <a:t>Sreeja Rao Ambati</a:t>
            </a:r>
          </a:p>
        </p:txBody>
      </p:sp>
      <p:sp>
        <p:nvSpPr>
          <p:cNvPr id="30" name="Rectangle 29">
            <a:extLst>
              <a:ext uri="{FF2B5EF4-FFF2-40B4-BE49-F238E27FC236}">
                <a16:creationId xmlns:a16="http://schemas.microsoft.com/office/drawing/2014/main" id="{B3FD642B-C569-4ABB-AE20-EFA6BC995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54055"/>
            <a:ext cx="12192000" cy="64008"/>
          </a:xfrm>
          <a:prstGeom prst="rect">
            <a:avLst/>
          </a:prstGeom>
          <a:solidFill>
            <a:schemeClr val="tx2">
              <a:lumMod val="50000"/>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2" name="Rectangle 31">
            <a:extLst>
              <a:ext uri="{FF2B5EF4-FFF2-40B4-BE49-F238E27FC236}">
                <a16:creationId xmlns:a16="http://schemas.microsoft.com/office/drawing/2014/main" id="{AA92FED3-1F18-4138-B4E4-627D78B00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601"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692C54F-E201-500A-A0E7-984FBDD35227}"/>
              </a:ext>
            </a:extLst>
          </p:cNvPr>
          <p:cNvSpPr>
            <a:spLocks noGrp="1"/>
          </p:cNvSpPr>
          <p:nvPr>
            <p:ph type="sldNum" sz="quarter" idx="12"/>
          </p:nvPr>
        </p:nvSpPr>
        <p:spPr>
          <a:xfrm>
            <a:off x="10208302" y="6356350"/>
            <a:ext cx="1145498" cy="365125"/>
          </a:xfrm>
        </p:spPr>
        <p:txBody>
          <a:bodyPr vert="horz" lIns="91440" tIns="45720" rIns="91440" bIns="45720" rtlCol="0" anchor="ctr">
            <a:normAutofit/>
          </a:bodyPr>
          <a:lstStyle/>
          <a:p>
            <a:pPr>
              <a:spcAft>
                <a:spcPts val="600"/>
              </a:spcAft>
            </a:pPr>
            <a:fld id="{047A0ED8-5F1B-42F5-91AE-878EB237C8B2}" type="slidenum">
              <a:rPr lang="en-US">
                <a:solidFill>
                  <a:schemeClr val="tx1">
                    <a:tint val="75000"/>
                  </a:schemeClr>
                </a:solidFill>
              </a:rPr>
              <a:pPr>
                <a:spcAft>
                  <a:spcPts val="600"/>
                </a:spcAft>
              </a:pPr>
              <a:t>1</a:t>
            </a:fld>
            <a:endParaRPr lang="en-US">
              <a:solidFill>
                <a:schemeClr val="tx1">
                  <a:tint val="75000"/>
                </a:schemeClr>
              </a:solidFill>
            </a:endParaRPr>
          </a:p>
        </p:txBody>
      </p:sp>
    </p:spTree>
    <p:extLst>
      <p:ext uri="{BB962C8B-B14F-4D97-AF65-F5344CB8AC3E}">
        <p14:creationId xmlns:p14="http://schemas.microsoft.com/office/powerpoint/2010/main" val="2752772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2F7E-6F2B-1376-E58B-51E9818CB5B3}"/>
              </a:ext>
            </a:extLst>
          </p:cNvPr>
          <p:cNvSpPr>
            <a:spLocks noGrp="1"/>
          </p:cNvSpPr>
          <p:nvPr>
            <p:ph type="title"/>
          </p:nvPr>
        </p:nvSpPr>
        <p:spPr/>
        <p:txBody>
          <a:bodyPr/>
          <a:lstStyle/>
          <a:p>
            <a:pPr algn="ctr"/>
            <a:r>
              <a:rPr lang="en-US" sz="4800" u="sng" dirty="0"/>
              <a:t>Implementation</a:t>
            </a:r>
            <a:endParaRPr lang="en-US" u="sng" dirty="0"/>
          </a:p>
        </p:txBody>
      </p:sp>
      <p:sp>
        <p:nvSpPr>
          <p:cNvPr id="4" name="Slide Number Placeholder 3">
            <a:extLst>
              <a:ext uri="{FF2B5EF4-FFF2-40B4-BE49-F238E27FC236}">
                <a16:creationId xmlns:a16="http://schemas.microsoft.com/office/drawing/2014/main" id="{1A1BE5F5-FD8E-CFF0-58C8-75A043EFE05D}"/>
              </a:ext>
            </a:extLst>
          </p:cNvPr>
          <p:cNvSpPr>
            <a:spLocks noGrp="1"/>
          </p:cNvSpPr>
          <p:nvPr>
            <p:ph type="sldNum" sz="quarter" idx="12"/>
          </p:nvPr>
        </p:nvSpPr>
        <p:spPr/>
        <p:txBody>
          <a:bodyPr/>
          <a:lstStyle/>
          <a:p>
            <a:fld id="{5C40B300-49BF-44D1-B636-FF40C937C364}" type="slidenum">
              <a:rPr lang="en-US" smtClean="0"/>
              <a:t>10</a:t>
            </a:fld>
            <a:endParaRPr lang="en-US"/>
          </a:p>
        </p:txBody>
      </p:sp>
      <p:sp>
        <p:nvSpPr>
          <p:cNvPr id="5" name="Content Placeholder 4">
            <a:extLst>
              <a:ext uri="{FF2B5EF4-FFF2-40B4-BE49-F238E27FC236}">
                <a16:creationId xmlns:a16="http://schemas.microsoft.com/office/drawing/2014/main" id="{3979811C-A4AF-D478-8EC6-8A992A2B9773}"/>
              </a:ext>
            </a:extLst>
          </p:cNvPr>
          <p:cNvSpPr>
            <a:spLocks noGrp="1"/>
          </p:cNvSpPr>
          <p:nvPr>
            <p:ph idx="1"/>
          </p:nvPr>
        </p:nvSpPr>
        <p:spPr>
          <a:xfrm>
            <a:off x="838200" y="1484801"/>
            <a:ext cx="9547034" cy="355016"/>
          </a:xfrm>
        </p:spPr>
        <p:txBody>
          <a:bodyPr>
            <a:normAutofit/>
          </a:bodyPr>
          <a:lstStyle/>
          <a:p>
            <a:pPr marL="0" indent="0">
              <a:buNone/>
            </a:pPr>
            <a:r>
              <a:rPr lang="en-US" sz="1600" dirty="0"/>
              <a:t>Highlighting the difference in fatal crash occurrences between day and night</a:t>
            </a:r>
            <a:endParaRPr lang="en-US" sz="2400" dirty="0"/>
          </a:p>
          <a:p>
            <a:endParaRPr lang="en-US" sz="2400" dirty="0"/>
          </a:p>
        </p:txBody>
      </p:sp>
      <p:pic>
        <p:nvPicPr>
          <p:cNvPr id="1032" name="Picture 8">
            <a:extLst>
              <a:ext uri="{FF2B5EF4-FFF2-40B4-BE49-F238E27FC236}">
                <a16:creationId xmlns:a16="http://schemas.microsoft.com/office/drawing/2014/main" id="{41A19933-62CF-F0D3-B283-6D24F1ED3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39817"/>
            <a:ext cx="8987009" cy="189870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B567619-C9E1-312C-966B-0F7FEEDDDF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2051"/>
            <a:ext cx="10387285" cy="204474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1801B0-B63C-8BED-0980-56DEC531DA75}"/>
              </a:ext>
            </a:extLst>
          </p:cNvPr>
          <p:cNvSpPr txBox="1"/>
          <p:nvPr/>
        </p:nvSpPr>
        <p:spPr>
          <a:xfrm>
            <a:off x="838200" y="4025067"/>
            <a:ext cx="8030378" cy="369332"/>
          </a:xfrm>
          <a:prstGeom prst="rect">
            <a:avLst/>
          </a:prstGeom>
          <a:noFill/>
        </p:spPr>
        <p:txBody>
          <a:bodyPr wrap="square" rtlCol="0">
            <a:spAutoFit/>
          </a:bodyPr>
          <a:lstStyle/>
          <a:p>
            <a:r>
              <a:rPr lang="en-US" dirty="0"/>
              <a:t>Determining which traffic control had the most fatal collisions</a:t>
            </a:r>
          </a:p>
        </p:txBody>
      </p:sp>
    </p:spTree>
    <p:extLst>
      <p:ext uri="{BB962C8B-B14F-4D97-AF65-F5344CB8AC3E}">
        <p14:creationId xmlns:p14="http://schemas.microsoft.com/office/powerpoint/2010/main" val="6497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E7A62-050D-983C-5B73-503B5CDB8016}"/>
              </a:ext>
            </a:extLst>
          </p:cNvPr>
          <p:cNvSpPr>
            <a:spLocks noGrp="1"/>
          </p:cNvSpPr>
          <p:nvPr>
            <p:ph type="title"/>
          </p:nvPr>
        </p:nvSpPr>
        <p:spPr>
          <a:xfrm>
            <a:off x="838200" y="365125"/>
            <a:ext cx="10515600" cy="549275"/>
          </a:xfrm>
        </p:spPr>
        <p:txBody>
          <a:bodyPr>
            <a:normAutofit fontScale="90000"/>
          </a:bodyPr>
          <a:lstStyle/>
          <a:p>
            <a:pPr algn="ctr"/>
            <a:r>
              <a:rPr lang="en-US" u="sng" dirty="0"/>
              <a:t>Data Visualization</a:t>
            </a:r>
            <a:endParaRPr lang="en-US" dirty="0"/>
          </a:p>
        </p:txBody>
      </p:sp>
      <p:sp>
        <p:nvSpPr>
          <p:cNvPr id="4" name="Slide Number Placeholder 3">
            <a:extLst>
              <a:ext uri="{FF2B5EF4-FFF2-40B4-BE49-F238E27FC236}">
                <a16:creationId xmlns:a16="http://schemas.microsoft.com/office/drawing/2014/main" id="{8705A6CC-D22F-430F-D2C8-D297C33FF0AA}"/>
              </a:ext>
            </a:extLst>
          </p:cNvPr>
          <p:cNvSpPr>
            <a:spLocks noGrp="1"/>
          </p:cNvSpPr>
          <p:nvPr>
            <p:ph type="sldNum" sz="quarter" idx="12"/>
          </p:nvPr>
        </p:nvSpPr>
        <p:spPr/>
        <p:txBody>
          <a:bodyPr/>
          <a:lstStyle/>
          <a:p>
            <a:fld id="{5C40B300-49BF-44D1-B636-FF40C937C364}" type="slidenum">
              <a:rPr lang="en-US" smtClean="0"/>
              <a:t>11</a:t>
            </a:fld>
            <a:endParaRPr lang="en-US"/>
          </a:p>
        </p:txBody>
      </p:sp>
      <p:pic>
        <p:nvPicPr>
          <p:cNvPr id="3074" name="Picture 2">
            <a:extLst>
              <a:ext uri="{FF2B5EF4-FFF2-40B4-BE49-F238E27FC236}">
                <a16:creationId xmlns:a16="http://schemas.microsoft.com/office/drawing/2014/main" id="{9DC9E9C1-A996-2B4D-5B82-C98603504C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1687" y="1366092"/>
            <a:ext cx="9915180" cy="48108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583F5B-09DE-22BD-210D-97A6AB00FC33}"/>
              </a:ext>
            </a:extLst>
          </p:cNvPr>
          <p:cNvSpPr txBox="1"/>
          <p:nvPr/>
        </p:nvSpPr>
        <p:spPr>
          <a:xfrm>
            <a:off x="1189821" y="991518"/>
            <a:ext cx="9099932" cy="369332"/>
          </a:xfrm>
          <a:prstGeom prst="rect">
            <a:avLst/>
          </a:prstGeom>
          <a:noFill/>
        </p:spPr>
        <p:txBody>
          <a:bodyPr wrap="square" rtlCol="0">
            <a:spAutoFit/>
          </a:bodyPr>
          <a:lstStyle/>
          <a:p>
            <a:r>
              <a:rPr lang="en-US" dirty="0"/>
              <a:t>Identifying the street with the highest number of fatal crashes</a:t>
            </a:r>
          </a:p>
        </p:txBody>
      </p:sp>
    </p:spTree>
    <p:extLst>
      <p:ext uri="{BB962C8B-B14F-4D97-AF65-F5344CB8AC3E}">
        <p14:creationId xmlns:p14="http://schemas.microsoft.com/office/powerpoint/2010/main" val="3819801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D2F5A-6F98-295E-8B32-F76ECBFB98FF}"/>
              </a:ext>
            </a:extLst>
          </p:cNvPr>
          <p:cNvSpPr>
            <a:spLocks noGrp="1"/>
          </p:cNvSpPr>
          <p:nvPr>
            <p:ph type="title"/>
          </p:nvPr>
        </p:nvSpPr>
        <p:spPr>
          <a:xfrm>
            <a:off x="838200" y="286439"/>
            <a:ext cx="10515600" cy="749147"/>
          </a:xfrm>
        </p:spPr>
        <p:txBody>
          <a:bodyPr>
            <a:normAutofit/>
          </a:bodyPr>
          <a:lstStyle/>
          <a:p>
            <a:pPr algn="ctr"/>
            <a:r>
              <a:rPr lang="en-US" u="sng" dirty="0"/>
              <a:t>Data Visualization</a:t>
            </a:r>
            <a:endParaRPr lang="en-US" dirty="0"/>
          </a:p>
        </p:txBody>
      </p:sp>
      <p:sp>
        <p:nvSpPr>
          <p:cNvPr id="4" name="Slide Number Placeholder 3">
            <a:extLst>
              <a:ext uri="{FF2B5EF4-FFF2-40B4-BE49-F238E27FC236}">
                <a16:creationId xmlns:a16="http://schemas.microsoft.com/office/drawing/2014/main" id="{B0332726-52F2-1A6F-4819-A5494EC62D4B}"/>
              </a:ext>
            </a:extLst>
          </p:cNvPr>
          <p:cNvSpPr>
            <a:spLocks noGrp="1"/>
          </p:cNvSpPr>
          <p:nvPr>
            <p:ph type="sldNum" sz="quarter" idx="12"/>
          </p:nvPr>
        </p:nvSpPr>
        <p:spPr/>
        <p:txBody>
          <a:bodyPr/>
          <a:lstStyle/>
          <a:p>
            <a:fld id="{5C40B300-49BF-44D1-B636-FF40C937C364}" type="slidenum">
              <a:rPr lang="en-US" smtClean="0"/>
              <a:t>12</a:t>
            </a:fld>
            <a:endParaRPr lang="en-US"/>
          </a:p>
        </p:txBody>
      </p:sp>
      <p:pic>
        <p:nvPicPr>
          <p:cNvPr id="4098" name="Picture 2">
            <a:extLst>
              <a:ext uri="{FF2B5EF4-FFF2-40B4-BE49-F238E27FC236}">
                <a16:creationId xmlns:a16="http://schemas.microsoft.com/office/drawing/2014/main" id="{14286389-68F7-B622-1D63-6C9A56ADFD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7788" y="1333041"/>
            <a:ext cx="9463489" cy="52385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948943-474C-C200-7146-096C27B2A57C}"/>
              </a:ext>
            </a:extLst>
          </p:cNvPr>
          <p:cNvSpPr txBox="1"/>
          <p:nvPr/>
        </p:nvSpPr>
        <p:spPr>
          <a:xfrm>
            <a:off x="1167788" y="1035586"/>
            <a:ext cx="8571123" cy="369332"/>
          </a:xfrm>
          <a:prstGeom prst="rect">
            <a:avLst/>
          </a:prstGeom>
          <a:noFill/>
        </p:spPr>
        <p:txBody>
          <a:bodyPr wrap="square" rtlCol="0">
            <a:spAutoFit/>
          </a:bodyPr>
          <a:lstStyle/>
          <a:p>
            <a:r>
              <a:rPr lang="en-US" dirty="0"/>
              <a:t>Highlighting the difference in fatal crash occurrences between day and night</a:t>
            </a:r>
          </a:p>
        </p:txBody>
      </p:sp>
    </p:spTree>
    <p:extLst>
      <p:ext uri="{BB962C8B-B14F-4D97-AF65-F5344CB8AC3E}">
        <p14:creationId xmlns:p14="http://schemas.microsoft.com/office/powerpoint/2010/main" val="37486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081D378B-8383-9D06-C320-405A00A6E54D}"/>
              </a:ext>
            </a:extLst>
          </p:cNvPr>
          <p:cNvSpPr>
            <a:spLocks noGrp="1"/>
          </p:cNvSpPr>
          <p:nvPr>
            <p:ph type="title"/>
          </p:nvPr>
        </p:nvSpPr>
        <p:spPr>
          <a:xfrm>
            <a:off x="4553733" y="1170878"/>
            <a:ext cx="6798541" cy="1053209"/>
          </a:xfrm>
        </p:spPr>
        <p:txBody>
          <a:bodyPr anchor="b">
            <a:normAutofit/>
          </a:bodyPr>
          <a:lstStyle/>
          <a:p>
            <a:r>
              <a:rPr lang="en-US" sz="4000" dirty="0"/>
              <a:t>   </a:t>
            </a:r>
          </a:p>
        </p:txBody>
      </p:sp>
      <p:graphicFrame>
        <p:nvGraphicFramePr>
          <p:cNvPr id="5" name="Content Placeholder 2">
            <a:extLst>
              <a:ext uri="{FF2B5EF4-FFF2-40B4-BE49-F238E27FC236}">
                <a16:creationId xmlns:a16="http://schemas.microsoft.com/office/drawing/2014/main" id="{9265781F-29D3-A91D-5234-46B7DAB29421}"/>
              </a:ext>
            </a:extLst>
          </p:cNvPr>
          <p:cNvGraphicFramePr>
            <a:graphicFrameLocks noGrp="1"/>
          </p:cNvGraphicFramePr>
          <p:nvPr>
            <p:ph idx="1"/>
            <p:extLst>
              <p:ext uri="{D42A27DB-BD31-4B8C-83A1-F6EECF244321}">
                <p14:modId xmlns:p14="http://schemas.microsoft.com/office/powerpoint/2010/main" val="3342101750"/>
              </p:ext>
            </p:extLst>
          </p:nvPr>
        </p:nvGraphicFramePr>
        <p:xfrm>
          <a:off x="506776" y="1586429"/>
          <a:ext cx="11248222" cy="4197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C5AA698-126C-506F-02D5-80551F7FAE97}"/>
              </a:ext>
            </a:extLst>
          </p:cNvPr>
          <p:cNvSpPr txBox="1"/>
          <p:nvPr/>
        </p:nvSpPr>
        <p:spPr>
          <a:xfrm>
            <a:off x="3106758" y="613317"/>
            <a:ext cx="8130448" cy="70788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4000" dirty="0"/>
              <a:t>step-by-step breakdown</a:t>
            </a:r>
            <a:endParaRPr kumimoji="0" lang="en-US" sz="4000" b="0" i="0" u="sng"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8" name="Slide Number Placeholder 7">
            <a:extLst>
              <a:ext uri="{FF2B5EF4-FFF2-40B4-BE49-F238E27FC236}">
                <a16:creationId xmlns:a16="http://schemas.microsoft.com/office/drawing/2014/main" id="{931F2D36-6904-A31F-E3F2-04A013C779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0B300-49BF-44D1-B636-FF40C937C364}"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6297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2451-B8D0-C118-3494-9E619DCF1258}"/>
              </a:ext>
            </a:extLst>
          </p:cNvPr>
          <p:cNvSpPr>
            <a:spLocks noGrp="1"/>
          </p:cNvSpPr>
          <p:nvPr>
            <p:ph type="title"/>
          </p:nvPr>
        </p:nvSpPr>
        <p:spPr/>
        <p:txBody>
          <a:bodyPr/>
          <a:lstStyle/>
          <a:p>
            <a:r>
              <a:rPr lang="en-US" u="sng" dirty="0"/>
              <a:t>Problems Faced</a:t>
            </a:r>
            <a:endParaRPr lang="en-US" dirty="0"/>
          </a:p>
        </p:txBody>
      </p:sp>
      <p:sp>
        <p:nvSpPr>
          <p:cNvPr id="3" name="Content Placeholder 2">
            <a:extLst>
              <a:ext uri="{FF2B5EF4-FFF2-40B4-BE49-F238E27FC236}">
                <a16:creationId xmlns:a16="http://schemas.microsoft.com/office/drawing/2014/main" id="{769380D5-4A3B-1152-2F07-8FF831955D93}"/>
              </a:ext>
            </a:extLst>
          </p:cNvPr>
          <p:cNvSpPr>
            <a:spLocks noGrp="1"/>
          </p:cNvSpPr>
          <p:nvPr>
            <p:ph idx="1"/>
          </p:nvPr>
        </p:nvSpPr>
        <p:spPr/>
        <p:txBody>
          <a:bodyPr/>
          <a:lstStyle/>
          <a:p>
            <a:r>
              <a:rPr lang="en-US" dirty="0"/>
              <a:t>Undefined references to library functions or objects.</a:t>
            </a:r>
          </a:p>
          <a:p>
            <a:endParaRPr lang="en-US" dirty="0"/>
          </a:p>
          <a:p>
            <a:r>
              <a:rPr lang="en-US" dirty="0"/>
              <a:t>Choosing the Right Visualization.</a:t>
            </a:r>
          </a:p>
          <a:p>
            <a:endParaRPr lang="en-US" dirty="0"/>
          </a:p>
          <a:p>
            <a:r>
              <a:rPr lang="en-US" dirty="0"/>
              <a:t>Dealing with Complex Data while data visualization.</a:t>
            </a:r>
          </a:p>
        </p:txBody>
      </p:sp>
      <p:sp>
        <p:nvSpPr>
          <p:cNvPr id="4" name="Slide Number Placeholder 3">
            <a:extLst>
              <a:ext uri="{FF2B5EF4-FFF2-40B4-BE49-F238E27FC236}">
                <a16:creationId xmlns:a16="http://schemas.microsoft.com/office/drawing/2014/main" id="{DD5C7A31-04D2-616C-2BE1-DADAE798FCE1}"/>
              </a:ext>
            </a:extLst>
          </p:cNvPr>
          <p:cNvSpPr>
            <a:spLocks noGrp="1"/>
          </p:cNvSpPr>
          <p:nvPr>
            <p:ph type="sldNum" sz="quarter" idx="12"/>
          </p:nvPr>
        </p:nvSpPr>
        <p:spPr/>
        <p:txBody>
          <a:bodyPr/>
          <a:lstStyle/>
          <a:p>
            <a:fld id="{5C40B300-49BF-44D1-B636-FF40C937C364}" type="slidenum">
              <a:rPr lang="en-US" smtClean="0"/>
              <a:t>14</a:t>
            </a:fld>
            <a:endParaRPr lang="en-US"/>
          </a:p>
        </p:txBody>
      </p:sp>
    </p:spTree>
    <p:extLst>
      <p:ext uri="{BB962C8B-B14F-4D97-AF65-F5344CB8AC3E}">
        <p14:creationId xmlns:p14="http://schemas.microsoft.com/office/powerpoint/2010/main" val="2930217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ADA123-75CA-E881-884E-E3B1E17E65FB}"/>
              </a:ext>
            </a:extLst>
          </p:cNvPr>
          <p:cNvSpPr>
            <a:spLocks noGrp="1"/>
          </p:cNvSpPr>
          <p:nvPr>
            <p:ph idx="1"/>
          </p:nvPr>
        </p:nvSpPr>
        <p:spPr>
          <a:xfrm>
            <a:off x="838200" y="1825625"/>
            <a:ext cx="13568680" cy="4351338"/>
          </a:xfrm>
        </p:spPr>
        <p:txBody>
          <a:bodyPr/>
          <a:lstStyle/>
          <a:p>
            <a:pPr marL="0" indent="0">
              <a:buNone/>
            </a:pPr>
            <a:r>
              <a:rPr lang="en-US" dirty="0"/>
              <a:t>                                       </a:t>
            </a:r>
          </a:p>
          <a:p>
            <a:pPr marL="0" indent="0">
              <a:buNone/>
            </a:pPr>
            <a:endParaRPr lang="en-US" dirty="0"/>
          </a:p>
          <a:p>
            <a:pPr marL="0" indent="0">
              <a:buNone/>
            </a:pPr>
            <a:endParaRPr lang="en-US" dirty="0"/>
          </a:p>
          <a:p>
            <a:pPr marL="0" indent="0">
              <a:buNone/>
            </a:pPr>
            <a:r>
              <a:rPr lang="en-US" dirty="0"/>
              <a:t>				     </a:t>
            </a:r>
            <a:r>
              <a:rPr lang="en-US" sz="3200" b="1" dirty="0"/>
              <a:t>THANK YOU</a:t>
            </a:r>
            <a:endParaRPr lang="en-US" b="1" dirty="0"/>
          </a:p>
        </p:txBody>
      </p:sp>
      <p:sp>
        <p:nvSpPr>
          <p:cNvPr id="4" name="Slide Number Placeholder 3">
            <a:extLst>
              <a:ext uri="{FF2B5EF4-FFF2-40B4-BE49-F238E27FC236}">
                <a16:creationId xmlns:a16="http://schemas.microsoft.com/office/drawing/2014/main" id="{220138C0-F299-B12D-06F1-722911C0B2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7A0ED8-5F1B-42F5-91AE-878EB237C8B2}"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6605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0A697C-7610-9DBD-8CED-3203A43F1CF5}"/>
              </a:ext>
            </a:extLst>
          </p:cNvPr>
          <p:cNvSpPr>
            <a:spLocks noGrp="1"/>
          </p:cNvSpPr>
          <p:nvPr>
            <p:ph type="title"/>
          </p:nvPr>
        </p:nvSpPr>
        <p:spPr>
          <a:xfrm>
            <a:off x="635000" y="640823"/>
            <a:ext cx="3418659" cy="5583148"/>
          </a:xfrm>
        </p:spPr>
        <p:txBody>
          <a:bodyPr anchor="ctr">
            <a:normAutofit/>
          </a:bodyPr>
          <a:lstStyle/>
          <a:p>
            <a:r>
              <a:rPr lang="en-US" sz="4800" dirty="0"/>
              <a:t>Agenda</a:t>
            </a:r>
            <a:endParaRPr lang="en-US" sz="5400" dirty="0"/>
          </a:p>
        </p:txBody>
      </p:sp>
      <p:sp>
        <p:nvSpPr>
          <p:cNvPr id="4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61E60E5-02F5-CB8E-605B-F717971861DA}"/>
              </a:ext>
            </a:extLst>
          </p:cNvPr>
          <p:cNvSpPr>
            <a:spLocks noGrp="1"/>
          </p:cNvSpPr>
          <p:nvPr>
            <p:ph type="sldNum" sz="quarter" idx="12"/>
          </p:nvPr>
        </p:nvSpPr>
        <p:spPr>
          <a:xfrm>
            <a:off x="8610600" y="6356350"/>
            <a:ext cx="2743200" cy="365125"/>
          </a:xfrm>
        </p:spPr>
        <p:txBody>
          <a:bodyPr>
            <a:normAutofit/>
          </a:bodyPr>
          <a:lstStyle/>
          <a:p>
            <a:pPr>
              <a:spcAft>
                <a:spcPts val="600"/>
              </a:spcAft>
            </a:pPr>
            <a:fld id="{5C40B300-49BF-44D1-B636-FF40C937C364}" type="slidenum">
              <a:rPr lang="en-US"/>
              <a:pPr>
                <a:spcAft>
                  <a:spcPts val="600"/>
                </a:spcAft>
              </a:pPr>
              <a:t>2</a:t>
            </a:fld>
            <a:endParaRPr lang="en-US"/>
          </a:p>
        </p:txBody>
      </p:sp>
      <p:graphicFrame>
        <p:nvGraphicFramePr>
          <p:cNvPr id="6" name="Content Placeholder 2">
            <a:extLst>
              <a:ext uri="{FF2B5EF4-FFF2-40B4-BE49-F238E27FC236}">
                <a16:creationId xmlns:a16="http://schemas.microsoft.com/office/drawing/2014/main" id="{9A0795C6-10D3-BC6D-C3D7-AC1CDFBE8E02}"/>
              </a:ext>
            </a:extLst>
          </p:cNvPr>
          <p:cNvGraphicFramePr>
            <a:graphicFrameLocks noGrp="1"/>
          </p:cNvGraphicFramePr>
          <p:nvPr>
            <p:ph idx="1"/>
            <p:extLst>
              <p:ext uri="{D42A27DB-BD31-4B8C-83A1-F6EECF244321}">
                <p14:modId xmlns:p14="http://schemas.microsoft.com/office/powerpoint/2010/main" val="22399171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6477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nvGrpSpPr>
          <p:cNvPr id="16" name="Group 1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C8BFFC7B-F1E4-B361-A0B5-D3AB7144154B}"/>
              </a:ext>
            </a:extLst>
          </p:cNvPr>
          <p:cNvSpPr>
            <a:spLocks noGrp="1"/>
          </p:cNvSpPr>
          <p:nvPr>
            <p:ph type="title"/>
          </p:nvPr>
        </p:nvSpPr>
        <p:spPr>
          <a:xfrm>
            <a:off x="1043631" y="814038"/>
            <a:ext cx="9942716" cy="1248937"/>
          </a:xfrm>
        </p:spPr>
        <p:txBody>
          <a:bodyPr anchor="ctr">
            <a:normAutofit fontScale="90000"/>
          </a:bodyPr>
          <a:lstStyle/>
          <a:p>
            <a:r>
              <a:rPr lang="en-US" sz="3200" b="1" dirty="0">
                <a:latin typeface="Calibri" panose="020F0502020204030204" pitchFamily="34" charset="0"/>
                <a:ea typeface="Calibri" panose="020F0502020204030204" pitchFamily="34" charset="0"/>
                <a:cs typeface="Calibri" panose="020F0502020204030204" pitchFamily="34" charset="0"/>
              </a:rPr>
              <a:t>Improving Safety through Big Data Analytics on Deadly Crashes from Toronto Police Services data</a:t>
            </a:r>
            <a:br>
              <a:rPr lang="en-US" sz="3200" b="1" dirty="0">
                <a:latin typeface="Calibri" panose="020F0502020204030204" pitchFamily="34" charset="0"/>
                <a:ea typeface="Calibri" panose="020F0502020204030204" pitchFamily="34" charset="0"/>
                <a:cs typeface="Calibri" panose="020F0502020204030204" pitchFamily="34" charset="0"/>
              </a:rPr>
            </a:br>
            <a:br>
              <a:rPr lang="en-US" sz="3200" b="1" dirty="0">
                <a:latin typeface="Calibri" panose="020F0502020204030204" pitchFamily="34" charset="0"/>
                <a:ea typeface="Calibri" panose="020F0502020204030204" pitchFamily="34" charset="0"/>
                <a:cs typeface="Calibri" panose="020F0502020204030204" pitchFamily="34" charset="0"/>
              </a:rPr>
            </a:br>
            <a:r>
              <a:rPr lang="en-US" sz="3200" b="1" dirty="0">
                <a:latin typeface="Calibri" panose="020F0502020204030204" pitchFamily="34" charset="0"/>
                <a:ea typeface="Calibri" panose="020F0502020204030204" pitchFamily="34" charset="0"/>
                <a:cs typeface="Calibri" panose="020F0502020204030204" pitchFamily="34" charset="0"/>
              </a:rPr>
              <a:t>				</a:t>
            </a:r>
            <a:r>
              <a:rPr lang="en-US" sz="3200" b="1" u="sng" dirty="0">
                <a:latin typeface="Calibri" panose="020F0502020204030204" pitchFamily="34" charset="0"/>
                <a:ea typeface="Calibri" panose="020F0502020204030204" pitchFamily="34" charset="0"/>
                <a:cs typeface="Calibri" panose="020F0502020204030204" pitchFamily="34" charset="0"/>
              </a:rPr>
              <a:t>Introduction</a:t>
            </a:r>
            <a:br>
              <a:rPr lang="en-US" sz="3200" dirty="0"/>
            </a:br>
            <a:endParaRPr lang="en-US" sz="3200" dirty="0"/>
          </a:p>
        </p:txBody>
      </p:sp>
      <p:sp>
        <p:nvSpPr>
          <p:cNvPr id="3" name="Content Placeholder 2">
            <a:extLst>
              <a:ext uri="{FF2B5EF4-FFF2-40B4-BE49-F238E27FC236}">
                <a16:creationId xmlns:a16="http://schemas.microsoft.com/office/drawing/2014/main" id="{B2BE0BB2-3881-BE04-A004-25088CDE3396}"/>
              </a:ext>
            </a:extLst>
          </p:cNvPr>
          <p:cNvSpPr>
            <a:spLocks noGrp="1"/>
          </p:cNvSpPr>
          <p:nvPr>
            <p:ph idx="1"/>
          </p:nvPr>
        </p:nvSpPr>
        <p:spPr>
          <a:xfrm>
            <a:off x="1045028" y="2598234"/>
            <a:ext cx="9941319" cy="3543945"/>
          </a:xfrm>
        </p:spPr>
        <p:txBody>
          <a:bodyPr anchor="ctr">
            <a:normAutofit/>
          </a:bodyPr>
          <a:lstStyle/>
          <a:p>
            <a:r>
              <a:rPr lang="en-US" sz="2400" b="1" dirty="0"/>
              <a:t>Overview</a:t>
            </a:r>
            <a:r>
              <a:rPr lang="en-US" sz="2400" dirty="0"/>
              <a:t>: Analyzed Toronto Police data to enhance road safety.</a:t>
            </a:r>
          </a:p>
          <a:p>
            <a:r>
              <a:rPr lang="en-US" sz="2400" dirty="0"/>
              <a:t> </a:t>
            </a:r>
            <a:r>
              <a:rPr lang="en-US" sz="2400" b="1" dirty="0"/>
              <a:t>Road Safety Importance</a:t>
            </a:r>
            <a:r>
              <a:rPr lang="en-US" sz="2400" dirty="0"/>
              <a:t>: Significance of reducing traffic fatalities and injuries.</a:t>
            </a:r>
          </a:p>
          <a:p>
            <a:r>
              <a:rPr lang="en-US" sz="2400" dirty="0"/>
              <a:t> </a:t>
            </a:r>
            <a:r>
              <a:rPr lang="en-US" sz="2400" b="1" dirty="0"/>
              <a:t>Objective</a:t>
            </a:r>
            <a:r>
              <a:rPr lang="en-US" sz="2400" dirty="0"/>
              <a:t>: Utilize data analysis to identify crash patterns and risk factors.</a:t>
            </a:r>
          </a:p>
          <a:p>
            <a:r>
              <a:rPr lang="en-US" sz="2400" dirty="0"/>
              <a:t> </a:t>
            </a:r>
            <a:r>
              <a:rPr lang="en-US" sz="2400" b="1" dirty="0"/>
              <a:t>Scope</a:t>
            </a:r>
            <a:r>
              <a:rPr lang="en-US" sz="2400" dirty="0"/>
              <a:t>: Analyze time, location, weather, and driver behavior.</a:t>
            </a:r>
          </a:p>
          <a:p>
            <a:r>
              <a:rPr lang="en-US" sz="2400" dirty="0"/>
              <a:t> </a:t>
            </a:r>
            <a:r>
              <a:rPr lang="en-US" sz="2400" b="1" dirty="0"/>
              <a:t>Impact</a:t>
            </a:r>
            <a:r>
              <a:rPr lang="en-US" sz="2400" dirty="0"/>
              <a:t>: Develop actionable recommendations for road safety improvements.</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CCE95D5-2603-F258-A64B-77852654C0C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0B300-49BF-44D1-B636-FF40C937C364}"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421990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344B-4FA2-21E3-6004-91B0E33200B9}"/>
              </a:ext>
            </a:extLst>
          </p:cNvPr>
          <p:cNvSpPr>
            <a:spLocks noGrp="1"/>
          </p:cNvSpPr>
          <p:nvPr>
            <p:ph type="title"/>
          </p:nvPr>
        </p:nvSpPr>
        <p:spPr>
          <a:xfrm>
            <a:off x="838200" y="365126"/>
            <a:ext cx="10515600" cy="1034016"/>
          </a:xfrm>
        </p:spPr>
        <p:txBody>
          <a:bodyPr>
            <a:normAutofit fontScale="90000"/>
          </a:bodyPr>
          <a:lstStyle/>
          <a:p>
            <a:pPr algn="ctr"/>
            <a:br>
              <a:rPr lang="en-US" dirty="0"/>
            </a:br>
            <a:r>
              <a:rPr lang="en-US" sz="5300" dirty="0"/>
              <a:t>Tools</a:t>
            </a:r>
            <a:r>
              <a:rPr lang="en-US" dirty="0"/>
              <a:t> and Technologies</a:t>
            </a:r>
            <a:br>
              <a:rPr lang="en-US" dirty="0"/>
            </a:br>
            <a:r>
              <a:rPr lang="en-US" dirty="0"/>
              <a:t>    </a:t>
            </a:r>
            <a:br>
              <a:rPr lang="en-US" dirty="0"/>
            </a:br>
            <a:endParaRPr lang="en-US" dirty="0"/>
          </a:p>
        </p:txBody>
      </p:sp>
      <p:graphicFrame>
        <p:nvGraphicFramePr>
          <p:cNvPr id="18" name="Content Placeholder 2">
            <a:extLst>
              <a:ext uri="{FF2B5EF4-FFF2-40B4-BE49-F238E27FC236}">
                <a16:creationId xmlns:a16="http://schemas.microsoft.com/office/drawing/2014/main" id="{CDBAAF2C-C9FF-B0FC-E1AF-FFD7BD1E12B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A3B2EDC-0ACE-69FB-F186-4E4A24BD5D2F}"/>
              </a:ext>
            </a:extLst>
          </p:cNvPr>
          <p:cNvSpPr>
            <a:spLocks noGrp="1"/>
          </p:cNvSpPr>
          <p:nvPr>
            <p:ph type="sldNum" sz="quarter" idx="12"/>
          </p:nvPr>
        </p:nvSpPr>
        <p:spPr/>
        <p:txBody>
          <a:bodyPr/>
          <a:lstStyle/>
          <a:p>
            <a:fld id="{5C40B300-49BF-44D1-B636-FF40C937C364}" type="slidenum">
              <a:rPr lang="en-US" smtClean="0"/>
              <a:t>4</a:t>
            </a:fld>
            <a:endParaRPr lang="en-US"/>
          </a:p>
        </p:txBody>
      </p:sp>
      <p:sp>
        <p:nvSpPr>
          <p:cNvPr id="7" name="TextBox 6">
            <a:extLst>
              <a:ext uri="{FF2B5EF4-FFF2-40B4-BE49-F238E27FC236}">
                <a16:creationId xmlns:a16="http://schemas.microsoft.com/office/drawing/2014/main" id="{4DC296D0-730A-5D85-0479-1CCD7E8DC0FC}"/>
              </a:ext>
            </a:extLst>
          </p:cNvPr>
          <p:cNvSpPr txBox="1"/>
          <p:nvPr/>
        </p:nvSpPr>
        <p:spPr>
          <a:xfrm>
            <a:off x="4098274" y="815247"/>
            <a:ext cx="4021157" cy="369332"/>
          </a:xfrm>
          <a:prstGeom prst="rect">
            <a:avLst/>
          </a:prstGeom>
          <a:noFill/>
        </p:spPr>
        <p:txBody>
          <a:bodyPr wrap="square" rtlCol="0">
            <a:spAutoFit/>
          </a:bodyPr>
          <a:lstStyle/>
          <a:p>
            <a:r>
              <a:rPr lang="en-US" sz="1800" dirty="0"/>
              <a:t>     Overview of tools used in the project</a:t>
            </a:r>
            <a:endParaRPr lang="en-US" dirty="0"/>
          </a:p>
        </p:txBody>
      </p:sp>
    </p:spTree>
    <p:extLst>
      <p:ext uri="{BB962C8B-B14F-4D97-AF65-F5344CB8AC3E}">
        <p14:creationId xmlns:p14="http://schemas.microsoft.com/office/powerpoint/2010/main" val="65012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F54C-D84B-52C9-1374-43A741112699}"/>
              </a:ext>
            </a:extLst>
          </p:cNvPr>
          <p:cNvSpPr>
            <a:spLocks noGrp="1"/>
          </p:cNvSpPr>
          <p:nvPr>
            <p:ph type="title"/>
          </p:nvPr>
        </p:nvSpPr>
        <p:spPr/>
        <p:txBody>
          <a:bodyPr/>
          <a:lstStyle/>
          <a:p>
            <a:r>
              <a:rPr lang="en-US" sz="4800" u="sng" dirty="0"/>
              <a:t>Goals</a:t>
            </a:r>
            <a:endParaRPr lang="en-US" u="sng" dirty="0"/>
          </a:p>
        </p:txBody>
      </p:sp>
      <p:graphicFrame>
        <p:nvGraphicFramePr>
          <p:cNvPr id="5" name="Content Placeholder 2">
            <a:extLst>
              <a:ext uri="{FF2B5EF4-FFF2-40B4-BE49-F238E27FC236}">
                <a16:creationId xmlns:a16="http://schemas.microsoft.com/office/drawing/2014/main" id="{B2F89B8E-FD31-43DA-527A-BFD25182335E}"/>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C42A4C5A-A4DB-6D6C-1392-090B04A2196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40B300-49BF-44D1-B636-FF40C937C364}"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6215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9F6659-0C6F-FD8B-9080-BE199A0F0D2B}"/>
              </a:ext>
            </a:extLst>
          </p:cNvPr>
          <p:cNvSpPr>
            <a:spLocks noGrp="1"/>
          </p:cNvSpPr>
          <p:nvPr>
            <p:ph type="title"/>
          </p:nvPr>
        </p:nvSpPr>
        <p:spPr>
          <a:xfrm>
            <a:off x="838200" y="556995"/>
            <a:ext cx="10515600" cy="1133693"/>
          </a:xfrm>
        </p:spPr>
        <p:txBody>
          <a:bodyPr>
            <a:normAutofit/>
          </a:bodyPr>
          <a:lstStyle/>
          <a:p>
            <a:r>
              <a:rPr lang="en-US" sz="4800" u="sng" dirty="0"/>
              <a:t>Goals</a:t>
            </a:r>
            <a:endParaRPr lang="en-US" sz="5200" dirty="0"/>
          </a:p>
        </p:txBody>
      </p:sp>
      <p:sp>
        <p:nvSpPr>
          <p:cNvPr id="4" name="Slide Number Placeholder 3">
            <a:extLst>
              <a:ext uri="{FF2B5EF4-FFF2-40B4-BE49-F238E27FC236}">
                <a16:creationId xmlns:a16="http://schemas.microsoft.com/office/drawing/2014/main" id="{912093EE-EABD-18AE-DD06-2CB2455224C0}"/>
              </a:ext>
            </a:extLst>
          </p:cNvPr>
          <p:cNvSpPr>
            <a:spLocks noGrp="1"/>
          </p:cNvSpPr>
          <p:nvPr>
            <p:ph type="sldNum" sz="quarter" idx="12"/>
          </p:nvPr>
        </p:nvSpPr>
        <p:spPr>
          <a:xfrm>
            <a:off x="8610600" y="6356350"/>
            <a:ext cx="2743200" cy="365125"/>
          </a:xfrm>
        </p:spPr>
        <p:txBody>
          <a:bodyPr>
            <a:normAutofit/>
          </a:bodyPr>
          <a:lstStyle/>
          <a:p>
            <a:pPr>
              <a:spcAft>
                <a:spcPts val="600"/>
              </a:spcAft>
            </a:pPr>
            <a:fld id="{5C40B300-49BF-44D1-B636-FF40C937C364}" type="slidenum">
              <a:rPr lang="en-US"/>
              <a:pPr>
                <a:spcAft>
                  <a:spcPts val="600"/>
                </a:spcAft>
              </a:pPr>
              <a:t>6</a:t>
            </a:fld>
            <a:endParaRPr lang="en-US"/>
          </a:p>
        </p:txBody>
      </p:sp>
      <p:graphicFrame>
        <p:nvGraphicFramePr>
          <p:cNvPr id="6" name="Content Placeholder 2">
            <a:extLst>
              <a:ext uri="{FF2B5EF4-FFF2-40B4-BE49-F238E27FC236}">
                <a16:creationId xmlns:a16="http://schemas.microsoft.com/office/drawing/2014/main" id="{F59516CC-66AC-93F1-6608-28676D42738C}"/>
              </a:ext>
            </a:extLst>
          </p:cNvPr>
          <p:cNvGraphicFramePr>
            <a:graphicFrameLocks noGrp="1"/>
          </p:cNvGraphicFramePr>
          <p:nvPr>
            <p:ph idx="1"/>
            <p:extLst>
              <p:ext uri="{D42A27DB-BD31-4B8C-83A1-F6EECF244321}">
                <p14:modId xmlns:p14="http://schemas.microsoft.com/office/powerpoint/2010/main" val="29845781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28544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50285-D26A-20D0-DCB6-A69714B557D2}"/>
              </a:ext>
            </a:extLst>
          </p:cNvPr>
          <p:cNvSpPr>
            <a:spLocks noGrp="1"/>
          </p:cNvSpPr>
          <p:nvPr>
            <p:ph type="title"/>
          </p:nvPr>
        </p:nvSpPr>
        <p:spPr>
          <a:xfrm>
            <a:off x="838200" y="557188"/>
            <a:ext cx="10515600" cy="1133499"/>
          </a:xfrm>
        </p:spPr>
        <p:txBody>
          <a:bodyPr>
            <a:normAutofit/>
          </a:bodyPr>
          <a:lstStyle/>
          <a:p>
            <a:pPr algn="ctr"/>
            <a:r>
              <a:rPr lang="en-US" sz="4800" u="sng" dirty="0"/>
              <a:t>Data</a:t>
            </a:r>
            <a:r>
              <a:rPr lang="en-US" sz="5200" u="sng" dirty="0"/>
              <a:t> Cleaning</a:t>
            </a:r>
          </a:p>
        </p:txBody>
      </p:sp>
      <p:sp>
        <p:nvSpPr>
          <p:cNvPr id="4" name="Slide Number Placeholder 3">
            <a:extLst>
              <a:ext uri="{FF2B5EF4-FFF2-40B4-BE49-F238E27FC236}">
                <a16:creationId xmlns:a16="http://schemas.microsoft.com/office/drawing/2014/main" id="{796BAFF5-E999-C57D-AAFF-394BFDD75AD8}"/>
              </a:ext>
            </a:extLst>
          </p:cNvPr>
          <p:cNvSpPr>
            <a:spLocks noGrp="1"/>
          </p:cNvSpPr>
          <p:nvPr>
            <p:ph type="sldNum" sz="quarter" idx="12"/>
          </p:nvPr>
        </p:nvSpPr>
        <p:spPr>
          <a:xfrm>
            <a:off x="8610600" y="6356350"/>
            <a:ext cx="2743200" cy="365125"/>
          </a:xfrm>
        </p:spPr>
        <p:txBody>
          <a:bodyPr>
            <a:normAutofit/>
          </a:bodyPr>
          <a:lstStyle/>
          <a:p>
            <a:pPr>
              <a:spcAft>
                <a:spcPts val="600"/>
              </a:spcAft>
            </a:pPr>
            <a:fld id="{5C40B300-49BF-44D1-B636-FF40C937C364}" type="slidenum">
              <a:rPr lang="en-US"/>
              <a:pPr>
                <a:spcAft>
                  <a:spcPts val="600"/>
                </a:spcAft>
              </a:pPr>
              <a:t>7</a:t>
            </a:fld>
            <a:endParaRPr lang="en-US"/>
          </a:p>
        </p:txBody>
      </p:sp>
      <p:graphicFrame>
        <p:nvGraphicFramePr>
          <p:cNvPr id="8" name="Content Placeholder 2">
            <a:extLst>
              <a:ext uri="{FF2B5EF4-FFF2-40B4-BE49-F238E27FC236}">
                <a16:creationId xmlns:a16="http://schemas.microsoft.com/office/drawing/2014/main" id="{8F20DE39-031F-515A-9ACA-4AB0ADAB2D1E}"/>
              </a:ext>
            </a:extLst>
          </p:cNvPr>
          <p:cNvGraphicFramePr>
            <a:graphicFrameLocks noGrp="1"/>
          </p:cNvGraphicFramePr>
          <p:nvPr>
            <p:ph idx="1"/>
            <p:extLst>
              <p:ext uri="{D42A27DB-BD31-4B8C-83A1-F6EECF244321}">
                <p14:modId xmlns:p14="http://schemas.microsoft.com/office/powerpoint/2010/main" val="220289556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0793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53057-A81B-F45F-1AE8-3A5E4448A381}"/>
              </a:ext>
            </a:extLst>
          </p:cNvPr>
          <p:cNvSpPr>
            <a:spLocks noGrp="1"/>
          </p:cNvSpPr>
          <p:nvPr>
            <p:ph type="title"/>
          </p:nvPr>
        </p:nvSpPr>
        <p:spPr>
          <a:xfrm>
            <a:off x="841248" y="256032"/>
            <a:ext cx="10506456" cy="1014984"/>
          </a:xfrm>
        </p:spPr>
        <p:txBody>
          <a:bodyPr anchor="b">
            <a:normAutofit/>
          </a:bodyPr>
          <a:lstStyle/>
          <a:p>
            <a:pPr algn="ctr"/>
            <a:r>
              <a:rPr lang="en-US" sz="4800" u="sng" dirty="0">
                <a:ea typeface="Calibri" panose="020F0502020204030204" pitchFamily="34" charset="0"/>
                <a:cs typeface="Calibri" panose="020F0502020204030204" pitchFamily="34" charset="0"/>
              </a:rPr>
              <a:t>Implementation</a:t>
            </a:r>
            <a:endParaRPr lang="en-US" u="sng" dirty="0">
              <a:ea typeface="Calibri" panose="020F0502020204030204" pitchFamily="34" charset="0"/>
              <a:cs typeface="Calibri" panose="020F0502020204030204" pitchFamily="34" charset="0"/>
            </a:endParaRPr>
          </a:p>
        </p:txBody>
      </p:sp>
      <p:pic>
        <p:nvPicPr>
          <p:cNvPr id="1026" name="Picture 2" descr="A close-up of a computer screen&#10;&#10;Description automatically generated">
            <a:extLst>
              <a:ext uri="{FF2B5EF4-FFF2-40B4-BE49-F238E27FC236}">
                <a16:creationId xmlns:a16="http://schemas.microsoft.com/office/drawing/2014/main" id="{CE801815-D5E3-A2DF-973E-B0B706C78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659" y="2355435"/>
            <a:ext cx="7362681" cy="11013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creen shot of a computer&#10;&#10;Description automatically generated">
            <a:extLst>
              <a:ext uri="{FF2B5EF4-FFF2-40B4-BE49-F238E27FC236}">
                <a16:creationId xmlns:a16="http://schemas.microsoft.com/office/drawing/2014/main" id="{C103FAAA-EAA4-842E-E562-B4D72695F7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4659" y="4346551"/>
            <a:ext cx="7362681" cy="19372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6E0265-AA8A-DC3D-2761-03959D66A450}"/>
              </a:ext>
            </a:extLst>
          </p:cNvPr>
          <p:cNvSpPr txBox="1"/>
          <p:nvPr/>
        </p:nvSpPr>
        <p:spPr>
          <a:xfrm>
            <a:off x="2414659" y="1926266"/>
            <a:ext cx="6858365" cy="70942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Extracted the district with the highest number of fatal crashes.</a:t>
            </a:r>
          </a:p>
          <a:p>
            <a:pPr>
              <a:spcAft>
                <a:spcPts val="600"/>
              </a:spcAft>
            </a:pPr>
            <a:endParaRPr lang="en-US"/>
          </a:p>
        </p:txBody>
      </p:sp>
      <p:sp>
        <p:nvSpPr>
          <p:cNvPr id="6" name="TextBox 5">
            <a:extLst>
              <a:ext uri="{FF2B5EF4-FFF2-40B4-BE49-F238E27FC236}">
                <a16:creationId xmlns:a16="http://schemas.microsoft.com/office/drawing/2014/main" id="{754D0FCC-A84F-3785-DCED-85B272663DB1}"/>
              </a:ext>
            </a:extLst>
          </p:cNvPr>
          <p:cNvSpPr txBox="1"/>
          <p:nvPr/>
        </p:nvSpPr>
        <p:spPr>
          <a:xfrm>
            <a:off x="2414659" y="3726176"/>
            <a:ext cx="6270687" cy="709425"/>
          </a:xfrm>
          <a:prstGeom prst="rect">
            <a:avLst/>
          </a:prstGeom>
          <a:noFill/>
        </p:spPr>
        <p:txBody>
          <a:bodyPr wrap="square" rtlCol="0">
            <a:spAutoFit/>
          </a:bodyPr>
          <a:lstStyle/>
          <a:p>
            <a:pPr defTabSz="868680">
              <a:spcAft>
                <a:spcPts val="600"/>
              </a:spcAft>
            </a:pPr>
            <a:r>
              <a:rPr lang="en-US" sz="1710" kern="1200">
                <a:solidFill>
                  <a:schemeClr val="tx1"/>
                </a:solidFill>
                <a:latin typeface="+mn-lt"/>
                <a:ea typeface="+mn-ea"/>
                <a:cs typeface="+mn-cs"/>
              </a:rPr>
              <a:t>Identified the streets with the highest number of fatal crashes.</a:t>
            </a:r>
          </a:p>
          <a:p>
            <a:pPr>
              <a:spcAft>
                <a:spcPts val="600"/>
              </a:spcAft>
            </a:pPr>
            <a:endParaRPr lang="en-US"/>
          </a:p>
        </p:txBody>
      </p:sp>
      <p:sp>
        <p:nvSpPr>
          <p:cNvPr id="7" name="Slide Number Placeholder 6">
            <a:extLst>
              <a:ext uri="{FF2B5EF4-FFF2-40B4-BE49-F238E27FC236}">
                <a16:creationId xmlns:a16="http://schemas.microsoft.com/office/drawing/2014/main" id="{9B2E3233-90F0-548A-A53B-3525370C9A87}"/>
              </a:ext>
            </a:extLst>
          </p:cNvPr>
          <p:cNvSpPr>
            <a:spLocks noGrp="1"/>
          </p:cNvSpPr>
          <p:nvPr>
            <p:ph type="sldNum" sz="quarter" idx="12"/>
          </p:nvPr>
        </p:nvSpPr>
        <p:spPr/>
        <p:txBody>
          <a:bodyPr/>
          <a:lstStyle/>
          <a:p>
            <a:fld id="{5C40B300-49BF-44D1-B636-FF40C937C364}" type="slidenum">
              <a:rPr lang="en-US" smtClean="0"/>
              <a:t>8</a:t>
            </a:fld>
            <a:endParaRPr lang="en-US"/>
          </a:p>
        </p:txBody>
      </p:sp>
    </p:spTree>
    <p:extLst>
      <p:ext uri="{BB962C8B-B14F-4D97-AF65-F5344CB8AC3E}">
        <p14:creationId xmlns:p14="http://schemas.microsoft.com/office/powerpoint/2010/main" val="2474998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8950-1181-22C8-6AAC-ED340E305F42}"/>
              </a:ext>
            </a:extLst>
          </p:cNvPr>
          <p:cNvSpPr>
            <a:spLocks noGrp="1"/>
          </p:cNvSpPr>
          <p:nvPr>
            <p:ph type="title"/>
          </p:nvPr>
        </p:nvSpPr>
        <p:spPr>
          <a:xfrm>
            <a:off x="838200" y="365125"/>
            <a:ext cx="10515600" cy="909699"/>
          </a:xfrm>
        </p:spPr>
        <p:txBody>
          <a:bodyPr/>
          <a:lstStyle/>
          <a:p>
            <a:pPr algn="ctr"/>
            <a:r>
              <a:rPr lang="en-US" sz="4800" u="sng" dirty="0">
                <a:ea typeface="Calibri" panose="020F0502020204030204" pitchFamily="34" charset="0"/>
                <a:cs typeface="Calibri" panose="020F0502020204030204" pitchFamily="34" charset="0"/>
              </a:rPr>
              <a:t>Implementation</a:t>
            </a:r>
            <a:endParaRPr lang="en-US" dirty="0"/>
          </a:p>
        </p:txBody>
      </p:sp>
      <p:sp>
        <p:nvSpPr>
          <p:cNvPr id="3" name="Content Placeholder 2">
            <a:extLst>
              <a:ext uri="{FF2B5EF4-FFF2-40B4-BE49-F238E27FC236}">
                <a16:creationId xmlns:a16="http://schemas.microsoft.com/office/drawing/2014/main" id="{08603E8F-1352-3E17-D19E-06ED07B67D39}"/>
              </a:ext>
            </a:extLst>
          </p:cNvPr>
          <p:cNvSpPr>
            <a:spLocks noGrp="1"/>
          </p:cNvSpPr>
          <p:nvPr>
            <p:ph idx="1"/>
          </p:nvPr>
        </p:nvSpPr>
        <p:spPr>
          <a:xfrm>
            <a:off x="852487" y="3429000"/>
            <a:ext cx="10629957" cy="365125"/>
          </a:xfrm>
        </p:spPr>
        <p:txBody>
          <a:bodyPr>
            <a:normAutofit/>
          </a:bodyPr>
          <a:lstStyle/>
          <a:p>
            <a:pPr marL="0" indent="0">
              <a:buNone/>
            </a:pPr>
            <a:r>
              <a:rPr lang="en-US" sz="1600" dirty="0"/>
              <a:t>Determining the impact of road condition on fatal crash occurrences</a:t>
            </a:r>
            <a:endParaRPr lang="en-US" sz="2400" dirty="0"/>
          </a:p>
          <a:p>
            <a:endParaRPr lang="en-US" sz="2400" dirty="0"/>
          </a:p>
          <a:p>
            <a:pPr marL="0" indent="0">
              <a:buNone/>
            </a:pPr>
            <a:endParaRPr lang="en-US" sz="2400" dirty="0"/>
          </a:p>
          <a:p>
            <a:pPr marL="0" indent="0">
              <a:buNone/>
            </a:pPr>
            <a:endParaRPr lang="en-US" sz="2400" dirty="0"/>
          </a:p>
          <a:p>
            <a:endParaRPr lang="en-US" sz="2400" dirty="0"/>
          </a:p>
          <a:p>
            <a:endParaRPr lang="en-US" sz="2400" dirty="0"/>
          </a:p>
          <a:p>
            <a:endParaRPr lang="en-US" sz="2400" dirty="0"/>
          </a:p>
          <a:p>
            <a:endParaRPr lang="en-US" dirty="0"/>
          </a:p>
        </p:txBody>
      </p:sp>
      <p:sp>
        <p:nvSpPr>
          <p:cNvPr id="4" name="Slide Number Placeholder 3">
            <a:extLst>
              <a:ext uri="{FF2B5EF4-FFF2-40B4-BE49-F238E27FC236}">
                <a16:creationId xmlns:a16="http://schemas.microsoft.com/office/drawing/2014/main" id="{D6A171DF-9D35-5CEC-7457-9BB5ECB19410}"/>
              </a:ext>
            </a:extLst>
          </p:cNvPr>
          <p:cNvSpPr>
            <a:spLocks noGrp="1"/>
          </p:cNvSpPr>
          <p:nvPr>
            <p:ph type="sldNum" sz="quarter" idx="12"/>
          </p:nvPr>
        </p:nvSpPr>
        <p:spPr/>
        <p:txBody>
          <a:bodyPr/>
          <a:lstStyle/>
          <a:p>
            <a:fld id="{5C40B300-49BF-44D1-B636-FF40C937C364}" type="slidenum">
              <a:rPr lang="en-US" smtClean="0"/>
              <a:t>9</a:t>
            </a:fld>
            <a:endParaRPr lang="en-US"/>
          </a:p>
        </p:txBody>
      </p:sp>
      <p:pic>
        <p:nvPicPr>
          <p:cNvPr id="2050" name="Picture 2">
            <a:extLst>
              <a:ext uri="{FF2B5EF4-FFF2-40B4-BE49-F238E27FC236}">
                <a16:creationId xmlns:a16="http://schemas.microsoft.com/office/drawing/2014/main" id="{E73CB577-313C-38A4-2082-8AE8475BC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1922547"/>
            <a:ext cx="10487025" cy="15299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B4E6D6-E350-C20A-4758-2E58E62250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3871418"/>
            <a:ext cx="10259056" cy="2403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5CF737-04C5-70EE-EBA5-E39A1744F86F}"/>
              </a:ext>
            </a:extLst>
          </p:cNvPr>
          <p:cNvSpPr txBox="1"/>
          <p:nvPr/>
        </p:nvSpPr>
        <p:spPr>
          <a:xfrm>
            <a:off x="852488" y="1413568"/>
            <a:ext cx="10259056" cy="369332"/>
          </a:xfrm>
          <a:prstGeom prst="rect">
            <a:avLst/>
          </a:prstGeom>
          <a:noFill/>
        </p:spPr>
        <p:txBody>
          <a:bodyPr wrap="square" rtlCol="0">
            <a:spAutoFit/>
          </a:bodyPr>
          <a:lstStyle/>
          <a:p>
            <a:r>
              <a:rPr lang="en-US" dirty="0"/>
              <a:t> Identifying the most common state of condition among drivers in fatal collisions</a:t>
            </a:r>
          </a:p>
        </p:txBody>
      </p:sp>
    </p:spTree>
    <p:extLst>
      <p:ext uri="{BB962C8B-B14F-4D97-AF65-F5344CB8AC3E}">
        <p14:creationId xmlns:p14="http://schemas.microsoft.com/office/powerpoint/2010/main" val="1141232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1445</TotalTime>
  <Words>771</Words>
  <Application>Microsoft Office PowerPoint</Application>
  <PresentationFormat>Widescreen</PresentationFormat>
  <Paragraphs>112</Paragraphs>
  <Slides>15</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Aptos</vt:lpstr>
      <vt:lpstr>Aptos Display</vt:lpstr>
      <vt:lpstr>Arial</vt:lpstr>
      <vt:lpstr>Calibri</vt:lpstr>
      <vt:lpstr>Google Sans</vt:lpstr>
      <vt:lpstr>Söhne</vt:lpstr>
      <vt:lpstr>Office Theme</vt:lpstr>
      <vt:lpstr>1_Office Theme</vt:lpstr>
      <vt:lpstr>THE DATA TRIBE</vt:lpstr>
      <vt:lpstr>Agenda</vt:lpstr>
      <vt:lpstr>Improving Safety through Big Data Analytics on Deadly Crashes from Toronto Police Services data      Introduction </vt:lpstr>
      <vt:lpstr> Tools and Technologies      </vt:lpstr>
      <vt:lpstr>Goals</vt:lpstr>
      <vt:lpstr>Goals</vt:lpstr>
      <vt:lpstr>Data Cleaning</vt:lpstr>
      <vt:lpstr>Implementation</vt:lpstr>
      <vt:lpstr>Implementation</vt:lpstr>
      <vt:lpstr>Implementation</vt:lpstr>
      <vt:lpstr>Data Visualization</vt:lpstr>
      <vt:lpstr>Data Visualization</vt:lpstr>
      <vt:lpstr>   </vt:lpstr>
      <vt:lpstr>Problems Faced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DATA TRIBE</dc:title>
  <dc:creator>Vantikommu,Santhosh Reddy</dc:creator>
  <cp:lastModifiedBy>Vantikommu,Santhosh Reddy</cp:lastModifiedBy>
  <cp:revision>1</cp:revision>
  <dcterms:created xsi:type="dcterms:W3CDTF">2024-04-18T03:56:34Z</dcterms:created>
  <dcterms:modified xsi:type="dcterms:W3CDTF">2024-04-19T04:01:45Z</dcterms:modified>
</cp:coreProperties>
</file>