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6" r:id="rId9"/>
    <p:sldId id="267" r:id="rId10"/>
    <p:sldId id="269" r:id="rId11"/>
  </p:sldIdLst>
  <p:sldSz cx="18288000" cy="10287000"/>
  <p:notesSz cx="6858000" cy="9144000"/>
  <p:embeddedFontLst>
    <p:embeddedFont>
      <p:font typeface="Microsoft JhengHei UI" panose="020B0604030504040204" pitchFamily="34" charset="-120"/>
      <p:regular r:id="rId12"/>
      <p:bold r:id="rId13"/>
    </p:embeddedFont>
    <p:embeddedFont>
      <p:font typeface="Aileron" panose="020B0604020202020204" charset="0"/>
      <p:regular r:id="rId14"/>
    </p:embeddedFont>
    <p:embeddedFont>
      <p:font typeface="Horizon" panose="020B0604020202020204" charset="0"/>
      <p:regular r:id="rId15"/>
    </p:embeddedFont>
    <p:embeddedFont>
      <p:font typeface="Montserrat" panose="00000500000000000000" pitchFamily="2" charset="0"/>
      <p:regular r:id="rId16"/>
    </p:embeddedFont>
    <p:embeddedFont>
      <p:font typeface="Montserrat Bold" panose="00000800000000000000" charset="0"/>
      <p:regular r:id="rId17"/>
    </p:embeddedFont>
    <p:embeddedFont>
      <p:font typeface="Open Sauce Heavy"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39124D-73DF-4411-94AF-9F94CBF7ABCB}" v="2" dt="2025-01-31T06:00:11.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8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hanya Raj" userId="3fd877e9efc5b98d" providerId="LiveId" clId="{1139124D-73DF-4411-94AF-9F94CBF7ABCB}"/>
    <pc:docChg chg="undo custSel delSld modSld">
      <pc:chgData name="Chaithanya Raj" userId="3fd877e9efc5b98d" providerId="LiveId" clId="{1139124D-73DF-4411-94AF-9F94CBF7ABCB}" dt="2025-01-31T06:09:06.977" v="304" actId="113"/>
      <pc:docMkLst>
        <pc:docMk/>
      </pc:docMkLst>
      <pc:sldChg chg="delSp modSp mod">
        <pc:chgData name="Chaithanya Raj" userId="3fd877e9efc5b98d" providerId="LiveId" clId="{1139124D-73DF-4411-94AF-9F94CBF7ABCB}" dt="2025-01-31T05:51:09.949" v="80" actId="1076"/>
        <pc:sldMkLst>
          <pc:docMk/>
          <pc:sldMk cId="0" sldId="256"/>
        </pc:sldMkLst>
        <pc:spChg chg="mod">
          <ac:chgData name="Chaithanya Raj" userId="3fd877e9efc5b98d" providerId="LiveId" clId="{1139124D-73DF-4411-94AF-9F94CBF7ABCB}" dt="2025-01-31T05:51:09.949" v="80" actId="1076"/>
          <ac:spMkLst>
            <pc:docMk/>
            <pc:sldMk cId="0" sldId="256"/>
            <ac:spMk id="2" creationId="{00000000-0000-0000-0000-000000000000}"/>
          </ac:spMkLst>
        </pc:spChg>
        <pc:spChg chg="del">
          <ac:chgData name="Chaithanya Raj" userId="3fd877e9efc5b98d" providerId="LiveId" clId="{1139124D-73DF-4411-94AF-9F94CBF7ABCB}" dt="2025-01-31T05:45:57.113" v="26" actId="21"/>
          <ac:spMkLst>
            <pc:docMk/>
            <pc:sldMk cId="0" sldId="256"/>
            <ac:spMk id="3" creationId="{00000000-0000-0000-0000-000000000000}"/>
          </ac:spMkLst>
        </pc:spChg>
        <pc:spChg chg="del">
          <ac:chgData name="Chaithanya Raj" userId="3fd877e9efc5b98d" providerId="LiveId" clId="{1139124D-73DF-4411-94AF-9F94CBF7ABCB}" dt="2025-01-31T05:45:01.069" v="20" actId="21"/>
          <ac:spMkLst>
            <pc:docMk/>
            <pc:sldMk cId="0" sldId="256"/>
            <ac:spMk id="4" creationId="{00000000-0000-0000-0000-000000000000}"/>
          </ac:spMkLst>
        </pc:spChg>
        <pc:spChg chg="mod">
          <ac:chgData name="Chaithanya Raj" userId="3fd877e9efc5b98d" providerId="LiveId" clId="{1139124D-73DF-4411-94AF-9F94CBF7ABCB}" dt="2025-01-31T05:50:58.008" v="79" actId="255"/>
          <ac:spMkLst>
            <pc:docMk/>
            <pc:sldMk cId="0" sldId="256"/>
            <ac:spMk id="5" creationId="{00000000-0000-0000-0000-000000000000}"/>
          </ac:spMkLst>
        </pc:spChg>
        <pc:spChg chg="del mod">
          <ac:chgData name="Chaithanya Raj" userId="3fd877e9efc5b98d" providerId="LiveId" clId="{1139124D-73DF-4411-94AF-9F94CBF7ABCB}" dt="2025-01-31T05:44:43.877" v="15"/>
          <ac:spMkLst>
            <pc:docMk/>
            <pc:sldMk cId="0" sldId="256"/>
            <ac:spMk id="6" creationId="{00000000-0000-0000-0000-000000000000}"/>
          </ac:spMkLst>
        </pc:spChg>
        <pc:spChg chg="del mod">
          <ac:chgData name="Chaithanya Raj" userId="3fd877e9efc5b98d" providerId="LiveId" clId="{1139124D-73DF-4411-94AF-9F94CBF7ABCB}" dt="2025-01-31T05:44:38.400" v="12"/>
          <ac:spMkLst>
            <pc:docMk/>
            <pc:sldMk cId="0" sldId="256"/>
            <ac:spMk id="7" creationId="{00000000-0000-0000-0000-000000000000}"/>
          </ac:spMkLst>
        </pc:spChg>
        <pc:spChg chg="del mod">
          <ac:chgData name="Chaithanya Raj" userId="3fd877e9efc5b98d" providerId="LiveId" clId="{1139124D-73DF-4411-94AF-9F94CBF7ABCB}" dt="2025-01-31T05:46:41.471" v="34"/>
          <ac:spMkLst>
            <pc:docMk/>
            <pc:sldMk cId="0" sldId="256"/>
            <ac:spMk id="8" creationId="{00000000-0000-0000-0000-000000000000}"/>
          </ac:spMkLst>
        </pc:spChg>
        <pc:spChg chg="del mod">
          <ac:chgData name="Chaithanya Raj" userId="3fd877e9efc5b98d" providerId="LiveId" clId="{1139124D-73DF-4411-94AF-9F94CBF7ABCB}" dt="2025-01-31T05:44:55.358" v="19"/>
          <ac:spMkLst>
            <pc:docMk/>
            <pc:sldMk cId="0" sldId="256"/>
            <ac:spMk id="9" creationId="{00000000-0000-0000-0000-000000000000}"/>
          </ac:spMkLst>
        </pc:spChg>
        <pc:spChg chg="del mod">
          <ac:chgData name="Chaithanya Raj" userId="3fd877e9efc5b98d" providerId="LiveId" clId="{1139124D-73DF-4411-94AF-9F94CBF7ABCB}" dt="2025-01-31T05:46:48.142" v="37"/>
          <ac:spMkLst>
            <pc:docMk/>
            <pc:sldMk cId="0" sldId="256"/>
            <ac:spMk id="10" creationId="{00000000-0000-0000-0000-000000000000}"/>
          </ac:spMkLst>
        </pc:spChg>
      </pc:sldChg>
      <pc:sldChg chg="delSp modSp mod">
        <pc:chgData name="Chaithanya Raj" userId="3fd877e9efc5b98d" providerId="LiveId" clId="{1139124D-73DF-4411-94AF-9F94CBF7ABCB}" dt="2025-01-31T06:03:13.039" v="226" actId="1076"/>
        <pc:sldMkLst>
          <pc:docMk/>
          <pc:sldMk cId="0" sldId="257"/>
        </pc:sldMkLst>
        <pc:spChg chg="del">
          <ac:chgData name="Chaithanya Raj" userId="3fd877e9efc5b98d" providerId="LiveId" clId="{1139124D-73DF-4411-94AF-9F94CBF7ABCB}" dt="2025-01-31T06:02:21.717" v="221" actId="478"/>
          <ac:spMkLst>
            <pc:docMk/>
            <pc:sldMk cId="0" sldId="257"/>
            <ac:spMk id="8" creationId="{00000000-0000-0000-0000-000000000000}"/>
          </ac:spMkLst>
        </pc:spChg>
        <pc:spChg chg="mod">
          <ac:chgData name="Chaithanya Raj" userId="3fd877e9efc5b98d" providerId="LiveId" clId="{1139124D-73DF-4411-94AF-9F94CBF7ABCB}" dt="2025-01-31T06:01:59.802" v="215" actId="20577"/>
          <ac:spMkLst>
            <pc:docMk/>
            <pc:sldMk cId="0" sldId="257"/>
            <ac:spMk id="21" creationId="{00000000-0000-0000-0000-000000000000}"/>
          </ac:spMkLst>
        </pc:spChg>
        <pc:spChg chg="mod">
          <ac:chgData name="Chaithanya Raj" userId="3fd877e9efc5b98d" providerId="LiveId" clId="{1139124D-73DF-4411-94AF-9F94CBF7ABCB}" dt="2025-01-31T06:03:13.039" v="226" actId="1076"/>
          <ac:spMkLst>
            <pc:docMk/>
            <pc:sldMk cId="0" sldId="257"/>
            <ac:spMk id="22" creationId="{00000000-0000-0000-0000-000000000000}"/>
          </ac:spMkLst>
        </pc:spChg>
        <pc:grpChg chg="mod">
          <ac:chgData name="Chaithanya Raj" userId="3fd877e9efc5b98d" providerId="LiveId" clId="{1139124D-73DF-4411-94AF-9F94CBF7ABCB}" dt="2025-01-31T06:02:45.642" v="223" actId="1076"/>
          <ac:grpSpMkLst>
            <pc:docMk/>
            <pc:sldMk cId="0" sldId="257"/>
            <ac:grpSpMk id="9" creationId="{00000000-0000-0000-0000-000000000000}"/>
          </ac:grpSpMkLst>
        </pc:grpChg>
        <pc:grpChg chg="mod">
          <ac:chgData name="Chaithanya Raj" userId="3fd877e9efc5b98d" providerId="LiveId" clId="{1139124D-73DF-4411-94AF-9F94CBF7ABCB}" dt="2025-01-31T06:02:50.541" v="224" actId="1076"/>
          <ac:grpSpMkLst>
            <pc:docMk/>
            <pc:sldMk cId="0" sldId="257"/>
            <ac:grpSpMk id="11" creationId="{00000000-0000-0000-0000-000000000000}"/>
          </ac:grpSpMkLst>
        </pc:grpChg>
        <pc:grpChg chg="del mod">
          <ac:chgData name="Chaithanya Raj" userId="3fd877e9efc5b98d" providerId="LiveId" clId="{1139124D-73DF-4411-94AF-9F94CBF7ABCB}" dt="2025-01-31T06:02:17.617" v="220" actId="478"/>
          <ac:grpSpMkLst>
            <pc:docMk/>
            <pc:sldMk cId="0" sldId="257"/>
            <ac:grpSpMk id="13" creationId="{00000000-0000-0000-0000-000000000000}"/>
          </ac:grpSpMkLst>
        </pc:grpChg>
        <pc:grpChg chg="del">
          <ac:chgData name="Chaithanya Raj" userId="3fd877e9efc5b98d" providerId="LiveId" clId="{1139124D-73DF-4411-94AF-9F94CBF7ABCB}" dt="2025-01-31T06:02:09.336" v="217" actId="478"/>
          <ac:grpSpMkLst>
            <pc:docMk/>
            <pc:sldMk cId="0" sldId="257"/>
            <ac:grpSpMk id="15" creationId="{00000000-0000-0000-0000-000000000000}"/>
          </ac:grpSpMkLst>
        </pc:grpChg>
      </pc:sldChg>
      <pc:sldChg chg="del">
        <pc:chgData name="Chaithanya Raj" userId="3fd877e9efc5b98d" providerId="LiveId" clId="{1139124D-73DF-4411-94AF-9F94CBF7ABCB}" dt="2025-01-31T05:52:34.719" v="81" actId="2696"/>
        <pc:sldMkLst>
          <pc:docMk/>
          <pc:sldMk cId="0" sldId="262"/>
        </pc:sldMkLst>
      </pc:sldChg>
      <pc:sldChg chg="del">
        <pc:chgData name="Chaithanya Raj" userId="3fd877e9efc5b98d" providerId="LiveId" clId="{1139124D-73DF-4411-94AF-9F94CBF7ABCB}" dt="2025-01-31T05:52:43.443" v="82" actId="2696"/>
        <pc:sldMkLst>
          <pc:docMk/>
          <pc:sldMk cId="0" sldId="263"/>
        </pc:sldMkLst>
      </pc:sldChg>
      <pc:sldChg chg="modSp mod">
        <pc:chgData name="Chaithanya Raj" userId="3fd877e9efc5b98d" providerId="LiveId" clId="{1139124D-73DF-4411-94AF-9F94CBF7ABCB}" dt="2025-01-31T06:01:02.767" v="202" actId="20577"/>
        <pc:sldMkLst>
          <pc:docMk/>
          <pc:sldMk cId="0" sldId="264"/>
        </pc:sldMkLst>
        <pc:spChg chg="mod">
          <ac:chgData name="Chaithanya Raj" userId="3fd877e9efc5b98d" providerId="LiveId" clId="{1139124D-73DF-4411-94AF-9F94CBF7ABCB}" dt="2025-01-31T06:01:02.767" v="202" actId="20577"/>
          <ac:spMkLst>
            <pc:docMk/>
            <pc:sldMk cId="0" sldId="264"/>
            <ac:spMk id="5" creationId="{00000000-0000-0000-0000-000000000000}"/>
          </ac:spMkLst>
        </pc:spChg>
      </pc:sldChg>
      <pc:sldChg chg="delSp modSp del mod">
        <pc:chgData name="Chaithanya Raj" userId="3fd877e9efc5b98d" providerId="LiveId" clId="{1139124D-73DF-4411-94AF-9F94CBF7ABCB}" dt="2025-01-31T06:01:39.453" v="213" actId="2696"/>
        <pc:sldMkLst>
          <pc:docMk/>
          <pc:sldMk cId="0" sldId="265"/>
        </pc:sldMkLst>
        <pc:spChg chg="del topLvl">
          <ac:chgData name="Chaithanya Raj" userId="3fd877e9efc5b98d" providerId="LiveId" clId="{1139124D-73DF-4411-94AF-9F94CBF7ABCB}" dt="2025-01-31T06:01:24.506" v="205" actId="21"/>
          <ac:spMkLst>
            <pc:docMk/>
            <pc:sldMk cId="0" sldId="265"/>
            <ac:spMk id="3" creationId="{00000000-0000-0000-0000-000000000000}"/>
          </ac:spMkLst>
        </pc:spChg>
        <pc:spChg chg="del mod">
          <ac:chgData name="Chaithanya Raj" userId="3fd877e9efc5b98d" providerId="LiveId" clId="{1139124D-73DF-4411-94AF-9F94CBF7ABCB}" dt="2025-01-31T06:01:31.456" v="212"/>
          <ac:spMkLst>
            <pc:docMk/>
            <pc:sldMk cId="0" sldId="265"/>
            <ac:spMk id="4" creationId="{00000000-0000-0000-0000-000000000000}"/>
          </ac:spMkLst>
        </pc:spChg>
        <pc:spChg chg="del mod">
          <ac:chgData name="Chaithanya Raj" userId="3fd877e9efc5b98d" providerId="LiveId" clId="{1139124D-73DF-4411-94AF-9F94CBF7ABCB}" dt="2025-01-31T06:01:24.513" v="209"/>
          <ac:spMkLst>
            <pc:docMk/>
            <pc:sldMk cId="0" sldId="265"/>
            <ac:spMk id="5" creationId="{00000000-0000-0000-0000-000000000000}"/>
          </ac:spMkLst>
        </pc:spChg>
        <pc:spChg chg="del mod">
          <ac:chgData name="Chaithanya Raj" userId="3fd877e9efc5b98d" providerId="LiveId" clId="{1139124D-73DF-4411-94AF-9F94CBF7ABCB}" dt="2025-01-31T06:01:24.512" v="207"/>
          <ac:spMkLst>
            <pc:docMk/>
            <pc:sldMk cId="0" sldId="265"/>
            <ac:spMk id="6" creationId="{00000000-0000-0000-0000-000000000000}"/>
          </ac:spMkLst>
        </pc:spChg>
        <pc:grpChg chg="del">
          <ac:chgData name="Chaithanya Raj" userId="3fd877e9efc5b98d" providerId="LiveId" clId="{1139124D-73DF-4411-94AF-9F94CBF7ABCB}" dt="2025-01-31T06:01:24.506" v="205" actId="21"/>
          <ac:grpSpMkLst>
            <pc:docMk/>
            <pc:sldMk cId="0" sldId="265"/>
            <ac:grpSpMk id="2" creationId="{00000000-0000-0000-0000-000000000000}"/>
          </ac:grpSpMkLst>
        </pc:grpChg>
      </pc:sldChg>
      <pc:sldChg chg="addSp delSp modSp mod">
        <pc:chgData name="Chaithanya Raj" userId="3fd877e9efc5b98d" providerId="LiveId" clId="{1139124D-73DF-4411-94AF-9F94CBF7ABCB}" dt="2025-01-31T06:09:06.977" v="304" actId="113"/>
        <pc:sldMkLst>
          <pc:docMk/>
          <pc:sldMk cId="0" sldId="266"/>
        </pc:sldMkLst>
        <pc:spChg chg="del mod">
          <ac:chgData name="Chaithanya Raj" userId="3fd877e9efc5b98d" providerId="LiveId" clId="{1139124D-73DF-4411-94AF-9F94CBF7ABCB}" dt="2025-01-31T06:03:37.041" v="230"/>
          <ac:spMkLst>
            <pc:docMk/>
            <pc:sldMk cId="0" sldId="266"/>
            <ac:spMk id="12" creationId="{00000000-0000-0000-0000-000000000000}"/>
          </ac:spMkLst>
        </pc:spChg>
        <pc:spChg chg="add del mod">
          <ac:chgData name="Chaithanya Raj" userId="3fd877e9efc5b98d" providerId="LiveId" clId="{1139124D-73DF-4411-94AF-9F94CBF7ABCB}" dt="2025-01-31T06:09:06.977" v="304" actId="113"/>
          <ac:spMkLst>
            <pc:docMk/>
            <pc:sldMk cId="0" sldId="266"/>
            <ac:spMk id="14" creationId="{00000000-0000-0000-0000-000000000000}"/>
          </ac:spMkLst>
        </pc:spChg>
        <pc:grpChg chg="del">
          <ac:chgData name="Chaithanya Raj" userId="3fd877e9efc5b98d" providerId="LiveId" clId="{1139124D-73DF-4411-94AF-9F94CBF7ABCB}" dt="2025-01-31T06:03:37.040" v="228" actId="478"/>
          <ac:grpSpMkLst>
            <pc:docMk/>
            <pc:sldMk cId="0" sldId="266"/>
            <ac:grpSpMk id="2" creationId="{00000000-0000-0000-0000-000000000000}"/>
          </ac:grpSpMkLst>
        </pc:grpChg>
        <pc:grpChg chg="del">
          <ac:chgData name="Chaithanya Raj" userId="3fd877e9efc5b98d" providerId="LiveId" clId="{1139124D-73DF-4411-94AF-9F94CBF7ABCB}" dt="2025-01-31T06:03:39.611" v="231" actId="478"/>
          <ac:grpSpMkLst>
            <pc:docMk/>
            <pc:sldMk cId="0" sldId="266"/>
            <ac:grpSpMk id="4" creationId="{00000000-0000-0000-0000-000000000000}"/>
          </ac:grpSpMkLst>
        </pc:grpChg>
        <pc:grpChg chg="del">
          <ac:chgData name="Chaithanya Raj" userId="3fd877e9efc5b98d" providerId="LiveId" clId="{1139124D-73DF-4411-94AF-9F94CBF7ABCB}" dt="2025-01-31T06:03:41.975" v="232" actId="478"/>
          <ac:grpSpMkLst>
            <pc:docMk/>
            <pc:sldMk cId="0" sldId="266"/>
            <ac:grpSpMk id="6" creationId="{00000000-0000-0000-0000-000000000000}"/>
          </ac:grpSpMkLst>
        </pc:grpChg>
        <pc:grpChg chg="del">
          <ac:chgData name="Chaithanya Raj" userId="3fd877e9efc5b98d" providerId="LiveId" clId="{1139124D-73DF-4411-94AF-9F94CBF7ABCB}" dt="2025-01-31T06:03:44.202" v="233" actId="478"/>
          <ac:grpSpMkLst>
            <pc:docMk/>
            <pc:sldMk cId="0" sldId="266"/>
            <ac:grpSpMk id="8" creationId="{00000000-0000-0000-0000-000000000000}"/>
          </ac:grpSpMkLst>
        </pc:grpChg>
      </pc:sldChg>
      <pc:sldChg chg="del">
        <pc:chgData name="Chaithanya Raj" userId="3fd877e9efc5b98d" providerId="LiveId" clId="{1139124D-73DF-4411-94AF-9F94CBF7ABCB}" dt="2025-01-31T06:01:47.946" v="214" actId="2696"/>
        <pc:sldMkLst>
          <pc:docMk/>
          <pc:sldMk cId="0" sldId="26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5T12:26:35.231"/>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12:25:37.457"/>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0 103,'162'-7,"162"-29,-30 2,857 8,-837 27,-274-1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12:25:46.647"/>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104 422,'0'609,"0"-607,0 0,0 0,0 0,0-1,0 1,0 0,0 0,1 0,-1-1,0 1,1 0,0 0,-1-1,1 1,1 1,-1-3,-1 0,1 0,-1 0,1 0,-1 0,1 0,-1 0,1 0,-1 0,1 0,0 0,-1 0,1-1,-1 1,0 0,1 0,-1-1,1 1,-1 0,1-1,-1 1,1 0,-1-1,0 1,1-1,-1 1,0 0,0-1,1 1,-1-2,31-56,-7 2,206-469,-203 469,-7 17,-2-1,14-47,-28 76,-1 0,-1-1,0 1,-1-1,0 0,0 1,-1-1,-1 0,0 1,-1-1,0 0,-6-18,8 29,0 0,0 0,0 0,0 0,-1 0,1 0,0 0,-1 0,1 0,-1 0,1 0,-1 0,1 1,-1-1,0 0,1 0,-1 1,0-1,1 0,-1 1,0-1,0 1,0-1,0 1,0-1,0 1,1-1,-1 1,0 0,0 0,0-1,0 1,0 0,0 0,0 0,0 0,0 0,0 0,0 1,0-1,0 0,0 0,0 1,0-1,0 1,0-1,0 1,0-1,0 1,1-1,-1 1,0 0,0-1,1 1,-1 0,0 1,-7 6,1 0,0 1,-10 19,15-26,-277 528,238-442,20-44,1 1,2 1,-18 72,29-76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12:25:48.648"/>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109 951,'2'-24,"1"-1,1 1,1 0,1 0,2 0,14-34,0-1,40-110,37-112,-91 251,-1-1,-2 0,-1 0,-1 0,-3-54,0 117,-2-1,-1 0,-8 36,1 2,-17 79,-76 244,-2 3,59-190,44-198,0 0,-1-1,1 1,-1-1,-5 8,8-13,-1-1,1 1,0-1,-1 1,1-1,0 1,-1-1,1 1,-1-1,1 0,-1 1,1-1,-1 0,1 1,-1-1,1 0,-1 1,1-1,-1 0,1 0,-1 0,0 0,1 1,-1-1,1 0,-2 0,1-1,0 0,0 0,0 0,0 0,0 0,1 0,-1 0,0-1,0 1,1 0,-1 0,1-1,-1 1,1 0,0 0,-1-1,1 1,0-2,-7-49,2 1,2-1,5-69,0 32,1-442,-3 1411,5-989,6 1,25-111,-15 100,11-180,-32 286,4-46,-4 56,1 0,-1 0,1 1,0-1,0 0,0 0,0 1,1-1,-1 0,1 1,-1 0,1-1,0 1,0 0,4-4,-5 6,0-1,1 1,-1-1,0 1,0 0,0 0,1 0,-1-1,0 1,0 1,0-1,1 0,-1 0,0 0,0 0,1 1,-1-1,0 1,0-1,0 1,0-1,0 1,0 0,0-1,0 1,0 0,0 0,0 0,0 0,-1 0,1 0,0 0,-1 0,1 0,0 0,-1 0,1 2,22 47,-22-48,24 72,-4 1,-2 1,-4 1,6 96,-13 312,-8-852,-2 132,2 192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5T12:26:06.940"/>
    </inkml:context>
    <inkml:brush xml:id="br0">
      <inkml:brushProperty name="width" value="0.05" units="cm"/>
      <inkml:brushProperty name="height" value="0.05" units="cm"/>
      <inkml:brushProperty name="color" value="#FFFFFF"/>
    </inkml:brush>
  </inkml:definitions>
  <inkml:trace contextRef="#ctx0" brushRef="#br0">560 948 24575,'0'-35'0,"2"-1"0,1 1 0,14-58 0,-12 73 0,1 0 0,1 1 0,1-1 0,1 1 0,1 1 0,0 0 0,19-25 0,28-26 0,-33 41 0,-1-1 0,-1-1 0,29-52 0,-48 75 0,12-20 0,-9 26 0,-3 17 0,-2 0 0,-2 0 0,0 0 0,-1 0 0,-1 0 0,0 0 0,-1 0 0,-7 17 0,-50 107 0,32-80 0,-122 286 0,130-288 0,19-48 0,-1-1 0,0 1 0,0-1 0,-1 1 0,0-1 0,-1 0 0,0-1 0,0 1 0,-1-1 0,-12 14 0,18-22 0,-1 1 0,0 0 0,0-1 0,1 1 0,-1 0 0,0-1 0,0 1 0,0-1 0,0 1 0,0-1 0,0 0 0,1 1 0,-1-1 0,0 0 0,0 0 0,0 0 0,0 1 0,0-1 0,0 0 0,0 0 0,0-1 0,0 1 0,0 0 0,0 0 0,0 0 0,0-1 0,0 1 0,0 0 0,0-1 0,0 1 0,-1-2 0,0 0 0,-1 0 0,2 0 0,-1-1 0,0 1 0,0-1 0,1 1 0,0-1 0,-1 0 0,1 1 0,-2-7 0,-1-9 0,0-1 0,-3-30 0,7 47 0,-5-372 0,7 132 0,-3 264 0,-1 1 0,-1 0 0,-7 25 0,-5 28 0,-8 82 0,-22 209 0,42-314 0,-2 0 0,-3 0 0,-21 73 0,24-118 0,2-18 0,0-20 0,5-235 0,-2 906 0,5-721 0,3 1 0,4 0 0,25-88 0,-22 101 0,-4 6 0,-8 39 0,1 0 0,1 0 0,7-20 0,-12 40 0,1-1 0,-1 1 0,1-1 0,0 1 0,-1 0 0,1-1 0,0 1 0,0 0 0,0-1 0,0 1 0,0 0 0,0 0 0,0 0 0,0 0 0,2-1 0,-3 2 0,1 0 0,-1 0 0,1 0 0,-1 0 0,1 0 0,-1 0 0,1 0 0,-1 0 0,1 0 0,-1 0 0,1 1 0,-1-1 0,0 0 0,1 0 0,-1 0 0,1 1 0,-1-1 0,0 0 0,1 1 0,-1-1 0,0 0 0,1 1 0,-1-1 0,0 0 0,0 1 0,1-1 0,-1 1 0,0-1 0,0 1 0,1 0 0,1 5 0,1 0 0,-1 1 0,-1-1 0,1 1 0,0 9 0,1 32 0,-3-23 0,9 48 0,-8-68 0,0 0 0,0 0 0,1 0 0,0 0 0,-1 0 0,2 0 0,-1-1 0,1 1 0,-1-1 0,1 1 0,0-1 0,1 0 0,-1 0 0,1-1 0,4 4 0,-8-6 0,1-1 0,0 1 0,-1-1 0,1 1 0,0-1 0,0 0 0,-1 1 0,1-1 0,0 0 0,0 0 0,0 0 0,-1 1 0,1-1 0,0 0 0,0 0 0,0 0 0,-1 0 0,1 0 0,0-1 0,0 1 0,0 0 0,-1 0 0,1 0 0,0-1 0,0 1 0,-1 0 0,1-1 0,1 0 0,17-20 0,-16 17 0,48-71 0,67-130 0,-44 71 0,-60 119 0,-7 22 0,-3 35 0,-4-39 0,-3 49 0,-2 0 0,-17 79 0,-4 28 0,25-151 0,-1 11 0,0-1 0,-10 35 0,1-35 0,11-18 0,0 0 0,-1 0 0,1 0 0,0 0 0,0 0 0,-1 0 0,1 0 0,0 0 0,-1 0 0,1 0 0,0 0 0,-1 0 0,1 0 0,0-1 0,-1 1 0,1 0 0,0 0 0,0 0 0,-1 0 0,1-1 0,0 1 0,0 0 0,-1 0 0,1 0 0,0-1 0,0 1 0,0 0 0,-1 0 0,1-1 0,0 1 0,0 0 0,0-1 0,0 1 0,-1-1 0,0-4 0,-1 1 0,0-1 0,1-1 0,0 1 0,0 0 0,0-9 0,1-27 0,2 0 0,2 0 0,16-73 0,46-128 0,-46 173 0,8-30 0,59-175 0,-118 334 0,-2-2 0,-56 75 0,46-71 0,-91 160 0,2-4 0,129-213 0,-32 41 0,33-44 0,-1 1 0,1-1 0,-1 1 0,1-1 0,-1 0 0,0 0 0,0-1 0,0 1 0,0-1 0,0 1 0,0-1 0,0 0 0,0 0 0,-4 1 0,5-2 0,1 0 0,0 0 0,0 0 0,0 0 0,0-1 0,0 1 0,0 0 0,0 0 0,0-1 0,0 1 0,0 0 0,0-1 0,0 1 0,0-1 0,0 0 0,0 1 0,0-1 0,1 0 0,-1 1 0,0-1 0,0 0 0,1 0 0,-1 0 0,0 1 0,1-1 0,-1 0 0,1 0 0,-1-2 0,-9-34 0,9 31 0,-4-35 0,1-1 0,2 0 0,6-82 0,31-129 0,-25 191 0,-8 97 0,0 46 0,-2-74 0,0-1 0,-1 0 0,0 1 0,0-1 0,-1 0 0,1 0 0,-1 0 0,-1 0 0,1 0 0,-6 8 0,8-14 0,0 0 0,0 1 0,0-1 0,0 0 0,0 0 0,-1 1 0,1-1 0,0 0 0,0 1 0,0-1 0,-1 0 0,1 0 0,0 0 0,0 1 0,-1-1 0,1 0 0,0 0 0,0 0 0,-1 0 0,1 0 0,0 1 0,-1-1 0,1 0 0,0 0 0,-1 0 0,1 0 0,0 0 0,-1 0 0,1 0 0,0 0 0,-1 0 0,1 0 0,0 0 0,0 0 0,-1-1 0,1 1 0,0 0 0,-1 0 0,-7-14 0,1-19 0,5 24 0,-6-52 0,7 49 0,6 38 0,-4-23 0,-1 0 0,1-1 0,0 1 0,-1 0 0,1 0 0,1 0 0,-1-1 0,0 1 0,1 0 0,-1-1 0,1 1 0,0-1 0,0 0 0,0 0 0,0 1 0,0-1 0,0-1 0,1 1 0,4 3 0,-6-5 0,1 1 0,0-1 0,0 1 0,0-1 0,0 0 0,0 0 0,0 0 0,0 0 0,0 0 0,0 0 0,0 0 0,0-1 0,0 1 0,-1-1 0,1 0 0,0 1 0,0-1 0,0 0 0,-1 0 0,1 0 0,0 0 0,-1 0 0,1 0 0,-1-1 0,1 1 0,-1-1 0,0 1 0,1-1 0,-1 1 0,0-1 0,1-2 0,10-15 0,-1-1 0,-1-1 0,0 1 0,11-40 0,3-8 0,13-24 0,-13 28 0,2 0 0,51-86 0,-63 133 0,-14 24 0,-17 35 0,-39 96 0,-62 143 0,84-210 0,-83 125 0,111-186 0,-32 40 0,36-48 0,1 0 0,-1 0 0,1 0 0,-1 0 0,0-1 0,0 1 0,0-1 0,0 1 0,0-1 0,-1 0 0,1 0 0,0 0 0,0 0 0,-1 0 0,1 0 0,-1-1 0,1 1 0,-1-1 0,1 1 0,-3-1 0,4-1 0,-1 1 0,1-1 0,0 1 0,0-1 0,0 0 0,0 0 0,0 1 0,0-1 0,0 0 0,0 0 0,1 0 0,-1 0 0,0 0 0,0 0 0,1 0 0,-1 0 0,1 0 0,-1-1 0,1 1 0,-1 0 0,1 0 0,0 0 0,-1-1 0,1 1 0,0 0 0,0 0 0,0-1 0,0 1 0,0 0 0,0 0 0,0-1 0,1 1 0,-1 0 0,1-2 0,13-49 0,-12 45 0,99-262 0,-101 268 0,8-25 0,1 1 0,2 0 0,0 0 0,1 1 0,28-39 0,-40 63 0,0-1 0,0 1 0,0 0 0,0 0 0,0 0 0,0 0 0,0-1 0,1 1 0,-1 0 0,0 0 0,0 0 0,0 0 0,0-1 0,0 1 0,0 0 0,0 0 0,0 0 0,1 0 0,-1 0 0,0 0 0,0-1 0,0 1 0,0 0 0,0 0 0,1 0 0,-1 0 0,0 0 0,0 0 0,0 0 0,0 0 0,0 0 0,1 0 0,-1 0 0,0 0 0,0 0 0,0 0 0,1 0 0,-1 0 0,0 0 0,0 0 0,0 0 0,0 0 0,1 0 0,-1 0 0,0 0 0,0 0 0,0 0 0,0 0 0,0 0 0,1 0 0,-1 1 0,0-1 0,0 0 0,0 0 0,0 0 0,0 0 0,0 0 0,1 0 0,-1 1 0,0-1 0,0 0 0,0 0 0,-1 18 0,-9 25 0,-14 15 0,-3-2 0,-2-1 0,-2-1 0,-43 54 0,73-106 0,-6 8 0,-1 0 0,1 0 0,-2 0 0,1-1 0,-18 14 0,21-23 0,6-10 0,10-14 0,1 1 0,20-30 0,2-1 0,152-296 0,73-121 0,-242 446 0,-16 25 0,-1 0 0,0 0 0,0 0 0,0 0 0,0 0 0,0 0 0,0 0 0,0 0 0,0 1 0,0-1 0,0 0 0,0 0 0,0 0 0,0 0 0,0 0 0,1 0 0,-1 0 0,0 0 0,0 0 0,0 0 0,0 0 0,0 0 0,0 0 0,0 0 0,0 0 0,0 0 0,0 0 0,1 0 0,-1 0 0,0 0 0,0 0 0,0 0 0,0 0 0,-21 46 0,-28 59 0,-142 278 0,-19-49 0,48-83 0,144-222 0,-3 0 0,-32 37 0,52-65 0,0 0 0,0 1 0,0-1 0,-1 0 0,1 1 0,-1-1 0,1 0 0,-1 0 0,1 0 0,-1 0 0,1-1 0,-1 1 0,0 0 0,-2 0 0,4-1 0,-1 0 0,1 0 0,-1 0 0,0 0 0,1 0 0,-1-1 0,1 1 0,-1 0 0,1 0 0,-1-1 0,1 1 0,-1 0 0,1 0 0,-1-1 0,1 1 0,-1-1 0,1 1 0,0 0 0,-1-1 0,1 1 0,-1-1 0,1 1 0,0-1 0,0 1 0,-1-1 0,1 1 0,0-1 0,-1 0 0,0-4 0,0 0 0,1 0 0,-1 1 0,1-1 0,0 0 0,0 0 0,0 0 0,1 0 0,1-5 0,2-12 0,2 0 0,1 1 0,0-1 0,2 2 0,1-1 0,0 1 0,1 1 0,1 0 0,1 0 0,1 1 0,16-16 0,-29 32 0,0 1 0,0 0 0,0 0 0,0 0 0,1 0 0,-1 0 0,0 0 0,1 0 0,-1 1 0,1-1 0,-1 0 0,1 1 0,-1-1 0,1 1 0,-1-1 0,1 1 0,-1 0 0,1 0 0,0 0 0,-1 0 0,1 0 0,-1 0 0,1 0 0,1 1 0,-1 0 0,0 0 0,-1 0 0,1 0 0,-1 1 0,1-1 0,-1 0 0,0 1 0,0-1 0,1 1 0,-1 0 0,0-1 0,-1 1 0,1 0 0,0 0 0,0-1 0,0 4 0,3 10 0,-1 0 0,-1 0 0,1 27 0,-3-40 0,-1 141 0,1 21 0,10-110 0,-10-54 0,0 1 0,0 0 0,0 0 0,1 0 0,-1-1 0,0 1 0,1 0 0,-1 0 0,0-1 0,1 1 0,-1 0 0,1-1 0,-1 1 0,1 0 0,0-1 0,-1 1 0,1-1 0,0 1 0,-1-1 0,1 1 0,0-1 0,-1 0 0,1 1 0,0-1 0,0 0 0,0 1 0,-1-1 0,1 0 0,0 0 0,0 0 0,0 0 0,0 0 0,-1 0 0,1 0 0,0 0 0,0 0 0,0 0 0,-1 0 0,1-1 0,0 1 0,0 0 0,0-1 0,-1 1 0,1 0 0,0-1 0,-1 1 0,1-1 0,0 1 0,-1-1 0,1 1 0,0-1 0,-1 0 0,1 1 0,-1-1 0,1 0 0,-1 1 0,0-1 0,1-1 0,14-15 0,-1-2 0,-1 1 0,-1-2 0,0 0 0,-2 0 0,15-40 0,1 1 0,-26 57 0,1 1 0,0-1 0,0 0 0,1 1 0,-1-1 0,0 1 0,0-1 0,1 1 0,-1 0 0,1-1 0,-1 1 0,1 0 0,-1 0 0,1 0 0,0 0 0,0 1 0,-1-1 0,1 0 0,0 1 0,0-1 0,0 1 0,0-1 0,3 1 0,-2 0 0,-1-1 0,1 1 0,0-1 0,-1 0 0,1 1 0,0-1 0,-1-1 0,1 1 0,-1 0 0,0-1 0,1 1 0,-1-1 0,0 1 0,0-1 0,4-4 0,19-29 0,-1-1 0,-2-1 0,22-51 0,2-2 0,33-73 0,-19 35 0,-56 121 0,-1-1 0,1 1 0,0 0 0,1 0 0,-1 1 0,1 0 0,1-1 0,-1 2 0,13-11 0,-17 15 0,0 1 0,-1-1 0,1 1 0,0-1 0,-1 1 0,1 0 0,0 0 0,-1-1 0,1 1 0,0 0 0,0 0 0,-1 0 0,1 0 0,0 0 0,0 0 0,-1 0 0,1 0 0,0 0 0,0 0 0,0 0 0,-1 0 0,1 0 0,0 1 0,-1-1 0,1 0 0,0 1 0,0-1 0,-1 0 0,1 1 0,0 0 0,10 23 0,-9 35 0,-6-22 0,0-1 0,-3 1 0,-1-1 0,-19 52 0,-67 135 0,28-72 0,-47 93 0,112-242 0,1-1 0,-1 1 0,0-1 0,1 1 0,-1-1 0,0 1 0,0-1 0,0 0 0,0 1 0,0-1 0,0 0 0,0 0 0,0 0 0,-1 0 0,-1 2 0,2-3 0,1 0 0,-1-1 0,1 1 0,-1 0 0,1 0 0,-1-1 0,1 1 0,-1 0 0,1-1 0,-1 1 0,1-1 0,0 1 0,-1-1 0,1 1 0,0 0 0,-1-1 0,1 1 0,0-1 0,0 1 0,-1-1 0,1 1 0,0-1 0,0 0 0,0 1 0,0-1 0,0 1 0,0-1 0,0 0 0,-4-60 0,4 57 0,4-48 0,2 1 0,2-1 0,3 2 0,23-71 0,2-9 0,-30 110 0,0-1 0,16-33 0,-19 47 0,0 0 0,1 0 0,0 0 0,1 0 0,-1 1 0,1 0 0,1 0 0,-1 0 0,1 1 0,8-7 0,-13 12 0,0-1 0,0 0 0,0 1 0,0-1 0,0 1 0,0-1 0,0 1 0,0-1 0,0 1 0,0 0 0,0-1 0,0 1 0,1 0 0,-1 0 0,0 0 0,0 0 0,0 0 0,1 0 0,-1 0 0,0 1 0,0-1 0,0 0 0,0 1 0,0-1 0,0 0 0,0 1 0,2 1 0,-1-1 0,0 1 0,0 0 0,-1 0 0,1 1 0,-1-1 0,1 0 0,-1 0 0,0 1 0,0-1 0,0 1 0,0-1 0,0 3 0,2 7 0,-1-1 0,0 1 0,-1-1 0,-1 23 0,-6 13 0,-3 0 0,-2-1 0,-22 61 0,14-46 0,15-48 0,2-2 0,-2 0 0,1 1 0,-1-2 0,-1 1 0,0 0 0,-1-1 0,-8 12 0,14-21 0,0-1 0,0 0 0,-1 0 0,1 0 0,0 1 0,0-1 0,0 0 0,0 0 0,0 0 0,-1 0 0,1 1 0,0-1 0,0 0 0,0 0 0,-1 0 0,1 0 0,0 0 0,0 0 0,0 0 0,-1 0 0,1 0 0,0 0 0,0 0 0,-1 0 0,1 0 0,0 0 0,0 0 0,-1 0 0,1 0 0,0 0 0,0 0 0,0 0 0,-1 0 0,1 0 0,0 0 0,0 0 0,0 0 0,-1 0 0,1 0 0,0-1 0,0 1 0,0 0 0,-1 0 0,1 0 0,0 0 0,0-1 0,-6-14 0,2-19 0,4-268 0,2 157 0,-42 337 0,35-170 0,-2-121 0,9-253 0,0 461 0,-5 137 0,2-235 0,-1-1 0,1 1 0,-7 18 0,8-26 0,-1-1 0,0 0 0,0 0 0,0 0 0,0 1 0,0-1 0,0 0 0,0 0 0,-1 0 0,1-1 0,-1 1 0,1 0 0,-1 0 0,0-1 0,0 1 0,1-1 0,-1 0 0,0 1 0,0-1 0,-1 0 0,1 0 0,-4 1 0,5-2 0,-1 0 0,1 0 0,-1 0 0,1-1 0,0 1 0,-1 0 0,1-1 0,0 1 0,-1-1 0,1 1 0,0-1 0,0 0 0,-1 1 0,1-1 0,0 0 0,0 0 0,0 0 0,0 0 0,0 0 0,0 0 0,0 0 0,0 0 0,1 0 0,-1-1 0,0 1 0,1 0 0,-1-1 0,1 1 0,-1-2 0,-12-43 0,13 45 0,-6-53 0,2-1 0,6-97 0,1 49 0,-3 92 0,0-1 0,1 1 0,0-1 0,1 1 0,1 0 0,4-14 0,-6 23 0,-1 0 0,1 0 0,0 0 0,0 0 0,0 1 0,0-1 0,0 0 0,0 1 0,0-1 0,1 0 0,-1 1 0,1-1 0,-1 1 0,1 0 0,-1-1 0,1 1 0,0 0 0,0 0 0,-1 0 0,1 0 0,0 1 0,0-1 0,0 0 0,0 1 0,0-1 0,0 1 0,0 0 0,0 0 0,0 0 0,0 0 0,0 0 0,0 0 0,0 0 0,0 1 0,0-1 0,0 1 0,0-1 0,0 1 0,0 0 0,0 0 0,0 0 0,0 0 0,2 2 0,2 1 0,0 0 0,-1 0 0,1 1 0,-1 0 0,0 0 0,-1 1 0,9 10 0,14 17 0,-27-33 0,1 1 0,-1 0 0,0-1 0,1 1 0,-1-1 0,1 1 0,-1-1 0,1 1 0,-1-1 0,1 1 0,-1-1 0,1 1 0,0-1 0,-1 0 0,1 1 0,-1-1 0,1 0 0,0 0 0,0 1 0,-1-1 0,1 0 0,0 0 0,-1 0 0,1 0 0,0 0 0,-1 0 0,1 0 0,0 0 0,0 0 0,-1 0 0,1 0 0,0-1 0,-1 1 0,1 0 0,0 0 0,-1-1 0,1 1 0,0 0 0,-1-1 0,1 1 0,-1-1 0,1 1 0,-1-1 0,1 1 0,-1-1 0,1 1 0,-1-1 0,1 1 0,-1-1 0,0 0 0,1 1 0,-1-1 0,1 0 0,7-45 0,-6 34 0,-1 6 0,0 0 0,0 0 0,1 0 0,0 0 0,0 0 0,6-9 0,-7 14 0,-1 0 0,1 1 0,-1-1 0,1 0 0,-1 1 0,1-1 0,0 0 0,-1 1 0,1-1 0,0 1 0,0-1 0,-1 1 0,1-1 0,0 1 0,0-1 0,0 1 0,-1 0 0,1 0 0,0-1 0,0 1 0,1 0 0,-1 0 0,1 1 0,-1-1 0,0 1 0,1-1 0,-1 1 0,0-1 0,1 1 0,-1 0 0,0 0 0,0 0 0,0-1 0,0 1 0,0 0 0,0 0 0,0 1 0,0-1 0,0 0 0,1 2 0,3 6 0,0-1 0,-1 2 0,0-1 0,0 1 0,-1-1 0,0 1 0,3 18 0,-5-22 0,0 0 0,0 0 0,-1 0 0,0-1 0,0 1 0,0 0 0,0 0 0,-1 0 0,0 0 0,-1-1 0,1 1 0,-1 0 0,0-1 0,-5 11 0,6-15 0,1 0 0,-1 0 0,0-1 0,1 1 0,-1 0 0,0 0 0,1 0 0,-1-1 0,0 1 0,0 0 0,0-1 0,0 1 0,0-1 0,0 1 0,0-1 0,0 1 0,0-1 0,0 0 0,0 0 0,0 1 0,0-1 0,0 0 0,0 0 0,0 0 0,0 0 0,0 0 0,0 0 0,0 0 0,0-1 0,0 1 0,0 0 0,0 0 0,0-1 0,0 1 0,0-1 0,0 1 0,0-1 0,0 1 0,0-1 0,0 0 0,0 1 0,1-1 0,-1 0 0,0 0 0,1 0 0,-1 1 0,0-3 0,-3-2 0,0 0 0,1 0 0,-1 0 0,2-1 0,-1 0 0,0 0 0,-1-6 0,2 5 0,1-1 0,0 0 0,0 0 0,0 0 0,1 0 0,0 1 0,1-1 0,-1 0 0,3-9 0,-2 15 0,-1-1 0,1 1 0,-1 0 0,1 0 0,0 0 0,0 0 0,0 0 0,0 0 0,0 0 0,0 0 0,1 0 0,-1 0 0,1 0 0,-1 1 0,1-1 0,0 0 0,-1 1 0,1 0 0,0-1 0,0 1 0,0 0 0,0 0 0,0 0 0,0 0 0,1 0 0,-1 1 0,0-1 0,0 1 0,0-1 0,1 1 0,-1 0 0,0 0 0,1 0 0,-1 0 0,0 0 0,3 1 0,-1 0 0,-1 0 0,1 1 0,-1-1 0,0 1 0,0-1 0,1 1 0,-1 0 0,0 0 0,-1 1 0,1-1 0,0 1 0,-1-1 0,1 1 0,-1 0 0,3 4 0,10 10 0,-15-17 0,0 0 0,0 1 0,1-1 0,-1 0 0,0 1 0,0-1 0,1 0 0,-1 0 0,0 0 0,0 1 0,1-1 0,-1 0 0,0 0 0,1 0 0,-1 1 0,0-1 0,0 0 0,1 0 0,-1 0 0,0 0 0,1 0 0,-1 0 0,0 0 0,1 0 0,-1 0 0,1 0 0,-1 0 0,0 0 0,1 0 0,-1 0 0,0 0 0,1 0 0,-1 0 0,0 0 0,1-1 0,-1 1 0,0 0 0,0 0 0,1 0 0,-1 0 0,0-1 0,0 1 0,1 0 0,-1 0 0,0-1 0,0 1 0,1 0 0,-1 0 0,0-1 0,0 1 0,0 0 0,0-1 0,1 1 0,-1 0 0,0-1 0,0 1 0,0 0 0,0-1 0,0 1 0,0 0 0,0-1 0,3-26 0,-3 24 0,-3-67 0,1-37 0,2 101 0,0-1 0,1 1 0,0-1 0,0 1 0,1 0 0,0 0 0,0-1 0,1 1 0,-1 0 0,1 1 0,0-1 0,6-7 0,-8 12 0,0-1 0,1 1 0,-1 0 0,0 0 0,1 0 0,-1 0 0,0 0 0,1 0 0,-1 1 0,1-1 0,0 0 0,-1 1 0,1-1 0,-1 1 0,1 0 0,0-1 0,-1 1 0,1 0 0,0 0 0,0 0 0,-1 0 0,1 0 0,0 1 0,-1-1 0,1 0 0,0 1 0,-1-1 0,1 1 0,-1 0 0,1-1 0,-1 1 0,1 0 0,-1 0 0,0 0 0,1 0 0,-1 0 0,0 0 0,2 2 0,4 4 0,0 1 0,0-1 0,-1 1 0,0 0 0,6 12 0,0 2 0,-1 0 0,-2 1 0,0 1 0,-1 0 0,-2 0 0,6 39 0,-7-26 0,-2 1 0,-1-1 0,-6 66 0,4-98 0,-1 0 0,0 0 0,0-1 0,0 1 0,0 0 0,-1-1 0,1 1 0,-1-1 0,-1 0 0,1 0 0,0 0 0,-1 0 0,0 0 0,-5 6 0,7-9 0,-1 0 0,1 0 0,0 0 0,-1-1 0,1 1 0,0 0 0,-1-1 0,0 1 0,1-1 0,-1 1 0,1-1 0,-1 0 0,1 1 0,-1-1 0,0 0 0,1 0 0,-4-1 0,2 1 0,0-1 0,0 0 0,1 0 0,-1 0 0,0-1 0,0 1 0,1-1 0,-1 0 0,1 1 0,-1-1 0,1 0 0,-3-4 0,-5-4 0,0-1 0,2-1 0,-1 0 0,1 0 0,1-1 0,0 0 0,-6-16 0,1-5 0,-13-57 0,25 93 0,-7 58 0,6-53 0,0 0 0,0-1 0,-1 1 0,0-1 0,-1 1 0,1-1 0,-1 0 0,0 1 0,-5 5 0,5-9 0,0 0 0,0 0 0,0 0 0,0 0 0,0 0 0,-1-1 0,1 1 0,-1-1 0,0 0 0,0 0 0,0-1 0,0 1 0,0-1 0,0 0 0,0 0 0,0 0 0,-1 0 0,-4-1 0,-2 0 0,0-2 0,0 1 0,0-1 0,0-1 0,-14-5 0,-5 0 0,29 7 0,-1 1 0,1 0 0,-1 0 0,1 0 0,-1 0 0,1 0 0,-1 0 0,1 0 0,-1 0 0,1 0 0,-1 1 0,1-1 0,0 1 0,-1-1 0,1 1 0,0 0 0,-1-1 0,1 1 0,0 0 0,0 0 0,-1 0 0,1 0 0,0 0 0,0 0 0,0 0 0,0 0 0,1 0 0,-1 1 0,0-1 0,0 0 0,1 1 0,-1-1 0,1 0 0,-1 1 0,1-1 0,-1 1 0,1-1 0,0 1 0,0-1 0,0 4 0,-2 8 0,1 1 0,0 0 0,2 20 0,0-20 0,1 19 0,-2 45 0,0-72 0,-1-1 0,0 0 0,0 0 0,0 0 0,-1 0 0,1 0 0,-1 0 0,0-1 0,-1 1 0,1 0 0,-7 7 0,9-11 0,-1 0 0,1 0 0,-1 0 0,1-1 0,-1 1 0,0 0 0,1-1 0,-1 1 0,0 0 0,1-1 0,-1 1 0,0-1 0,0 1 0,1-1 0,-1 0 0,0 1 0,0-1 0,0 0 0,0 0 0,0 1 0,0-1 0,1 0 0,-1 0 0,0 0 0,0 0 0,0 0 0,0 0 0,0 0 0,0 0 0,0-1 0,0 1 0,0 0 0,0-1 0,-1-1 0,0 1 0,0-1 0,0 0 0,1 0 0,-1 0 0,1 0 0,-1 0 0,1-1 0,0 1 0,0 0 0,-2-5 0,-2-9 0,1 0 0,-4-29 0,-2-72 0,9-174 0,4 170 0,-3 104 0,0 0 0,2 1 0,0-1 0,4-16 0,-6 31 0,0 1 0,1 0 0,-1 0 0,1-1 0,-1 1 0,1 0 0,-1 0 0,1 0 0,-1-1 0,1 1 0,0 0 0,0 0 0,0 0 0,-1 0 0,1 0 0,0 0 0,0 1 0,0-1 0,0 0 0,1 0 0,0 0 0,-1 1 0,0 0 0,0 0 0,0 0 0,0 0 0,0 0 0,0 1 0,0-1 0,0 0 0,0 0 0,0 1 0,0-1 0,0 1 0,0-1 0,-1 1 0,1-1 0,0 1 0,0-1 0,0 1 0,-1 0 0,2 1 0,3 3 0,-1 1 0,0-1 0,0 1 0,-1 0 0,1 0 0,3 11 0,2 19 0,-1 0 0,-2 1 0,-2 0 0,-1 1 0,-2-1 0,-3 38 0,1-69 0,1-10 0,-1-22 0,0 0 0,0 56 0,2-9 0,2-1 0,0 1 0,12 38 0,-10-44 0,-1-1 0,0 1 0,-1 0 0,-1 0 0,0 0 0,-1 1 0,-1-1 0,-3 28 0,3-42 0,0 0 0,0 0 0,-1 0 0,1-1 0,0 1 0,-1 0 0,1 0 0,0 0 0,-1 0 0,1 0 0,-1 0 0,0-1 0,1 1 0,-1 0 0,1 0 0,-1-1 0,0 1 0,0 0 0,0-1 0,1 1 0,-1-1 0,0 1 0,0-1 0,0 1 0,0-1 0,0 0 0,0 0 0,0 1 0,0-1 0,0 0 0,0 0 0,1 0 0,-1 0 0,0 0 0,0 0 0,0 0 0,0 0 0,0 0 0,0-1 0,0 1 0,-1-1 0,-46-22 0,29 12 0,-2 1 0,1-1 0,0-1 0,-35-28 0,47 33 0,0 0 0,1-1 0,0 1 0,0-1 0,1-1 0,0 1 0,1-1 0,0 0 0,0-1 0,-6-17 0,1 3 0,10 24 0,0 0 0,0 0 0,0 0 0,0 0 0,0 0 0,0 0 0,0 0 0,0 0 0,0 1 0,0-1 0,0 0 0,0 0 0,0 0 0,0 0 0,0 0 0,0 0 0,0 0 0,0 0 0,0 0 0,0 1 0,0-1 0,0 0 0,0 0 0,0 0 0,0 0 0,0 0 0,-1 0 0,1 0 0,0 0 0,0 0 0,0 0 0,0 0 0,0 0 0,0 0 0,0 0 0,0 0 0,0 0 0,-1 0 0,1 0 0,0 0 0,0 0 0,0 0 0,0 0 0,0 0 0,0 0 0,0 0 0,0 0 0,0 0 0,-1 0 0,1 0 0,0 0 0,0 0 0,0 0 0,0 0 0,0 0 0,0 0 0,0 0 0,0 0 0,1 44 0,1-20 0,1 73 0,-3 275 0,-1-366 0,0 1 0,0-1 0,0 0 0,-1 0 0,0 0 0,0 1 0,-1-2 0,-6 12 0,8-15 0,1-1 0,-1 0 0,0 1 0,0-1 0,0 0 0,0 0 0,-1 0 0,1 0 0,0 0 0,0 0 0,-1 0 0,1 0 0,-1 0 0,1-1 0,0 1 0,-1-1 0,1 1 0,-1-1 0,0 1 0,1-1 0,-1 0 0,1 0 0,-1 0 0,1 1 0,-1-2 0,0 1 0,1 0 0,-1 0 0,1 0 0,-1-1 0,0 1 0,1-1 0,0 1 0,-1-1 0,1 0 0,-1 0 0,1 1 0,0-1 0,-2-2 0,-3-1 0,1-1 0,-1-1 0,2 1 0,-1-1 0,0 1 0,1-1 0,0-1 0,1 1 0,-1-1 0,1 1 0,0-1 0,1 0 0,-1 0 0,2 0 0,-2-8 0,-3-18 0,-3-65 0,9 85 0,-1-9-112,0-76 358,2 91-371,-1 0 0,2 0 0,-1 0 0,1 0 0,0 1 0,0-1 1,1 0-1,0 1 0,0-1 0,0 1 0,6-7 0,14-10-6701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5T12:26:25.723"/>
    </inkml:context>
    <inkml:brush xml:id="br0">
      <inkml:brushProperty name="width" value="0.05" units="cm"/>
      <inkml:brushProperty name="height" value="0.05" units="cm"/>
      <inkml:brushProperty name="color" value="#FFFFFF"/>
    </inkml:brush>
  </inkml:definitions>
  <inkml:trace contextRef="#ctx0" brushRef="#br0">405 1184 24575,'2'146'0,"-6"165"0,4-304 0,-1 0 0,0-1 0,-1 1 0,1-1 0,-1 0 0,-5 11 0,6-16 0,1 0 0,-1 0 0,1 0 0,-1 0 0,0 0 0,1 0 0,-1 0 0,0 0 0,0 0 0,0 0 0,1-1 0,-1 1 0,0 0 0,0-1 0,0 1 0,0 0 0,-1-1 0,1 0 0,0 1 0,0-1 0,0 1 0,0-1 0,0 0 0,-1 0 0,1 0 0,0 0 0,0 0 0,0 0 0,-1 0 0,1 0 0,0 0 0,0 0 0,0-1 0,0 1 0,0 0 0,-1-1 0,1 1 0,0-1 0,0 0 0,0 1 0,0-1 0,0 0 0,0 1 0,-1-2 0,-4-4 0,-1-1 0,1 1 0,0-1 0,1 0 0,-1-1 0,1 1 0,1-1 0,-1 0 0,2-1 0,-1 1 0,1 0 0,0-1 0,-2-10 0,-3-16 0,-6-70 0,9-194 0,6 583 0,1-79 0,-1-170 0,1-24 0,-2-1 0,0 0 0,0 1 0,-1-1 0,0 0 0,0 0 0,-1 0 0,-5 13 0,7-22 0,0-1 0,0 0 0,0 1 0,0-1 0,0 1 0,0-1 0,0 0 0,0 1 0,0-1 0,0 1 0,-1-1 0,1 0 0,0 1 0,0-1 0,-1 0 0,1 1 0,0-1 0,0 0 0,-1 1 0,1-1 0,0 0 0,-1 1 0,1-1 0,0 0 0,-1 0 0,1 0 0,0 1 0,-1-1 0,1 0 0,-1 0 0,1 0 0,0 0 0,-1 0 0,1 0 0,-1 0 0,1 0 0,-1 0 0,1 0 0,0 0 0,-1 0 0,1 0 0,-1 0 0,1 0 0,0 0 0,-1 0 0,1 0 0,-1-1 0,1 1 0,0 0 0,-1 0 0,1-1 0,0 1 0,-1 0 0,1 0 0,0-1 0,-1 1 0,1 0 0,0-1 0,0 1 0,-1 0 0,1-1 0,0 1 0,0 0 0,0-1 0,0 1 0,-1-1 0,1 1 0,0 0 0,0-2 0,-11-29 0,3-32 0,2 0 0,4-1 0,5-70 0,-2 63 0,-3 66 0,-4 19 0,-7 27 0,-98 436 0,102-417 0,7-40 0,-1 1 0,-1-1 0,-8 23 0,0-25 0,12-18 0,-1 0 0,1 0 0,0 0 0,-1 0 0,1 0 0,-1 0 0,1 0 0,0 0 0,-1 0 0,1 0 0,0 0 0,-1-1 0,1 1 0,0 0 0,-1 0 0,1 0 0,0-1 0,-1 1 0,1 0 0,0 0 0,0-1 0,-1 1 0,1 0 0,0-1 0,0 1 0,0 0 0,-1-1 0,1 1 0,0 0 0,0-1 0,0 1 0,-11-41 0,7-19 0,3-1 0,2 1 0,3-1 0,18-95 0,-15 120 0,1 0 0,1 1 0,2 1 0,2-1 0,1 2 0,25-45 0,-37 75 0,0-1 0,0 1 0,0-1 0,0 1 0,1 0 0,0 0 0,0 0 0,-1 0 0,2 1 0,-1-1 0,0 1 0,0 0 0,5-2 0,-8 4 0,1-1 0,0 1 0,0 0 0,-1 0 0,1 0 0,0 0 0,-1 0 0,1 0 0,0 0 0,0 0 0,-1 0 0,1 1 0,0-1 0,-1 0 0,1 0 0,0 1 0,0-1 0,-1 0 0,1 1 0,-1-1 0,1 0 0,0 1 0,-1-1 0,1 1 0,0 0 0,0 1 0,1 1 0,-1-1 0,1 1 0,-1-1 0,0 1 0,0-1 0,0 1 0,-1 0 0,1-1 0,0 5 0,4 38 0,-3 1 0,-5 83 0,3-112 0,-2-61 0,2 38 0,0-1 0,1 1 0,-1-1 0,2 1 0,-1-1 0,1 1 0,-1 0 0,2-1 0,-1 1 0,4-6 0,-6 12 0,0 0 0,0-1 0,0 1 0,0 0 0,0 0 0,1-1 0,-1 1 0,0 0 0,0 0 0,0-1 0,1 1 0,-1 0 0,0 0 0,0 0 0,0-1 0,1 1 0,-1 0 0,0 0 0,0 0 0,1 0 0,-1 0 0,0 0 0,1 0 0,-1-1 0,0 1 0,0 0 0,1 0 0,-1 0 0,0 0 0,1 0 0,-1 0 0,0 0 0,0 0 0,1 0 0,-1 1 0,0-1 0,1 0 0,-1 0 0,0 0 0,0 0 0,1 0 0,-1 0 0,0 1 0,0-1 0,1 0 0,-1 0 0,0 0 0,0 1 0,0-1 0,1 0 0,-1 0 0,0 0 0,0 1 0,0-1 0,0 0 0,0 0 0,0 1 0,1-1 0,5 21 0,2 41 0,-3 0 0,-4 99 0,-2-74 0,-1 521 0,2-1140 0,0 841 0,0-309 0,0 0 0,0 0 0,1 0 0,-1 0 0,0 0 0,0 0 0,0 0 0,0 0 0,0 0 0,0 0 0,0 0 0,0 0 0,0 0 0,0 0 0,0 0 0,0 0 0,1 0 0,-1 0 0,0 0 0,0 0 0,0 0 0,0 0 0,0 0 0,0 0 0,0 0 0,0 0 0,0 0 0,0 0 0,0 0 0,0 0 0,0 0 0,1 0 0,-1 0 0,0 0 0,0 0 0,0 0 0,0 0 0,0 1 0,0-1 0,0 0 0,6-16 0,7-26 0,99-530 0,-100 491 0,-5 0 0,-3-106 0,-4 209 0,-2 0 0,0 0 0,-1-1 0,-1 1 0,-1-1 0,-9 24 0,-61 141 0,0-2 0,64-146 0,7-24 0,0 0 0,0 1 0,-1-1 0,-1-1 0,0 1 0,-1-1 0,-1 0 0,-11 14 0,18-26 0,1 0 0,-1 0 0,1 0 0,-1-1 0,0 1 0,1 0 0,-1-1 0,0 1 0,0-1 0,0 1 0,0-1 0,1 1 0,-1-1 0,0 1 0,0-1 0,0 0 0,0 1 0,0-1 0,0 0 0,0 0 0,0 0 0,0 0 0,0 0 0,0 0 0,0 0 0,0 0 0,-2-1 0,2 0 0,-1 0 0,1 0 0,0 0 0,0 0 0,0 0 0,0-1 0,0 1 0,0-1 0,0 1 0,0 0 0,0-1 0,1 1 0,-1-1 0,0-3 0,-3-8 0,1-1 0,1 1 0,-1-16 0,3 29 0,-5-79 0,3-1 0,4 1 0,3-1 0,4 1 0,3 1 0,24-83 0,-17 91 0,40-134 0,-56 196 0,1 0 0,0 1 0,0-1 0,0 1 0,0 0 0,7-7 0,-10 13 0,0-1 0,0 1 0,0 0 0,0 0 0,0 0 0,0 0 0,0 0 0,0 0 0,0 0 0,0 0 0,0 0 0,1 0 0,-1 1 0,0-1 0,1 1 0,-1-1 0,1 1 0,-1-1 0,0 1 0,1 0 0,-1-1 0,1 1 0,-1 0 0,1 0 0,-1 0 0,1 0 0,-1 0 0,1 1 0,-1-1 0,0 0 0,1 1 0,-1-1 0,1 1 0,-1 0 0,0-1 0,1 1 0,-1 0 0,0 0 0,0-1 0,0 1 0,2 2 0,4 5 0,-1 1 0,0 0 0,0 0 0,-1 1 0,-1 0 0,1 0 0,-1 0 0,4 17 0,1 10 0,4 42 0,-5 136 0,-9-450 0,1 241 0,0 29 0,0-33 0,0-25 0,0-146 0,1 217 0,0 57 0,-2-98 0,0 0 0,0-1 0,0 1 0,0 0 0,-1 0 0,-1-1 0,1 1 0,-1-1 0,0 0 0,0 0 0,-8 10 0,11-15 0,-1 0 0,0 0 0,0 0 0,0 0 0,0 0 0,0 0 0,0 0 0,0 0 0,0 0 0,0-1 0,0 1 0,-1 0 0,1-1 0,0 1 0,0-1 0,-1 1 0,1-1 0,0 0 0,-1 0 0,1 1 0,0-1 0,-1 0 0,1 0 0,0 0 0,-1 0 0,1-1 0,-3 0 0,1 0 0,0-1 0,1 1 0,-1-1 0,1 0 0,-1 0 0,1 0 0,0 0 0,0 0 0,-1-1 0,2 1 0,-4-6 0,-3-4 0,1-1 0,1 0 0,0-1 0,-4-16 0,-10-55 0,20 85 0,0 0 0,0-1 0,0 1 0,0-1 0,0 1 0,0 0 0,0-1 0,0 1 0,0-1 0,0 1 0,0 0 0,0-1 0,0 1 0,-1-1 0,1 1 0,0 0 0,0-1 0,0 1 0,-1 0 0,1-1 0,0 1 0,0 0 0,-1-1 0,1 1 0,0 0 0,-1 0 0,1-1 0,0 1 0,-1 0 0,1 0 0,-1 0 0,1-1 0,-8 13 0,-3 25 0,1 39 0,8-49 0,-1-1 0,-10 37 0,12-58 0,-1 0 0,1 0 0,-1 0 0,0 0 0,-1 0 0,1-1 0,-1 1 0,0-1 0,0 1 0,0-1 0,0 0 0,-1 0 0,0-1 0,0 1 0,0-1 0,0 0 0,-8 5 0,11-7 0,-1-1 0,0 1 0,0 0 0,0 0 0,0-1 0,1 1 0,-1-1 0,0 1 0,0-1 0,0 0 0,0 0 0,0 0 0,0 0 0,0 0 0,0 0 0,0-1 0,0 1 0,0-1 0,0 1 0,0-1 0,1 0 0,-1 1 0,0-1 0,-2-2 0,1 0 0,0 0 0,0 0 0,0 0 0,1 0 0,0-1 0,-1 1 0,1-1 0,1 1 0,-1-1 0,0 0 0,-1-5 0,-2-10 0,1 0 0,1 0 0,-2-33 0,5 52 0,6 182 0,-6-67 0,0-121 0,-1-21 0,2-1 0,1 1 0,1-1 0,10-41 0,-11 63 0,0 0 0,0 0 0,0 0 0,1 1 0,0-1 0,0 1 0,1 0 0,-1 0 0,1 0 0,0 0 0,8-6 0,-8 8 0,-1 1 0,1-1 0,0 1 0,0 0 0,0 1 0,0-1 0,0 1 0,1 0 0,-1 0 0,0 0 0,1 0 0,-1 1 0,0 0 0,1 0 0,-1 0 0,1 0 0,-1 1 0,7 1 0,-6-1 0,-1 1 0,1-1 0,-1 1 0,1 0 0,-1 0 0,1 0 0,-1 0 0,0 1 0,0 0 0,0 0 0,0 0 0,-1 0 0,1 1 0,-1 0 0,4 5 0,3 6 0,-1-1 0,-1 1 0,7 19 0,17 30 0,-32-64 0,0 0 0,1 1 0,-1-1 0,0 0 0,0 0 0,0 0 0,0 1 0,0-1 0,0 0 0,0 0 0,1 0 0,-1 0 0,0 1 0,0-1 0,0 0 0,0 0 0,1 0 0,-1 0 0,0 0 0,0 1 0,0-1 0,1 0 0,-1 0 0,0 0 0,0 0 0,0 0 0,1 0 0,-1 0 0,0 0 0,0 0 0,1 0 0,-1 0 0,0 0 0,0 0 0,0 0 0,1 0 0,-1 0 0,0 0 0,0 0 0,1 0 0,-1 0 0,0 0 0,0-1 0,5-11 0,-2-18 0,-3 30 0,-2-55 0,1-31 0,1 80 0,1 0 0,-1 1 0,1-1 0,0 0 0,1 0 0,0 1 0,0-1 0,0 1 0,0-1 0,6-7 0,-8 13 0,0-1 0,0 1 0,0 0 0,0 0 0,0-1 0,0 1 0,1 0 0,-1 0 0,0 0 0,0-1 0,0 1 0,0 0 0,1 0 0,-1 0 0,0 0 0,0 0 0,0-1 0,1 1 0,-1 0 0,0 0 0,0 0 0,1 0 0,-1 0 0,0 0 0,0 0 0,1 0 0,-1 0 0,0 0 0,0 0 0,1 0 0,-1 0 0,0 0 0,0 0 0,1 0 0,-1 0 0,0 0 0,0 0 0,1 0 0,-1 0 0,0 1 0,0-1 0,0 0 0,1 0 0,-1 0 0,0 0 0,0 1 0,0-1 0,1 0 0,7 18 0,-1 21 0,-7-32 0,12 161 0,-12-151 0,0 1 0,-2 0 0,0-1 0,0 1 0,-2-1 0,0 0 0,-8 21 0,1-25 0,3-18 0,-1-27 0,0-78 0,9-187 0,4 156 0,-4 437 0,0-320 0,0 53 0,0 4 0,0 24 0,0-40 0,0-41 0,7-132 0,30-170 0,-10 119 0,-18 119 0,20-148 0,-21 186 0,4 0 0,26-78 0,-35 120 0,0-1 0,1 1 0,0-1 0,0 1 0,1 1 0,0-1 0,0 1 0,10-12 0,-14 19 0,-1-1 0,1 1 0,-1-1 0,1 1 0,-1 0 0,1-1 0,0 1 0,-1-1 0,1 1 0,0 0 0,0 0 0,-1-1 0,1 1 0,0 0 0,0 0 0,-1 0 0,1 0 0,0 0 0,0 0 0,-1 0 0,1 0 0,0 0 0,0 0 0,-1 0 0,1 0 0,0 1 0,-1-1 0,1 0 0,0 1 0,-1-1 0,1 0 0,0 1 0,-1-1 0,1 1 0,0-1 0,-1 1 0,1-1 0,-1 1 0,1-1 0,-1 1 0,1 0 0,-1-1 0,0 1 0,1 0 0,-1-1 0,0 1 0,0 0 0,1-1 0,-1 1 0,0 0 0,0 0 0,0 0 0,9 44 0,-9-44 0,2 23 0,-1 0 0,-2 0 0,0 0 0,-8 36 0,-28 97 0,0-2 0,26-101 0,-2-1 0,-2-1 0,-41 94 0,53-138 0,-1 0 0,-1 0 0,0-1 0,-10 13 0,14-19 0,1 0 0,-1 0 0,0 0 0,0-1 0,0 1 0,1 0 0,-1-1 0,0 1 0,0-1 0,0 1 0,0-1 0,0 1 0,0-1 0,0 0 0,0 1 0,0-1 0,0 0 0,0 0 0,0 0 0,-2 0 0,2 0 0,0-1 0,0 0 0,0 1 0,0-1 0,0 0 0,0 0 0,0 0 0,0 0 0,0 0 0,0 0 0,1 0 0,-1 0 0,0 0 0,1 0 0,-1 0 0,1 0 0,-1-1 0,1 1 0,-1 0 0,1 0 0,0-1 0,0 0 0,-7-38 0,2 0 0,1-1 0,3 1 0,5-64 0,-1 24 0,-3-9 0,0 89 0,0 0 0,0 0 0,0-1 0,0 1 0,0 0 0,0 0 0,0-1 0,0 1 0,0 0 0,0 0 0,0-1 0,0 1 0,0 0 0,0 0 0,0-1 0,0 1 0,0 0 0,0 0 0,0 0 0,0-1 0,0 1 0,-1 0 0,1 0 0,0 0 0,0-1 0,0 1 0,0 0 0,-1 0 0,1 0 0,0 0 0,0-1 0,0 1 0,0 0 0,-1 0 0,1 0 0,0 0 0,0 0 0,-1 0 0,1 0 0,0 0 0,0 0 0,-1-1 0,1 1 0,0 0 0,0 0 0,0 0 0,-1 0 0,1 1 0,0-1 0,0 0 0,-1 0 0,1 0 0,-11 14 0,-8 25 0,19-38 0,-14 36 0,2 1 0,-11 65 0,-1 2 0,9-70 0,8-24 0,7-16 0,84-211 0,-37 102 0,-39 93 0,-3 5 0,0 0 0,2 1 0,0 0 0,0 0 0,2 0 0,0 1 0,19-23 0,-28 37 0,0-1 0,1 1 0,-1 0 0,0 0 0,0 0 0,1-1 0,-1 1 0,0 0 0,0 0 0,1 0 0,-1 0 0,0 0 0,1 0 0,-1 0 0,0-1 0,0 1 0,1 0 0,-1 0 0,0 0 0,1 0 0,-1 0 0,0 0 0,1 1 0,-1-1 0,0 0 0,0 0 0,1 0 0,-1 0 0,0 0 0,0 0 0,1 0 0,-1 0 0,0 1 0,0-1 0,1 0 0,-1 0 0,0 0 0,0 1 0,1-1 0,-1 0 0,0 0 0,0 1 0,0-1 0,0 0 0,1 1 0,5 20 0,-1 24 0,-5-45 0,0 288 0,1-276 0,1-1 0,1 1 0,0-1 0,1 1 0,0-1 0,0 0 0,1 0 0,1-1 0,0 1 0,0-1 0,1-1 0,0 1 0,1-1 0,0 0 0,0-1 0,1 0 0,0 0 0,0-1 0,1 0 0,16 8 0,2 1 0,1-2 0,0-1 0,1-2 0,0 0 0,1-2 0,50 7 0,-44-10 0,0 1 0,-1 2 0,52 19 0,-88-28 0,0 0 0,0 0 0,-1 0 0,1 0 0,0 0 0,0 0 0,0 0 0,0 0 0,0 0 0,0 0 0,0 0 0,0 0 0,0 1 0,0-1 0,0 0 0,0 0 0,-1 0 0,1 0 0,0 0 0,0 0 0,0 0 0,0 0 0,0 0 0,0 0 0,0 0 0,0 1 0,0-1 0,0 0 0,0 0 0,0 0 0,0 0 0,0 0 0,0 0 0,0 0 0,0 0 0,0 1 0,0-1 0,0 0 0,0 0 0,0 0 0,0 0 0,0 0 0,0 0 0,1 0 0,-1 0 0,0 0 0,0 0 0,0 0 0,0 1 0,0-1 0,0 0 0,0 0 0,0 0 0,0 0 0,0 0 0,0 0 0,0 0 0,1 0 0,-1 0 0,0 0 0,0 0 0,0 0 0,0 0 0,0 0 0,0 0 0,0 0 0,1 0 0,-14 3 0,-16 0 0,-348-3 0,155-2 0,212 2 0,-59 3 0,64-2 0,0 0 0,0 0 0,1 0 0,-1 1 0,0-1 0,1 1 0,-1 0 0,1 1 0,-1-1 0,1 1 0,-5 3 0,8-5 0,0 1 0,0-1 0,0 0 0,0 0 0,0 0 0,0 1 0,0-1 0,0 0 0,0 1 0,1-1 0,-1 1 0,1-1 0,-1 1 0,1-1 0,-1 1 0,1-1 0,0 1 0,0 0 0,0-1 0,0 1 0,0-1 0,0 1 0,0 0 0,1-1 0,-1 1 0,0-1 0,1 1 0,-1-1 0,1 1 0,0-1 0,-1 1 0,1-1 0,0 0 0,0 1 0,0-1 0,0 0 0,0 0 0,0 0 0,0 0 0,2 2 0,3 2 0,1 0 0,-1 0 0,1 0 0,-1 0 0,1-1 0,13 5 0,2-1 0,0-2 0,0 0 0,0-1 0,1-1 0,37 1 0,119-8 0,-111 1 0,-47-1 0,-18-3 0,-32-8 0,-13 4 0,0 1 0,-1 3 0,-56-3 0,-135 8 0,150 3 0,74-2 0,6-1 0,0 1 0,0 0 0,1 0 0,-1 0 0,0 1 0,0-1 0,0 1 0,0 0 0,1 0 0,-1 0 0,0 1 0,-5 2 0,8-4 0,1 1 0,0-1 0,0 1 0,-1-1 0,1 0 0,0 1 0,0-1 0,-1 1 0,1-1 0,0 0 0,0 1 0,0-1 0,0 1 0,0-1 0,0 1 0,0-1 0,0 1 0,0-1 0,0 1 0,0-1 0,0 1 0,0-1 0,0 0 0,0 1 0,0-1 0,0 1 0,1-1 0,-1 1 0,0-1 0,0 0 0,1 1 0,-1-1 0,0 1 0,0-1 0,1 0 0,-1 1 0,0-1 0,1 0 0,-1 0 0,1 1 0,-1-1 0,1 0 0,19 14 0,-18-13 0,42 19 0,1-3 0,1-1 0,0-2 0,80 13 0,37-5 0,-500-26 0,201 5 0,889-1 0,-883-2 0,-153 6 0,281-4 0,-1 0 0,1 0 0,0 0 0,0 0 0,0 0 0,0 1 0,0-1 0,0 1 0,0 0 0,0-1 0,0 1 0,0 0 0,0 0 0,0 0 0,1 1 0,-1-1 0,0 0 0,1 1 0,-1-1 0,-2 3 0,4-2 0,0 0 0,0 0 0,0 0 0,0-1 0,0 1 0,0 0 0,0 0 0,0 0 0,1-1 0,-1 1 0,1 0 0,-1-1 0,1 1 0,0 0 0,0-1 0,0 1 0,-1-1 0,2 1 0,-1-1 0,0 1 0,0-1 0,0 0 0,2 2 0,7 6 0,-1 0 0,2 0 0,-1-1 0,1-1 0,0 1 0,1-2 0,-1 0 0,1 0 0,20 6 0,26 13 0,-94-44 0,0 1 0,-2 2 0,0 2 0,0 1 0,-1 2 0,-1 2 0,1 1 0,-72-4 0,28 12 0,210 35 0,-6-11 0,106 13 0,-192-39 0,-35 2 0,-1 0 0,1 0 0,0 0 0,0 0 0,0 0 0,0 0 0,-1-1 0,1 1 0,0 0 0,0 0 0,0 0 0,0 0 0,0-1 0,0 1 0,-1 0 0,1 0 0,0 0 0,0 0 0,0-1 0,0 1 0,0 0 0,0 0 0,0-1 0,0 1 0,0 0 0,0 0 0,0 0 0,0-1 0,0 1 0,0 0 0,0 0 0,0 0 0,0-1 0,0 1 0,0 0 0,1 0 0,-1 0 0,0 0 0,0-1 0,0 1 0,0 0 0,0 0 0,0 0 0,1 0 0,-1-1 0,0 1 0,0 0 0,0 0 0,0 0 0,1 0 0,-1 0 0,0 0 0,0 0 0,0 0 0,1-1 0,-1 1 0,0 0 0,0 0 0,0 0 0,1 0 0,-1 0 0,0 0 0,0 0 0,0 0 0,1 0 0,-1 0 0,0 1 0,-17-10 0,16 9 0,-62-26 0,-2 2 0,-1 3 0,-1 4 0,-1 2 0,-112-10 0,211 28 0,-1 2 0,38 10 0,33 5 0,-27-11 0,0-3 0,0-3 0,77-8 0,-148 5 0,0-1 0,0 1 0,-1 0 0,1-1 0,0 0 0,0 1 0,-1-1 0,1 0 0,0-1 0,-1 1 0,1 0 0,-1-1 0,0 1 0,1-1 0,-1 0 0,2-2 0,-3 3 0,-1 0 0,1 0 0,-1-1 0,0 1 0,1 0 0,-1 0 0,0-1 0,0 1 0,0 0 0,0 0 0,0-1 0,0 1 0,0 0 0,0-1 0,-1 1 0,1 0 0,-1 0 0,1 0 0,0-1 0,-1 1 0,0 0 0,1 0 0,-1 0 0,0 0 0,0 0 0,1 0 0,-1 0 0,0 0 0,0 0 0,0 0 0,0 1 0,0-1 0,0 0 0,0 1 0,-3-2 0,-10-7 0,0 1 0,-1 1 0,0 0 0,0 1 0,-1 0 0,-22-4 0,16 4 0,0-2 0,-28-12 0,-2-11 0,-15-7 0,54 35 0,16 8 0,21 11 0,-5-8 0,1 0 0,1-2 0,0-1 0,-1 0 0,27 2 0,85 2 0,-373-9 0,-53-3 0,305 5 0,0 0 0,1 0 0,18 8 0,27 5 0,269 38 0,-235-38 0,-113-21 0,-72-16 0,81 20 0,1 0 0,0 1 0,-1 0 0,1 1 0,-1 0 0,-13 2 0,22-1 0,0 1 0,0-1 0,0 1 0,0 0 0,1 0 0,-1 0 0,0 0 0,1 1 0,0-1 0,-1 1 0,1 0 0,0 0 0,0 0 0,1 1 0,-1-1 0,1 1 0,0-1 0,-1 1 0,2 0 0,-1 0 0,0 0 0,1 0 0,0 0 0,-2 8 0,-7 14 0,10-25 0,0 0 0,-1-1 0,1 1 0,-1-1 0,1 1 0,0-1 0,-1 1 0,1-1 0,-1 1 0,1-1 0,-1 1 0,1-1 0,-1 1 0,0-1 0,1 0 0,-1 1 0,0-1 0,1 0 0,-1 0 0,0 1 0,1-1 0,-1 0 0,0 0 0,1 0 0,-1 0 0,0 0 0,1 0 0,-1 0 0,0 0 0,1 0 0,-1 0 0,0-1 0,1 1 0,-1 0 0,0 0 0,1-1 0,-1 1 0,0-1 0,-28-16 0,22 12 0,-66-39 0,-1 3 0,-95-37 0,169 78 0,0 0 0,0-1 0,0 1 0,1 0 0,-1 0 0,0 0 0,0 0 0,0 0 0,0 0 0,0 0 0,0-1 0,0 1 0,0 0 0,0 0 0,0 0 0,0 0 0,0 0 0,0 0 0,0-1 0,0 1 0,0 0 0,0 0 0,0 0 0,0 0 0,0 0 0,0-1 0,0 1 0,0 0 0,0 0 0,0 0 0,0 0 0,0 0 0,0 0 0,-1 0 0,1-1 0,0 1 0,0 0 0,0 0 0,0 0 0,0 0 0,0 0 0,0 0 0,-1 0 0,1 0 0,0 0 0,0 0 0,0 0 0,0 0 0,0 0 0,0 0 0,-1-1 0,1 1 0,0 0 0,0 0 0,0 0 0,0 0 0,0 0 0,0 0 0,-1 1 0,20-3 0,30 6 0,-21 2 0,-1 1 0,0 1 0,-1 2 0,0 0 0,0 2 0,-1 1 0,37 25 0,-55-34 0,-1 0 0,1-1 0,0 1 0,0-1 0,0-1 0,14 4 0,-21-6 0,1 0 0,-1 0 0,1 0 0,0 0 0,-1 0 0,1 0 0,-1 0 0,1 0 0,-1 0 0,1 0 0,0 0 0,-1 0 0,1 0 0,-1 0 0,1-1 0,-1 1 0,1 0 0,-1 0 0,1-1 0,-1 1 0,1 0 0,-1-1 0,1 1 0,-1 0 0,0-1 0,1 1 0,-1-1 0,1 1 0,-1-1 0,0 1 0,0 0 0,1-1 0,-1 0 0,0 0 0,0-1 0,0-1 0,0 0 0,0 0 0,-1 1 0,0-1 0,1 1 0,-1-1 0,0 0 0,0 1 0,0-1 0,-1 1 0,-1-4 0,-2-2 0,0 0 0,0 0 0,-1 0 0,0 1 0,0 0 0,0 0 0,-1 1 0,0 0 0,-1 0 0,1 0 0,-1 1 0,0 0 0,0 1 0,-1-1 0,-10-2 0,-8 4 0,-2-1 0,0-11 0,19 9 0,1 1 0,-1 0 0,0 1 0,-20-6 0,28 9 0,0 1 0,0-1 0,0 1 0,0 0 0,0 0 0,0 0 0,0 0 0,0 0 0,0 1 0,0-1 0,0 0 0,0 1 0,0 0 0,0-1 0,1 1 0,-1 0 0,0 0 0,0 0 0,1 0 0,-1 0 0,0 0 0,1 1 0,-1-1 0,1 0 0,0 1 0,-1 0 0,1-1 0,0 1 0,0 0 0,0-1 0,-1 5 0,1-5 0,0 0 0,1 1 0,-1-1 0,0 1 0,0-1 0,0 0 0,0 0 0,0 1 0,0-1 0,0 0 0,0 0 0,0 0 0,-1 0 0,1 0 0,0-1 0,-1 1 0,1 0 0,-1-1 0,1 1 0,0 0 0,-1-1 0,1 0 0,-1 1 0,0-1 0,1 0 0,-1 0 0,1 0 0,-1 0 0,1 0 0,-1 0 0,0 0 0,1-1 0,-1 1 0,1 0 0,-1-1 0,1 0 0,0 1 0,-1-1 0,1 0 0,-1 1 0,-1-3 0,-2 0 0,0 0 0,0-1 0,0 0 0,1 0 0,-1-1 0,1 1 0,0-1 0,0 0 0,-4-7 0,7 6 0,10 10 0,18 15 0,-13-8 0,-1-4 0,-1 0 0,1 0 0,1-1 0,-1 0 0,1-2 0,18 5 0,-31-8 0,0-1 0,-1 0 0,1 0 0,0 0 0,0 0 0,-1 1 0,1-1 0,0 0 0,-1 0 0,1 0 0,0 0 0,-1-1 0,1 1 0,0 0 0,0 0 0,-1 0 0,1 0 0,-1-1 0,1 1 0,0 0 0,-1-1 0,1 1 0,0 0 0,-1-1 0,1 1 0,-1-1 0,1 1 0,-1-1 0,1 1 0,-1-2 0,-1-20 0,-22-22 0,22 42 0,2 5 0,7 12 0,13 19 0,-21-31 0,-7-6 0,-15-13 0,9 2 0,33 21 0,-7 0 0,1-1 0,0 0 0,1-1 0,-1-1 0,1 0 0,0-1 0,0 0 0,16 0 0,-18 1 50,-19 6-1465,-11 4-5411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7.xml"/><Relationship Id="rId11" Type="http://schemas.openxmlformats.org/officeDocument/2006/relationships/image" Target="../media/image11.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2045677" y="2705100"/>
            <a:ext cx="14173200" cy="6858000"/>
          </a:xfrm>
          <a:custGeom>
            <a:avLst/>
            <a:gdLst/>
            <a:ahLst/>
            <a:cxnLst/>
            <a:rect l="l" t="t" r="r" b="b"/>
            <a:pathLst>
              <a:path w="6705600" h="3752850">
                <a:moveTo>
                  <a:pt x="0" y="0"/>
                </a:moveTo>
                <a:lnTo>
                  <a:pt x="6705600" y="0"/>
                </a:lnTo>
                <a:lnTo>
                  <a:pt x="6705600" y="3752850"/>
                </a:lnTo>
                <a:lnTo>
                  <a:pt x="0" y="3752850"/>
                </a:lnTo>
                <a:lnTo>
                  <a:pt x="0" y="0"/>
                </a:lnTo>
                <a:close/>
              </a:path>
            </a:pathLst>
          </a:custGeom>
          <a:blipFill>
            <a:blip r:embed="rId2"/>
            <a:stretch>
              <a:fillRect b="-507"/>
            </a:stretch>
          </a:blipFill>
        </p:spPr>
        <p:txBody>
          <a:bodyPr/>
          <a:lstStyle/>
          <a:p>
            <a:endParaRPr lang="en-IN" dirty="0"/>
          </a:p>
        </p:txBody>
      </p:sp>
      <p:sp>
        <p:nvSpPr>
          <p:cNvPr id="5" name="TextBox 5"/>
          <p:cNvSpPr txBox="1"/>
          <p:nvPr/>
        </p:nvSpPr>
        <p:spPr>
          <a:xfrm>
            <a:off x="381000" y="571500"/>
            <a:ext cx="15849600" cy="1739515"/>
          </a:xfrm>
          <a:prstGeom prst="rect">
            <a:avLst/>
          </a:prstGeom>
        </p:spPr>
        <p:txBody>
          <a:bodyPr wrap="square" lIns="0" tIns="0" rIns="0" bIns="0" rtlCol="0" anchor="t">
            <a:spAutoFit/>
          </a:bodyPr>
          <a:lstStyle/>
          <a:p>
            <a:pPr algn="r">
              <a:lnSpc>
                <a:spcPts val="6719"/>
              </a:lnSpc>
            </a:pPr>
            <a:r>
              <a:rPr lang="en-US" sz="7500" b="1" dirty="0">
                <a:solidFill>
                  <a:srgbClr val="000000"/>
                </a:solidFill>
                <a:latin typeface="Open Sauce Heavy"/>
                <a:ea typeface="Open Sauce Heavy"/>
                <a:cs typeface="Open Sauce Heavy"/>
                <a:sym typeface="Open Sauce Heavy"/>
              </a:rPr>
              <a:t>Fake News Detection using</a:t>
            </a:r>
          </a:p>
          <a:p>
            <a:pPr algn="r">
              <a:lnSpc>
                <a:spcPts val="6719"/>
              </a:lnSpc>
            </a:pPr>
            <a:r>
              <a:rPr lang="en-US" sz="7500" b="1" dirty="0">
                <a:solidFill>
                  <a:srgbClr val="000000"/>
                </a:solidFill>
                <a:latin typeface="Open Sauce Heavy"/>
                <a:ea typeface="Open Sauce Heavy"/>
                <a:cs typeface="Open Sauce Heavy"/>
                <a:sym typeface="Open Sauce Heavy"/>
              </a:rPr>
              <a:t>machine learning</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B5C3E16-EA72-EC0B-7E89-DAEA98151CFC}"/>
                  </a:ext>
                </a:extLst>
              </p14:cNvPr>
              <p14:cNvContentPartPr/>
              <p14:nvPr/>
            </p14:nvContentPartPr>
            <p14:xfrm>
              <a:off x="4589335" y="4853160"/>
              <a:ext cx="360" cy="360"/>
            </p14:xfrm>
          </p:contentPart>
        </mc:Choice>
        <mc:Fallback xmlns="">
          <p:pic>
            <p:nvPicPr>
              <p:cNvPr id="11" name="Ink 10">
                <a:extLst>
                  <a:ext uri="{FF2B5EF4-FFF2-40B4-BE49-F238E27FC236}">
                    <a16:creationId xmlns:a16="http://schemas.microsoft.com/office/drawing/2014/main" id="{7B5C3E16-EA72-EC0B-7E89-DAEA98151CFC}"/>
                  </a:ext>
                </a:extLst>
              </p:cNvPr>
              <p:cNvPicPr/>
              <p:nvPr/>
            </p:nvPicPr>
            <p:blipFill>
              <a:blip r:embed="rId6"/>
              <a:stretch>
                <a:fillRect/>
              </a:stretch>
            </p:blipFill>
            <p:spPr>
              <a:xfrm>
                <a:off x="4580335" y="4844520"/>
                <a:ext cx="18000" cy="180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32275" y="-7069922"/>
            <a:ext cx="7836351" cy="10934700"/>
            <a:chOff x="0" y="0"/>
            <a:chExt cx="7836357" cy="10934700"/>
          </a:xfrm>
        </p:grpSpPr>
        <p:sp>
          <p:nvSpPr>
            <p:cNvPr id="3" name="Freeform 3"/>
            <p:cNvSpPr/>
            <p:nvPr/>
          </p:nvSpPr>
          <p:spPr>
            <a:xfrm>
              <a:off x="2732277" y="7069963"/>
              <a:ext cx="4200780" cy="3498342"/>
            </a:xfrm>
            <a:custGeom>
              <a:avLst/>
              <a:gdLst/>
              <a:ahLst/>
              <a:cxnLst/>
              <a:rect l="l" t="t" r="r" b="b"/>
              <a:pathLst>
                <a:path w="4200780" h="3498342">
                  <a:moveTo>
                    <a:pt x="1271271" y="0"/>
                  </a:moveTo>
                  <a:cubicBezTo>
                    <a:pt x="1046100" y="124714"/>
                    <a:pt x="813944" y="237998"/>
                    <a:pt x="575184" y="339471"/>
                  </a:cubicBezTo>
                  <a:cubicBezTo>
                    <a:pt x="385700" y="419608"/>
                    <a:pt x="193930" y="491489"/>
                    <a:pt x="1" y="555244"/>
                  </a:cubicBezTo>
                  <a:lnTo>
                    <a:pt x="1" y="555244"/>
                  </a:lnTo>
                  <a:lnTo>
                    <a:pt x="1" y="563245"/>
                  </a:lnTo>
                  <a:cubicBezTo>
                    <a:pt x="194565" y="499110"/>
                    <a:pt x="387097" y="426720"/>
                    <a:pt x="577343" y="346075"/>
                  </a:cubicBezTo>
                  <a:cubicBezTo>
                    <a:pt x="820294" y="242824"/>
                    <a:pt x="1056514" y="127381"/>
                    <a:pt x="1285622" y="127"/>
                  </a:cubicBezTo>
                  <a:close/>
                  <a:moveTo>
                    <a:pt x="1798321" y="0"/>
                  </a:moveTo>
                  <a:cubicBezTo>
                    <a:pt x="1413511" y="257429"/>
                    <a:pt x="1005079" y="478155"/>
                    <a:pt x="575184" y="660908"/>
                  </a:cubicBezTo>
                  <a:cubicBezTo>
                    <a:pt x="385700" y="741045"/>
                    <a:pt x="193930" y="812926"/>
                    <a:pt x="1" y="876681"/>
                  </a:cubicBezTo>
                  <a:lnTo>
                    <a:pt x="1" y="876681"/>
                  </a:lnTo>
                  <a:lnTo>
                    <a:pt x="1" y="882523"/>
                  </a:lnTo>
                  <a:cubicBezTo>
                    <a:pt x="194565" y="818388"/>
                    <a:pt x="387097" y="745998"/>
                    <a:pt x="577343" y="665353"/>
                  </a:cubicBezTo>
                  <a:cubicBezTo>
                    <a:pt x="1009651" y="481585"/>
                    <a:pt x="1420876" y="259335"/>
                    <a:pt x="1808100" y="127"/>
                  </a:cubicBezTo>
                  <a:close/>
                  <a:moveTo>
                    <a:pt x="2233931" y="0"/>
                  </a:moveTo>
                  <a:cubicBezTo>
                    <a:pt x="1726312" y="395859"/>
                    <a:pt x="1171322" y="722503"/>
                    <a:pt x="575184" y="975868"/>
                  </a:cubicBezTo>
                  <a:cubicBezTo>
                    <a:pt x="385700" y="1056005"/>
                    <a:pt x="193930" y="1127887"/>
                    <a:pt x="1" y="1191641"/>
                  </a:cubicBezTo>
                  <a:lnTo>
                    <a:pt x="1" y="1191641"/>
                  </a:lnTo>
                  <a:lnTo>
                    <a:pt x="1" y="1197484"/>
                  </a:lnTo>
                  <a:cubicBezTo>
                    <a:pt x="194565" y="1133349"/>
                    <a:pt x="387097" y="1060959"/>
                    <a:pt x="577343" y="980314"/>
                  </a:cubicBezTo>
                  <a:cubicBezTo>
                    <a:pt x="1175640" y="726060"/>
                    <a:pt x="1733551" y="397892"/>
                    <a:pt x="2243329" y="128"/>
                  </a:cubicBezTo>
                  <a:close/>
                  <a:moveTo>
                    <a:pt x="2633473" y="0"/>
                  </a:moveTo>
                  <a:cubicBezTo>
                    <a:pt x="2022095" y="549275"/>
                    <a:pt x="1331850" y="988822"/>
                    <a:pt x="575184" y="1310386"/>
                  </a:cubicBezTo>
                  <a:cubicBezTo>
                    <a:pt x="385700" y="1390523"/>
                    <a:pt x="193929" y="1462405"/>
                    <a:pt x="0" y="1526159"/>
                  </a:cubicBezTo>
                  <a:lnTo>
                    <a:pt x="0" y="1526159"/>
                  </a:lnTo>
                  <a:lnTo>
                    <a:pt x="0" y="1532001"/>
                  </a:lnTo>
                  <a:cubicBezTo>
                    <a:pt x="194565" y="1467866"/>
                    <a:pt x="387096" y="1395476"/>
                    <a:pt x="577342" y="1314831"/>
                  </a:cubicBezTo>
                  <a:cubicBezTo>
                    <a:pt x="1335913" y="992378"/>
                    <a:pt x="2029587" y="551307"/>
                    <a:pt x="2642616" y="1"/>
                  </a:cubicBezTo>
                  <a:close/>
                  <a:moveTo>
                    <a:pt x="3002026" y="0"/>
                  </a:moveTo>
                  <a:cubicBezTo>
                    <a:pt x="2976880" y="25781"/>
                    <a:pt x="2951607" y="51435"/>
                    <a:pt x="2926080" y="76962"/>
                  </a:cubicBezTo>
                  <a:cubicBezTo>
                    <a:pt x="2245360" y="757047"/>
                    <a:pt x="1455166" y="1290701"/>
                    <a:pt x="575183" y="1664716"/>
                  </a:cubicBezTo>
                  <a:cubicBezTo>
                    <a:pt x="385699" y="1744853"/>
                    <a:pt x="193929" y="1816735"/>
                    <a:pt x="0" y="1880489"/>
                  </a:cubicBezTo>
                  <a:lnTo>
                    <a:pt x="0" y="1880489"/>
                  </a:lnTo>
                  <a:lnTo>
                    <a:pt x="0" y="1888490"/>
                  </a:lnTo>
                  <a:cubicBezTo>
                    <a:pt x="194564" y="1824355"/>
                    <a:pt x="387096" y="1751965"/>
                    <a:pt x="577342" y="1671320"/>
                  </a:cubicBezTo>
                  <a:cubicBezTo>
                    <a:pt x="1457325" y="1297305"/>
                    <a:pt x="2249678" y="763778"/>
                    <a:pt x="2930398" y="83566"/>
                  </a:cubicBezTo>
                  <a:cubicBezTo>
                    <a:pt x="2958084" y="55880"/>
                    <a:pt x="2985516" y="28067"/>
                    <a:pt x="3012694" y="0"/>
                  </a:cubicBezTo>
                  <a:close/>
                  <a:moveTo>
                    <a:pt x="3316224" y="0"/>
                  </a:moveTo>
                  <a:cubicBezTo>
                    <a:pt x="3192145" y="144399"/>
                    <a:pt x="3061970" y="284480"/>
                    <a:pt x="2926080" y="420370"/>
                  </a:cubicBezTo>
                  <a:cubicBezTo>
                    <a:pt x="2245360" y="1100455"/>
                    <a:pt x="1455166" y="1634109"/>
                    <a:pt x="575183" y="2008124"/>
                  </a:cubicBezTo>
                  <a:cubicBezTo>
                    <a:pt x="385699" y="2088261"/>
                    <a:pt x="193929" y="2160143"/>
                    <a:pt x="0" y="2223897"/>
                  </a:cubicBezTo>
                  <a:lnTo>
                    <a:pt x="0" y="2223897"/>
                  </a:lnTo>
                  <a:lnTo>
                    <a:pt x="0" y="2230882"/>
                  </a:lnTo>
                  <a:cubicBezTo>
                    <a:pt x="194691" y="2166620"/>
                    <a:pt x="387350" y="2093849"/>
                    <a:pt x="577342" y="2012569"/>
                  </a:cubicBezTo>
                  <a:cubicBezTo>
                    <a:pt x="1457325" y="1638554"/>
                    <a:pt x="2249678" y="1105026"/>
                    <a:pt x="2930398" y="424814"/>
                  </a:cubicBezTo>
                  <a:cubicBezTo>
                    <a:pt x="3067685" y="287655"/>
                    <a:pt x="3198876" y="146049"/>
                    <a:pt x="3324098" y="126"/>
                  </a:cubicBezTo>
                  <a:close/>
                  <a:moveTo>
                    <a:pt x="3585845" y="0"/>
                  </a:moveTo>
                  <a:cubicBezTo>
                    <a:pt x="3384169" y="263779"/>
                    <a:pt x="3164079" y="514985"/>
                    <a:pt x="2926080" y="752729"/>
                  </a:cubicBezTo>
                  <a:cubicBezTo>
                    <a:pt x="2245360" y="1432814"/>
                    <a:pt x="1455166" y="1966468"/>
                    <a:pt x="575183" y="2340484"/>
                  </a:cubicBezTo>
                  <a:cubicBezTo>
                    <a:pt x="385699" y="2420620"/>
                    <a:pt x="193929" y="2492502"/>
                    <a:pt x="0" y="2556256"/>
                  </a:cubicBezTo>
                  <a:lnTo>
                    <a:pt x="0" y="2556256"/>
                  </a:lnTo>
                  <a:lnTo>
                    <a:pt x="0" y="2564257"/>
                  </a:lnTo>
                  <a:cubicBezTo>
                    <a:pt x="194564" y="2500123"/>
                    <a:pt x="387096" y="2427732"/>
                    <a:pt x="577342" y="2347088"/>
                  </a:cubicBezTo>
                  <a:cubicBezTo>
                    <a:pt x="1457325" y="1973073"/>
                    <a:pt x="2249678" y="1439545"/>
                    <a:pt x="2930398" y="759334"/>
                  </a:cubicBezTo>
                  <a:cubicBezTo>
                    <a:pt x="3170174" y="519685"/>
                    <a:pt x="3391916" y="266319"/>
                    <a:pt x="3594735" y="1"/>
                  </a:cubicBezTo>
                  <a:close/>
                  <a:moveTo>
                    <a:pt x="3798317" y="0"/>
                  </a:moveTo>
                  <a:cubicBezTo>
                    <a:pt x="3541650" y="372872"/>
                    <a:pt x="3250312" y="722884"/>
                    <a:pt x="2926081" y="1048004"/>
                  </a:cubicBezTo>
                  <a:cubicBezTo>
                    <a:pt x="2245361" y="1728089"/>
                    <a:pt x="1455167" y="2261743"/>
                    <a:pt x="575184" y="2635759"/>
                  </a:cubicBezTo>
                  <a:cubicBezTo>
                    <a:pt x="385700" y="2715895"/>
                    <a:pt x="193930" y="2787777"/>
                    <a:pt x="1" y="2851531"/>
                  </a:cubicBezTo>
                  <a:lnTo>
                    <a:pt x="1" y="2851531"/>
                  </a:lnTo>
                  <a:lnTo>
                    <a:pt x="1" y="2859532"/>
                  </a:lnTo>
                  <a:cubicBezTo>
                    <a:pt x="194565" y="2795398"/>
                    <a:pt x="387097" y="2723007"/>
                    <a:pt x="577343" y="2642363"/>
                  </a:cubicBezTo>
                  <a:cubicBezTo>
                    <a:pt x="1457326" y="2268348"/>
                    <a:pt x="2249679" y="1732535"/>
                    <a:pt x="2930399" y="1052450"/>
                  </a:cubicBezTo>
                  <a:cubicBezTo>
                    <a:pt x="3256789" y="726441"/>
                    <a:pt x="3549397" y="374778"/>
                    <a:pt x="3806825" y="128"/>
                  </a:cubicBezTo>
                  <a:close/>
                  <a:moveTo>
                    <a:pt x="4004184" y="0"/>
                  </a:moveTo>
                  <a:cubicBezTo>
                    <a:pt x="3701289" y="491236"/>
                    <a:pt x="3340863" y="946277"/>
                    <a:pt x="2926081" y="1360678"/>
                  </a:cubicBezTo>
                  <a:cubicBezTo>
                    <a:pt x="2245361" y="2040763"/>
                    <a:pt x="1455167" y="2574417"/>
                    <a:pt x="575184" y="2948432"/>
                  </a:cubicBezTo>
                  <a:cubicBezTo>
                    <a:pt x="385700" y="3028569"/>
                    <a:pt x="193930" y="3100451"/>
                    <a:pt x="1" y="3164205"/>
                  </a:cubicBezTo>
                  <a:lnTo>
                    <a:pt x="1" y="3164205"/>
                  </a:lnTo>
                  <a:lnTo>
                    <a:pt x="1" y="3170301"/>
                  </a:lnTo>
                  <a:cubicBezTo>
                    <a:pt x="194692" y="3106166"/>
                    <a:pt x="387351" y="3033649"/>
                    <a:pt x="577343" y="2952877"/>
                  </a:cubicBezTo>
                  <a:cubicBezTo>
                    <a:pt x="1457326" y="2578862"/>
                    <a:pt x="2249679" y="2045335"/>
                    <a:pt x="2930399" y="1365123"/>
                  </a:cubicBezTo>
                  <a:cubicBezTo>
                    <a:pt x="3346070" y="949833"/>
                    <a:pt x="3707004" y="493014"/>
                    <a:pt x="4010407" y="0"/>
                  </a:cubicBezTo>
                  <a:close/>
                  <a:moveTo>
                    <a:pt x="4195065" y="0"/>
                  </a:moveTo>
                  <a:cubicBezTo>
                    <a:pt x="3856610" y="617855"/>
                    <a:pt x="3431795" y="1183513"/>
                    <a:pt x="2926081" y="1688719"/>
                  </a:cubicBezTo>
                  <a:cubicBezTo>
                    <a:pt x="2245361" y="2366645"/>
                    <a:pt x="1455167" y="2902459"/>
                    <a:pt x="575185" y="3276474"/>
                  </a:cubicBezTo>
                  <a:cubicBezTo>
                    <a:pt x="385701" y="3356611"/>
                    <a:pt x="193931" y="3428492"/>
                    <a:pt x="2" y="3492247"/>
                  </a:cubicBezTo>
                  <a:lnTo>
                    <a:pt x="2" y="3492247"/>
                  </a:lnTo>
                  <a:lnTo>
                    <a:pt x="2" y="3498342"/>
                  </a:lnTo>
                  <a:cubicBezTo>
                    <a:pt x="194693" y="3434207"/>
                    <a:pt x="387352" y="3361690"/>
                    <a:pt x="577343" y="3280918"/>
                  </a:cubicBezTo>
                  <a:cubicBezTo>
                    <a:pt x="1457327" y="2906903"/>
                    <a:pt x="2249679" y="2373376"/>
                    <a:pt x="2930399" y="1693164"/>
                  </a:cubicBezTo>
                  <a:cubicBezTo>
                    <a:pt x="3436876" y="1187196"/>
                    <a:pt x="3862072" y="619506"/>
                    <a:pt x="4200780" y="0"/>
                  </a:cubicBezTo>
                  <a:close/>
                </a:path>
              </a:pathLst>
            </a:custGeom>
            <a:solidFill>
              <a:srgbClr val="727171"/>
            </a:solidFill>
          </p:spPr>
        </p:sp>
      </p:grpSp>
      <p:grpSp>
        <p:nvGrpSpPr>
          <p:cNvPr id="4" name="Group 4"/>
          <p:cNvGrpSpPr>
            <a:grpSpLocks noChangeAspect="1"/>
          </p:cNvGrpSpPr>
          <p:nvPr/>
        </p:nvGrpSpPr>
        <p:grpSpPr>
          <a:xfrm>
            <a:off x="0" y="7476058"/>
            <a:ext cx="7623524" cy="2810942"/>
            <a:chOff x="0" y="0"/>
            <a:chExt cx="7623518" cy="2810942"/>
          </a:xfrm>
        </p:grpSpPr>
        <p:sp>
          <p:nvSpPr>
            <p:cNvPr id="5" name="Freeform 5"/>
            <p:cNvSpPr/>
            <p:nvPr/>
          </p:nvSpPr>
          <p:spPr>
            <a:xfrm>
              <a:off x="0" y="0"/>
              <a:ext cx="7623556" cy="2810891"/>
            </a:xfrm>
            <a:custGeom>
              <a:avLst/>
              <a:gdLst/>
              <a:ahLst/>
              <a:cxnLst/>
              <a:rect l="l" t="t" r="r" b="b"/>
              <a:pathLst>
                <a:path w="7623556" h="2810891">
                  <a:moveTo>
                    <a:pt x="0" y="0"/>
                  </a:moveTo>
                  <a:lnTo>
                    <a:pt x="0" y="2810891"/>
                  </a:lnTo>
                  <a:lnTo>
                    <a:pt x="7623556" y="2810891"/>
                  </a:lnTo>
                  <a:lnTo>
                    <a:pt x="7623556" y="1781175"/>
                  </a:lnTo>
                  <a:lnTo>
                    <a:pt x="1094613" y="1781175"/>
                  </a:lnTo>
                  <a:lnTo>
                    <a:pt x="1094613" y="0"/>
                  </a:lnTo>
                  <a:close/>
                </a:path>
              </a:pathLst>
            </a:custGeom>
            <a:solidFill>
              <a:srgbClr val="CCCCCC"/>
            </a:solidFill>
          </p:spPr>
        </p:sp>
      </p:grpSp>
      <p:grpSp>
        <p:nvGrpSpPr>
          <p:cNvPr id="6" name="Group 6"/>
          <p:cNvGrpSpPr>
            <a:grpSpLocks noChangeAspect="1"/>
          </p:cNvGrpSpPr>
          <p:nvPr/>
        </p:nvGrpSpPr>
        <p:grpSpPr>
          <a:xfrm>
            <a:off x="1878854" y="5427288"/>
            <a:ext cx="14530092" cy="152400"/>
            <a:chOff x="0" y="0"/>
            <a:chExt cx="14530095" cy="152400"/>
          </a:xfrm>
        </p:grpSpPr>
        <p:sp>
          <p:nvSpPr>
            <p:cNvPr id="7" name="Freeform 7"/>
            <p:cNvSpPr/>
            <p:nvPr/>
          </p:nvSpPr>
          <p:spPr>
            <a:xfrm>
              <a:off x="0" y="0"/>
              <a:ext cx="14530070" cy="152400"/>
            </a:xfrm>
            <a:custGeom>
              <a:avLst/>
              <a:gdLst/>
              <a:ahLst/>
              <a:cxnLst/>
              <a:rect l="l" t="t" r="r" b="b"/>
              <a:pathLst>
                <a:path w="14530070" h="152400">
                  <a:moveTo>
                    <a:pt x="0" y="0"/>
                  </a:moveTo>
                  <a:lnTo>
                    <a:pt x="14530070" y="0"/>
                  </a:lnTo>
                  <a:lnTo>
                    <a:pt x="14530070" y="152400"/>
                  </a:lnTo>
                  <a:lnTo>
                    <a:pt x="0" y="152400"/>
                  </a:lnTo>
                  <a:close/>
                </a:path>
              </a:pathLst>
            </a:custGeom>
            <a:solidFill>
              <a:srgbClr val="000000"/>
            </a:solidFill>
          </p:spPr>
        </p:sp>
      </p:grpSp>
      <p:grpSp>
        <p:nvGrpSpPr>
          <p:cNvPr id="8" name="Group 8"/>
          <p:cNvGrpSpPr>
            <a:grpSpLocks noChangeAspect="1"/>
          </p:cNvGrpSpPr>
          <p:nvPr/>
        </p:nvGrpSpPr>
        <p:grpSpPr>
          <a:xfrm>
            <a:off x="10583970" y="-751456"/>
            <a:ext cx="11877580" cy="3562350"/>
            <a:chOff x="0" y="0"/>
            <a:chExt cx="11877573" cy="3562350"/>
          </a:xfrm>
        </p:grpSpPr>
        <p:sp>
          <p:nvSpPr>
            <p:cNvPr id="9" name="Freeform 9"/>
            <p:cNvSpPr/>
            <p:nvPr/>
          </p:nvSpPr>
          <p:spPr>
            <a:xfrm>
              <a:off x="3810" y="751459"/>
              <a:ext cx="7700137" cy="2810891"/>
            </a:xfrm>
            <a:custGeom>
              <a:avLst/>
              <a:gdLst/>
              <a:ahLst/>
              <a:cxnLst/>
              <a:rect l="l" t="t" r="r" b="b"/>
              <a:pathLst>
                <a:path w="7700137" h="2810891">
                  <a:moveTo>
                    <a:pt x="0" y="0"/>
                  </a:moveTo>
                  <a:lnTo>
                    <a:pt x="0" y="1029716"/>
                  </a:lnTo>
                  <a:lnTo>
                    <a:pt x="6528816" y="1029716"/>
                  </a:lnTo>
                  <a:lnTo>
                    <a:pt x="6528816" y="2810891"/>
                  </a:lnTo>
                  <a:lnTo>
                    <a:pt x="7700137" y="2810891"/>
                  </a:lnTo>
                  <a:lnTo>
                    <a:pt x="7700137" y="0"/>
                  </a:lnTo>
                  <a:close/>
                </a:path>
              </a:pathLst>
            </a:custGeom>
            <a:solidFill>
              <a:srgbClr val="CCCCCC"/>
            </a:solidFill>
          </p:spPr>
        </p:sp>
      </p:grpSp>
      <p:grpSp>
        <p:nvGrpSpPr>
          <p:cNvPr id="10" name="Group 10"/>
          <p:cNvGrpSpPr>
            <a:grpSpLocks noChangeAspect="1"/>
          </p:cNvGrpSpPr>
          <p:nvPr/>
        </p:nvGrpSpPr>
        <p:grpSpPr>
          <a:xfrm>
            <a:off x="13119249" y="6438805"/>
            <a:ext cx="12264523" cy="10401281"/>
            <a:chOff x="0" y="0"/>
            <a:chExt cx="12264530" cy="10401275"/>
          </a:xfrm>
        </p:grpSpPr>
        <p:sp>
          <p:nvSpPr>
            <p:cNvPr id="11" name="Freeform 11"/>
            <p:cNvSpPr/>
            <p:nvPr/>
          </p:nvSpPr>
          <p:spPr>
            <a:xfrm>
              <a:off x="1410208" y="539369"/>
              <a:ext cx="3758692" cy="3308986"/>
            </a:xfrm>
            <a:custGeom>
              <a:avLst/>
              <a:gdLst/>
              <a:ahLst/>
              <a:cxnLst/>
              <a:rect l="l" t="t" r="r" b="b"/>
              <a:pathLst>
                <a:path w="3758692" h="3308986">
                  <a:moveTo>
                    <a:pt x="393954" y="2734564"/>
                  </a:moveTo>
                  <a:lnTo>
                    <a:pt x="393954" y="2734564"/>
                  </a:lnTo>
                  <a:lnTo>
                    <a:pt x="393954" y="2734564"/>
                  </a:lnTo>
                  <a:cubicBezTo>
                    <a:pt x="393954" y="2734564"/>
                    <a:pt x="393954" y="2734564"/>
                    <a:pt x="393954" y="2734564"/>
                  </a:cubicBezTo>
                  <a:close/>
                  <a:moveTo>
                    <a:pt x="219456" y="2994025"/>
                  </a:moveTo>
                  <a:cubicBezTo>
                    <a:pt x="219456" y="2994025"/>
                    <a:pt x="219456" y="2994025"/>
                    <a:pt x="219456" y="2994025"/>
                  </a:cubicBezTo>
                  <a:lnTo>
                    <a:pt x="219456" y="2994025"/>
                  </a:lnTo>
                  <a:cubicBezTo>
                    <a:pt x="219456" y="2994025"/>
                    <a:pt x="219456" y="2994025"/>
                    <a:pt x="219456" y="2994025"/>
                  </a:cubicBezTo>
                  <a:close/>
                  <a:moveTo>
                    <a:pt x="89408" y="3192018"/>
                  </a:moveTo>
                  <a:cubicBezTo>
                    <a:pt x="89408" y="3192018"/>
                    <a:pt x="89408" y="3192018"/>
                    <a:pt x="89408" y="3192018"/>
                  </a:cubicBezTo>
                  <a:lnTo>
                    <a:pt x="89408" y="3192018"/>
                  </a:lnTo>
                  <a:cubicBezTo>
                    <a:pt x="89408" y="3192018"/>
                    <a:pt x="89408" y="3192018"/>
                    <a:pt x="89408" y="3192018"/>
                  </a:cubicBezTo>
                  <a:close/>
                  <a:moveTo>
                    <a:pt x="3758565" y="127"/>
                  </a:moveTo>
                  <a:cubicBezTo>
                    <a:pt x="3314065" y="178943"/>
                    <a:pt x="2887853" y="400812"/>
                    <a:pt x="2482977" y="663829"/>
                  </a:cubicBezTo>
                  <a:cubicBezTo>
                    <a:pt x="1653794" y="1202563"/>
                    <a:pt x="950849" y="1894713"/>
                    <a:pt x="396875" y="2718562"/>
                  </a:cubicBezTo>
                  <a:lnTo>
                    <a:pt x="0" y="3308731"/>
                  </a:lnTo>
                  <a:lnTo>
                    <a:pt x="12192" y="3308731"/>
                  </a:lnTo>
                  <a:cubicBezTo>
                    <a:pt x="543941" y="2568194"/>
                    <a:pt x="1198626" y="1941449"/>
                    <a:pt x="1963166" y="1444625"/>
                  </a:cubicBezTo>
                  <a:cubicBezTo>
                    <a:pt x="2523744" y="1080389"/>
                    <a:pt x="3124835" y="796163"/>
                    <a:pt x="3758692" y="595122"/>
                  </a:cubicBezTo>
                  <a:lnTo>
                    <a:pt x="3758692" y="595122"/>
                  </a:lnTo>
                  <a:lnTo>
                    <a:pt x="3758692" y="587502"/>
                  </a:lnTo>
                  <a:lnTo>
                    <a:pt x="3758692" y="587502"/>
                  </a:lnTo>
                  <a:cubicBezTo>
                    <a:pt x="3124327" y="789051"/>
                    <a:pt x="2522601" y="1074166"/>
                    <a:pt x="1961896" y="1438529"/>
                  </a:cubicBezTo>
                  <a:cubicBezTo>
                    <a:pt x="1235837" y="1910207"/>
                    <a:pt x="606679" y="2499487"/>
                    <a:pt x="89408" y="3191891"/>
                  </a:cubicBezTo>
                  <a:cubicBezTo>
                    <a:pt x="636524" y="2395728"/>
                    <a:pt x="1321689" y="1725676"/>
                    <a:pt x="2129663" y="1200785"/>
                  </a:cubicBezTo>
                  <a:cubicBezTo>
                    <a:pt x="2641092" y="868426"/>
                    <a:pt x="3186176" y="602742"/>
                    <a:pt x="3758692" y="405765"/>
                  </a:cubicBezTo>
                  <a:lnTo>
                    <a:pt x="3758692" y="405765"/>
                  </a:lnTo>
                  <a:lnTo>
                    <a:pt x="3758692" y="398272"/>
                  </a:lnTo>
                  <a:lnTo>
                    <a:pt x="3758692" y="398272"/>
                  </a:lnTo>
                  <a:cubicBezTo>
                    <a:pt x="3184271" y="595630"/>
                    <a:pt x="2637790" y="862330"/>
                    <a:pt x="2125472" y="1195197"/>
                  </a:cubicBezTo>
                  <a:cubicBezTo>
                    <a:pt x="1383792" y="1677035"/>
                    <a:pt x="743077" y="2281809"/>
                    <a:pt x="219583" y="2993771"/>
                  </a:cubicBezTo>
                  <a:cubicBezTo>
                    <a:pt x="773557" y="2170049"/>
                    <a:pt x="1475232" y="1479804"/>
                    <a:pt x="2302383" y="940054"/>
                  </a:cubicBezTo>
                  <a:cubicBezTo>
                    <a:pt x="2761996" y="641350"/>
                    <a:pt x="3248787" y="396494"/>
                    <a:pt x="3758692" y="207264"/>
                  </a:cubicBezTo>
                  <a:lnTo>
                    <a:pt x="3758692" y="207264"/>
                  </a:lnTo>
                  <a:lnTo>
                    <a:pt x="3758692" y="201295"/>
                  </a:lnTo>
                  <a:lnTo>
                    <a:pt x="3758692" y="201295"/>
                  </a:lnTo>
                  <a:cubicBezTo>
                    <a:pt x="3247898" y="391160"/>
                    <a:pt x="2760091" y="636905"/>
                    <a:pt x="2299970" y="935863"/>
                  </a:cubicBezTo>
                  <a:cubicBezTo>
                    <a:pt x="1558290" y="1417828"/>
                    <a:pt x="917575" y="2022475"/>
                    <a:pt x="394081" y="2734437"/>
                  </a:cubicBezTo>
                  <a:lnTo>
                    <a:pt x="402336" y="2722118"/>
                  </a:lnTo>
                  <a:cubicBezTo>
                    <a:pt x="956437" y="1898269"/>
                    <a:pt x="1658112" y="1207896"/>
                    <a:pt x="2485517" y="667893"/>
                  </a:cubicBezTo>
                  <a:cubicBezTo>
                    <a:pt x="2889885" y="405130"/>
                    <a:pt x="3315208" y="184023"/>
                    <a:pt x="3758692" y="5842"/>
                  </a:cubicBezTo>
                  <a:lnTo>
                    <a:pt x="3758692" y="5842"/>
                  </a:lnTo>
                  <a:lnTo>
                    <a:pt x="3758692" y="0"/>
                  </a:lnTo>
                  <a:close/>
                  <a:moveTo>
                    <a:pt x="3758565" y="808736"/>
                  </a:moveTo>
                  <a:cubicBezTo>
                    <a:pt x="3055366" y="1012063"/>
                    <a:pt x="2390521" y="1316482"/>
                    <a:pt x="1775079" y="1716405"/>
                  </a:cubicBezTo>
                  <a:cubicBezTo>
                    <a:pt x="1105916" y="2151126"/>
                    <a:pt x="519049" y="2685796"/>
                    <a:pt x="26289" y="3308858"/>
                  </a:cubicBezTo>
                  <a:lnTo>
                    <a:pt x="34671" y="3308858"/>
                  </a:lnTo>
                  <a:cubicBezTo>
                    <a:pt x="526415" y="2687828"/>
                    <a:pt x="1111250" y="2155444"/>
                    <a:pt x="1777492" y="1720596"/>
                  </a:cubicBezTo>
                  <a:cubicBezTo>
                    <a:pt x="2392553" y="1320927"/>
                    <a:pt x="3056128" y="1017651"/>
                    <a:pt x="3758565" y="814832"/>
                  </a:cubicBezTo>
                  <a:lnTo>
                    <a:pt x="3758565" y="814832"/>
                  </a:lnTo>
                  <a:lnTo>
                    <a:pt x="3758565" y="808609"/>
                  </a:lnTo>
                  <a:close/>
                  <a:moveTo>
                    <a:pt x="3758565" y="1039495"/>
                  </a:moveTo>
                  <a:cubicBezTo>
                    <a:pt x="2984754" y="1241171"/>
                    <a:pt x="2255393" y="1563751"/>
                    <a:pt x="1584706" y="1999488"/>
                  </a:cubicBezTo>
                  <a:cubicBezTo>
                    <a:pt x="1019175" y="2366899"/>
                    <a:pt x="512445" y="2805684"/>
                    <a:pt x="71628" y="3308858"/>
                  </a:cubicBezTo>
                  <a:lnTo>
                    <a:pt x="80010" y="3308858"/>
                  </a:lnTo>
                  <a:cubicBezTo>
                    <a:pt x="518795" y="2808097"/>
                    <a:pt x="1022477" y="2371598"/>
                    <a:pt x="1585849" y="2005584"/>
                  </a:cubicBezTo>
                  <a:cubicBezTo>
                    <a:pt x="2256536" y="1569720"/>
                    <a:pt x="2985008" y="1248537"/>
                    <a:pt x="3758565" y="1047242"/>
                  </a:cubicBezTo>
                  <a:lnTo>
                    <a:pt x="3758565" y="1047242"/>
                  </a:lnTo>
                  <a:lnTo>
                    <a:pt x="3758565" y="1039495"/>
                  </a:lnTo>
                  <a:close/>
                  <a:moveTo>
                    <a:pt x="3758565" y="1286383"/>
                  </a:moveTo>
                  <a:cubicBezTo>
                    <a:pt x="2910713" y="1482852"/>
                    <a:pt x="2113661" y="1822323"/>
                    <a:pt x="1385824" y="2295398"/>
                  </a:cubicBezTo>
                  <a:cubicBezTo>
                    <a:pt x="934085" y="2588895"/>
                    <a:pt x="519811" y="2927858"/>
                    <a:pt x="146685" y="3308985"/>
                  </a:cubicBezTo>
                  <a:lnTo>
                    <a:pt x="154686" y="3308985"/>
                  </a:lnTo>
                  <a:cubicBezTo>
                    <a:pt x="526034" y="2929636"/>
                    <a:pt x="938022" y="2592197"/>
                    <a:pt x="1388237" y="2299716"/>
                  </a:cubicBezTo>
                  <a:cubicBezTo>
                    <a:pt x="2115693" y="1827022"/>
                    <a:pt x="2911348" y="1489075"/>
                    <a:pt x="3758565" y="1292733"/>
                  </a:cubicBezTo>
                  <a:lnTo>
                    <a:pt x="3758565" y="1292733"/>
                  </a:lnTo>
                  <a:lnTo>
                    <a:pt x="3758565" y="1286383"/>
                  </a:lnTo>
                  <a:close/>
                  <a:moveTo>
                    <a:pt x="3758565" y="1523238"/>
                  </a:moveTo>
                  <a:cubicBezTo>
                    <a:pt x="2840863" y="1711579"/>
                    <a:pt x="1980184" y="2065401"/>
                    <a:pt x="1199007" y="2573020"/>
                  </a:cubicBezTo>
                  <a:cubicBezTo>
                    <a:pt x="860171" y="2793238"/>
                    <a:pt x="542290" y="3038983"/>
                    <a:pt x="247142" y="3308985"/>
                  </a:cubicBezTo>
                  <a:lnTo>
                    <a:pt x="258191" y="3308985"/>
                  </a:lnTo>
                  <a:cubicBezTo>
                    <a:pt x="551180" y="3041269"/>
                    <a:pt x="866521" y="2797302"/>
                    <a:pt x="1203198" y="2578608"/>
                  </a:cubicBezTo>
                  <a:cubicBezTo>
                    <a:pt x="1983867" y="2071243"/>
                    <a:pt x="2841244" y="1718056"/>
                    <a:pt x="3758438" y="1529715"/>
                  </a:cubicBezTo>
                  <a:lnTo>
                    <a:pt x="3758438" y="1529715"/>
                  </a:lnTo>
                  <a:lnTo>
                    <a:pt x="3758438" y="1523365"/>
                  </a:lnTo>
                  <a:close/>
                  <a:moveTo>
                    <a:pt x="3758565" y="1750695"/>
                  </a:moveTo>
                  <a:cubicBezTo>
                    <a:pt x="3723640" y="1757045"/>
                    <a:pt x="3688842" y="1763522"/>
                    <a:pt x="3653917" y="1770380"/>
                  </a:cubicBezTo>
                  <a:cubicBezTo>
                    <a:pt x="2709418" y="1954911"/>
                    <a:pt x="1824482" y="2313813"/>
                    <a:pt x="1023239" y="2834386"/>
                  </a:cubicBezTo>
                  <a:cubicBezTo>
                    <a:pt x="797052" y="2981325"/>
                    <a:pt x="580390" y="3139694"/>
                    <a:pt x="373380" y="3308985"/>
                  </a:cubicBezTo>
                  <a:lnTo>
                    <a:pt x="381381" y="3308985"/>
                  </a:lnTo>
                  <a:cubicBezTo>
                    <a:pt x="586486" y="3141345"/>
                    <a:pt x="801243" y="2984373"/>
                    <a:pt x="1025525" y="2838704"/>
                  </a:cubicBezTo>
                  <a:cubicBezTo>
                    <a:pt x="1826768" y="2318004"/>
                    <a:pt x="2710561" y="1961007"/>
                    <a:pt x="3654933" y="1776476"/>
                  </a:cubicBezTo>
                  <a:cubicBezTo>
                    <a:pt x="3689350" y="1769745"/>
                    <a:pt x="3723894" y="1763268"/>
                    <a:pt x="3758311" y="1757045"/>
                  </a:cubicBezTo>
                  <a:lnTo>
                    <a:pt x="3758311" y="1757045"/>
                  </a:lnTo>
                  <a:lnTo>
                    <a:pt x="3758311" y="1750822"/>
                  </a:lnTo>
                  <a:close/>
                  <a:moveTo>
                    <a:pt x="3758565" y="1985645"/>
                  </a:moveTo>
                  <a:cubicBezTo>
                    <a:pt x="3664204" y="2000377"/>
                    <a:pt x="3569970" y="2017014"/>
                    <a:pt x="3475736" y="2035302"/>
                  </a:cubicBezTo>
                  <a:cubicBezTo>
                    <a:pt x="2531237" y="2219833"/>
                    <a:pt x="1646301" y="2578735"/>
                    <a:pt x="845058" y="3099308"/>
                  </a:cubicBezTo>
                  <a:cubicBezTo>
                    <a:pt x="741172" y="3166745"/>
                    <a:pt x="639318" y="3236722"/>
                    <a:pt x="539369" y="3308985"/>
                  </a:cubicBezTo>
                  <a:lnTo>
                    <a:pt x="551307" y="3308985"/>
                  </a:lnTo>
                  <a:cubicBezTo>
                    <a:pt x="648716" y="3238627"/>
                    <a:pt x="748030" y="3170555"/>
                    <a:pt x="849249" y="3104769"/>
                  </a:cubicBezTo>
                  <a:cubicBezTo>
                    <a:pt x="1649222" y="2585974"/>
                    <a:pt x="2534285" y="2227072"/>
                    <a:pt x="3475609" y="2043176"/>
                  </a:cubicBezTo>
                  <a:cubicBezTo>
                    <a:pt x="3569843" y="2024762"/>
                    <a:pt x="3664077" y="2008251"/>
                    <a:pt x="3758438" y="1993392"/>
                  </a:cubicBezTo>
                  <a:lnTo>
                    <a:pt x="3758438" y="1993392"/>
                  </a:lnTo>
                  <a:lnTo>
                    <a:pt x="3758438" y="1985519"/>
                  </a:lnTo>
                  <a:close/>
                </a:path>
              </a:pathLst>
            </a:custGeom>
            <a:solidFill>
              <a:srgbClr val="727171"/>
            </a:solidFill>
          </p:spPr>
        </p:sp>
      </p:grpSp>
      <p:sp>
        <p:nvSpPr>
          <p:cNvPr id="12" name="TextBox 12"/>
          <p:cNvSpPr txBox="1"/>
          <p:nvPr/>
        </p:nvSpPr>
        <p:spPr>
          <a:xfrm>
            <a:off x="1878854" y="3715741"/>
            <a:ext cx="14820900" cy="2264912"/>
          </a:xfrm>
          <a:prstGeom prst="rect">
            <a:avLst/>
          </a:prstGeom>
        </p:spPr>
        <p:txBody>
          <a:bodyPr lIns="0" tIns="0" rIns="0" bIns="0" rtlCol="0" anchor="t">
            <a:spAutoFit/>
          </a:bodyPr>
          <a:lstStyle/>
          <a:p>
            <a:pPr algn="l">
              <a:lnSpc>
                <a:spcPts val="17804"/>
              </a:lnSpc>
            </a:pPr>
            <a:r>
              <a:rPr lang="en-US" sz="12717" b="1">
                <a:solidFill>
                  <a:srgbClr val="000000"/>
                </a:solidFill>
                <a:latin typeface="Horizon"/>
                <a:ea typeface="Horizon"/>
                <a:cs typeface="Horizon"/>
                <a:sym typeface="Horizon"/>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70922" y="2947854"/>
            <a:ext cx="180975" cy="180975"/>
            <a:chOff x="0" y="0"/>
            <a:chExt cx="180975" cy="180975"/>
          </a:xfrm>
        </p:grpSpPr>
        <p:sp>
          <p:nvSpPr>
            <p:cNvPr id="3" name="Freeform 3"/>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grpSp>
        <p:nvGrpSpPr>
          <p:cNvPr id="4" name="Group 4"/>
          <p:cNvGrpSpPr>
            <a:grpSpLocks noChangeAspect="1"/>
          </p:cNvGrpSpPr>
          <p:nvPr/>
        </p:nvGrpSpPr>
        <p:grpSpPr>
          <a:xfrm>
            <a:off x="2270922" y="4300404"/>
            <a:ext cx="180975" cy="180975"/>
            <a:chOff x="0" y="0"/>
            <a:chExt cx="180975" cy="180975"/>
          </a:xfrm>
        </p:grpSpPr>
        <p:sp>
          <p:nvSpPr>
            <p:cNvPr id="5" name="Freeform 5"/>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grpSp>
        <p:nvGrpSpPr>
          <p:cNvPr id="6" name="Group 6"/>
          <p:cNvGrpSpPr>
            <a:grpSpLocks noChangeAspect="1"/>
          </p:cNvGrpSpPr>
          <p:nvPr/>
        </p:nvGrpSpPr>
        <p:grpSpPr>
          <a:xfrm>
            <a:off x="2270922" y="5652954"/>
            <a:ext cx="180975" cy="180975"/>
            <a:chOff x="0" y="0"/>
            <a:chExt cx="180975" cy="180975"/>
          </a:xfrm>
        </p:grpSpPr>
        <p:sp>
          <p:nvSpPr>
            <p:cNvPr id="7" name="Freeform 7"/>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grpSp>
        <p:nvGrpSpPr>
          <p:cNvPr id="9" name="Group 9"/>
          <p:cNvGrpSpPr>
            <a:grpSpLocks noChangeAspect="1"/>
          </p:cNvGrpSpPr>
          <p:nvPr/>
        </p:nvGrpSpPr>
        <p:grpSpPr>
          <a:xfrm>
            <a:off x="2283358" y="7160976"/>
            <a:ext cx="180975" cy="180975"/>
            <a:chOff x="0" y="0"/>
            <a:chExt cx="180975" cy="180975"/>
          </a:xfrm>
        </p:grpSpPr>
        <p:sp>
          <p:nvSpPr>
            <p:cNvPr id="10" name="Freeform 10"/>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grpSp>
        <p:nvGrpSpPr>
          <p:cNvPr id="11" name="Group 11"/>
          <p:cNvGrpSpPr>
            <a:grpSpLocks noChangeAspect="1"/>
          </p:cNvGrpSpPr>
          <p:nvPr/>
        </p:nvGrpSpPr>
        <p:grpSpPr>
          <a:xfrm>
            <a:off x="2355333" y="8596689"/>
            <a:ext cx="180975" cy="180975"/>
            <a:chOff x="0" y="0"/>
            <a:chExt cx="180975" cy="180975"/>
          </a:xfrm>
        </p:grpSpPr>
        <p:sp>
          <p:nvSpPr>
            <p:cNvPr id="12" name="Freeform 12"/>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grpSp>
        <p:nvGrpSpPr>
          <p:cNvPr id="17" name="Group 17"/>
          <p:cNvGrpSpPr>
            <a:grpSpLocks noChangeAspect="1"/>
          </p:cNvGrpSpPr>
          <p:nvPr/>
        </p:nvGrpSpPr>
        <p:grpSpPr>
          <a:xfrm>
            <a:off x="10003555" y="8358054"/>
            <a:ext cx="180975" cy="180975"/>
            <a:chOff x="0" y="0"/>
            <a:chExt cx="180975" cy="180975"/>
          </a:xfrm>
        </p:grpSpPr>
        <p:sp>
          <p:nvSpPr>
            <p:cNvPr id="18" name="Freeform 18"/>
            <p:cNvSpPr/>
            <p:nvPr/>
          </p:nvSpPr>
          <p:spPr>
            <a:xfrm>
              <a:off x="0" y="0"/>
              <a:ext cx="181102" cy="181102"/>
            </a:xfrm>
            <a:custGeom>
              <a:avLst/>
              <a:gdLst/>
              <a:ahLst/>
              <a:cxnLst/>
              <a:rect l="l" t="t" r="r" b="b"/>
              <a:pathLst>
                <a:path w="181102" h="181102">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077"/>
                  </a:cubicBezTo>
                  <a:cubicBezTo>
                    <a:pt x="635" y="102235"/>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424" y="0"/>
                  </a:cubicBezTo>
                  <a:cubicBezTo>
                    <a:pt x="96266" y="0"/>
                    <a:pt x="102235" y="635"/>
                    <a:pt x="108077" y="1778"/>
                  </a:cubicBezTo>
                  <a:cubicBezTo>
                    <a:pt x="113919" y="2921"/>
                    <a:pt x="119507" y="4699"/>
                    <a:pt x="125095" y="6985"/>
                  </a:cubicBezTo>
                  <a:cubicBezTo>
                    <a:pt x="130683" y="9271"/>
                    <a:pt x="135763" y="12065"/>
                    <a:pt x="140716" y="15367"/>
                  </a:cubicBezTo>
                  <a:cubicBezTo>
                    <a:pt x="145669" y="18669"/>
                    <a:pt x="150241" y="22479"/>
                    <a:pt x="154432" y="26670"/>
                  </a:cubicBezTo>
                  <a:cubicBezTo>
                    <a:pt x="158623" y="30861"/>
                    <a:pt x="162433" y="35433"/>
                    <a:pt x="165735" y="40386"/>
                  </a:cubicBezTo>
                  <a:cubicBezTo>
                    <a:pt x="169037" y="45339"/>
                    <a:pt x="171831" y="50546"/>
                    <a:pt x="174117" y="56007"/>
                  </a:cubicBezTo>
                  <a:cubicBezTo>
                    <a:pt x="176403" y="61468"/>
                    <a:pt x="178054" y="67183"/>
                    <a:pt x="179324" y="73025"/>
                  </a:cubicBezTo>
                  <a:cubicBezTo>
                    <a:pt x="180594" y="78867"/>
                    <a:pt x="181102" y="84709"/>
                    <a:pt x="181102" y="90678"/>
                  </a:cubicBezTo>
                  <a:close/>
                </a:path>
              </a:pathLst>
            </a:custGeom>
            <a:solidFill>
              <a:srgbClr val="01204C"/>
            </a:solidFill>
          </p:spPr>
        </p:sp>
      </p:grpSp>
      <p:sp>
        <p:nvSpPr>
          <p:cNvPr id="19" name="Freeform 19"/>
          <p:cNvSpPr/>
          <p:nvPr/>
        </p:nvSpPr>
        <p:spPr>
          <a:xfrm>
            <a:off x="3778044" y="-3259026"/>
            <a:ext cx="18885227" cy="6393123"/>
          </a:xfrm>
          <a:custGeom>
            <a:avLst/>
            <a:gdLst/>
            <a:ahLst/>
            <a:cxnLst/>
            <a:rect l="l" t="t" r="r" b="b"/>
            <a:pathLst>
              <a:path w="18885227" h="6393123">
                <a:moveTo>
                  <a:pt x="0" y="0"/>
                </a:moveTo>
                <a:lnTo>
                  <a:pt x="18885227" y="0"/>
                </a:lnTo>
                <a:lnTo>
                  <a:pt x="18885227" y="6393122"/>
                </a:lnTo>
                <a:lnTo>
                  <a:pt x="0" y="6393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3841537" y="680914"/>
            <a:ext cx="10941263" cy="1341120"/>
          </a:xfrm>
          <a:prstGeom prst="rect">
            <a:avLst/>
          </a:prstGeom>
        </p:spPr>
        <p:txBody>
          <a:bodyPr wrap="square" lIns="0" tIns="0" rIns="0" bIns="0" rtlCol="0" anchor="t">
            <a:spAutoFit/>
          </a:bodyPr>
          <a:lstStyle/>
          <a:p>
            <a:pPr algn="l">
              <a:lnSpc>
                <a:spcPts val="10919"/>
              </a:lnSpc>
            </a:pPr>
            <a:r>
              <a:rPr lang="en-US" sz="7800" b="1" dirty="0">
                <a:solidFill>
                  <a:srgbClr val="01204C"/>
                </a:solidFill>
                <a:latin typeface="Montserrat Bold"/>
                <a:ea typeface="Montserrat Bold"/>
                <a:cs typeface="Montserrat Bold"/>
                <a:sym typeface="Montserrat Bold"/>
              </a:rPr>
              <a:t>TABLE OF CONTENT</a:t>
            </a:r>
          </a:p>
        </p:txBody>
      </p:sp>
      <p:sp>
        <p:nvSpPr>
          <p:cNvPr id="21" name="TextBox 21"/>
          <p:cNvSpPr txBox="1"/>
          <p:nvPr/>
        </p:nvSpPr>
        <p:spPr>
          <a:xfrm>
            <a:off x="2687936" y="2176081"/>
            <a:ext cx="6084418" cy="3873496"/>
          </a:xfrm>
          <a:prstGeom prst="rect">
            <a:avLst/>
          </a:prstGeom>
        </p:spPr>
        <p:txBody>
          <a:bodyPr lIns="0" tIns="0" rIns="0" bIns="0" rtlCol="0" anchor="t">
            <a:spAutoFit/>
          </a:bodyPr>
          <a:lstStyle/>
          <a:p>
            <a:pPr algn="l">
              <a:lnSpc>
                <a:spcPts val="10648"/>
              </a:lnSpc>
            </a:pPr>
            <a:r>
              <a:rPr lang="en-US" sz="4269" dirty="0">
                <a:solidFill>
                  <a:srgbClr val="01204C"/>
                </a:solidFill>
                <a:latin typeface="Montserrat"/>
                <a:ea typeface="Montserrat"/>
                <a:cs typeface="Montserrat"/>
                <a:sym typeface="Montserrat"/>
              </a:rPr>
              <a:t>Introduction Major Problem Purpose Work Flow of Project</a:t>
            </a:r>
          </a:p>
        </p:txBody>
      </p:sp>
      <p:sp>
        <p:nvSpPr>
          <p:cNvPr id="22" name="TextBox 22"/>
          <p:cNvSpPr txBox="1"/>
          <p:nvPr/>
        </p:nvSpPr>
        <p:spPr>
          <a:xfrm>
            <a:off x="2730419" y="6221172"/>
            <a:ext cx="5171942" cy="2514150"/>
          </a:xfrm>
          <a:prstGeom prst="rect">
            <a:avLst/>
          </a:prstGeom>
        </p:spPr>
        <p:txBody>
          <a:bodyPr lIns="0" tIns="0" rIns="0" bIns="0" rtlCol="0" anchor="t">
            <a:spAutoFit/>
          </a:bodyPr>
          <a:lstStyle/>
          <a:p>
            <a:pPr algn="just">
              <a:lnSpc>
                <a:spcPts val="10648"/>
              </a:lnSpc>
            </a:pPr>
            <a:r>
              <a:rPr lang="en-US" sz="4269" dirty="0">
                <a:solidFill>
                  <a:srgbClr val="01204C"/>
                </a:solidFill>
                <a:latin typeface="Montserrat"/>
                <a:ea typeface="Montserrat"/>
                <a:cs typeface="Montserrat"/>
                <a:sym typeface="Montserrat"/>
              </a:rPr>
              <a:t>Technologies Used Results Conclusion</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E439E2FC-7E49-8446-5E7A-EF327F052CAC}"/>
                  </a:ext>
                </a:extLst>
              </p14:cNvPr>
              <p14:cNvContentPartPr/>
              <p14:nvPr/>
            </p14:nvContentPartPr>
            <p14:xfrm>
              <a:off x="4407048" y="9582624"/>
              <a:ext cx="822960" cy="37440"/>
            </p14:xfrm>
          </p:contentPart>
        </mc:Choice>
        <mc:Fallback xmlns="">
          <p:pic>
            <p:nvPicPr>
              <p:cNvPr id="23" name="Ink 22">
                <a:extLst>
                  <a:ext uri="{FF2B5EF4-FFF2-40B4-BE49-F238E27FC236}">
                    <a16:creationId xmlns:a16="http://schemas.microsoft.com/office/drawing/2014/main" id="{E439E2FC-7E49-8446-5E7A-EF327F052CAC}"/>
                  </a:ext>
                </a:extLst>
              </p:cNvPr>
              <p:cNvPicPr/>
              <p:nvPr/>
            </p:nvPicPr>
            <p:blipFill>
              <a:blip r:embed="rId7"/>
              <a:stretch>
                <a:fillRect/>
              </a:stretch>
            </p:blipFill>
            <p:spPr>
              <a:xfrm>
                <a:off x="4389048" y="9546624"/>
                <a:ext cx="858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E0B755AA-533A-2619-8B68-9F9C476C81FD}"/>
                  </a:ext>
                </a:extLst>
              </p14:cNvPr>
              <p14:cNvContentPartPr/>
              <p14:nvPr/>
            </p14:nvContentPartPr>
            <p14:xfrm>
              <a:off x="2340288" y="8279064"/>
              <a:ext cx="187200" cy="382320"/>
            </p14:xfrm>
          </p:contentPart>
        </mc:Choice>
        <mc:Fallback xmlns="">
          <p:pic>
            <p:nvPicPr>
              <p:cNvPr id="24" name="Ink 23">
                <a:extLst>
                  <a:ext uri="{FF2B5EF4-FFF2-40B4-BE49-F238E27FC236}">
                    <a16:creationId xmlns:a16="http://schemas.microsoft.com/office/drawing/2014/main" id="{E0B755AA-533A-2619-8B68-9F9C476C81FD}"/>
                  </a:ext>
                </a:extLst>
              </p:cNvPr>
              <p:cNvPicPr/>
              <p:nvPr/>
            </p:nvPicPr>
            <p:blipFill>
              <a:blip r:embed="rId9"/>
              <a:stretch>
                <a:fillRect/>
              </a:stretch>
            </p:blipFill>
            <p:spPr>
              <a:xfrm>
                <a:off x="2322648" y="8243064"/>
                <a:ext cx="22284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D759A967-9FDF-386A-AC22-6CF51585D241}"/>
                  </a:ext>
                </a:extLst>
              </p14:cNvPr>
              <p14:cNvContentPartPr/>
              <p14:nvPr/>
            </p14:nvContentPartPr>
            <p14:xfrm>
              <a:off x="2301768" y="8307504"/>
              <a:ext cx="132840" cy="520560"/>
            </p14:xfrm>
          </p:contentPart>
        </mc:Choice>
        <mc:Fallback xmlns="">
          <p:pic>
            <p:nvPicPr>
              <p:cNvPr id="25" name="Ink 24">
                <a:extLst>
                  <a:ext uri="{FF2B5EF4-FFF2-40B4-BE49-F238E27FC236}">
                    <a16:creationId xmlns:a16="http://schemas.microsoft.com/office/drawing/2014/main" id="{D759A967-9FDF-386A-AC22-6CF51585D241}"/>
                  </a:ext>
                </a:extLst>
              </p:cNvPr>
              <p:cNvPicPr/>
              <p:nvPr/>
            </p:nvPicPr>
            <p:blipFill>
              <a:blip r:embed="rId11"/>
              <a:stretch>
                <a:fillRect/>
              </a:stretch>
            </p:blipFill>
            <p:spPr>
              <a:xfrm>
                <a:off x="2284128" y="8271504"/>
                <a:ext cx="16848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50F65ABD-2418-2AE1-7A5B-C2CE4945428E}"/>
                  </a:ext>
                </a:extLst>
              </p14:cNvPr>
              <p14:cNvContentPartPr/>
              <p14:nvPr/>
            </p14:nvContentPartPr>
            <p14:xfrm>
              <a:off x="2176128" y="8162784"/>
              <a:ext cx="369000" cy="644040"/>
            </p14:xfrm>
          </p:contentPart>
        </mc:Choice>
        <mc:Fallback xmlns="">
          <p:pic>
            <p:nvPicPr>
              <p:cNvPr id="26" name="Ink 25">
                <a:extLst>
                  <a:ext uri="{FF2B5EF4-FFF2-40B4-BE49-F238E27FC236}">
                    <a16:creationId xmlns:a16="http://schemas.microsoft.com/office/drawing/2014/main" id="{50F65ABD-2418-2AE1-7A5B-C2CE4945428E}"/>
                  </a:ext>
                </a:extLst>
              </p:cNvPr>
              <p:cNvPicPr/>
              <p:nvPr/>
            </p:nvPicPr>
            <p:blipFill>
              <a:blip r:embed="rId13"/>
              <a:stretch>
                <a:fillRect/>
              </a:stretch>
            </p:blipFill>
            <p:spPr>
              <a:xfrm>
                <a:off x="2167488" y="8154144"/>
                <a:ext cx="38664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77F83AA5-9FD0-1BD2-10CD-C614835726C7}"/>
                  </a:ext>
                </a:extLst>
              </p14:cNvPr>
              <p14:cNvContentPartPr/>
              <p14:nvPr/>
            </p14:nvContentPartPr>
            <p14:xfrm>
              <a:off x="9985968" y="8004744"/>
              <a:ext cx="381600" cy="879840"/>
            </p14:xfrm>
          </p:contentPart>
        </mc:Choice>
        <mc:Fallback xmlns="">
          <p:pic>
            <p:nvPicPr>
              <p:cNvPr id="27" name="Ink 26">
                <a:extLst>
                  <a:ext uri="{FF2B5EF4-FFF2-40B4-BE49-F238E27FC236}">
                    <a16:creationId xmlns:a16="http://schemas.microsoft.com/office/drawing/2014/main" id="{77F83AA5-9FD0-1BD2-10CD-C614835726C7}"/>
                  </a:ext>
                </a:extLst>
              </p:cNvPr>
              <p:cNvPicPr/>
              <p:nvPr/>
            </p:nvPicPr>
            <p:blipFill>
              <a:blip r:embed="rId15"/>
              <a:stretch>
                <a:fillRect/>
              </a:stretch>
            </p:blipFill>
            <p:spPr>
              <a:xfrm>
                <a:off x="9977328" y="7996104"/>
                <a:ext cx="399240" cy="89748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5F5"/>
        </a:solidFill>
        <a:effectLst/>
      </p:bgPr>
    </p:bg>
    <p:spTree>
      <p:nvGrpSpPr>
        <p:cNvPr id="1" name=""/>
        <p:cNvGrpSpPr/>
        <p:nvPr/>
      </p:nvGrpSpPr>
      <p:grpSpPr>
        <a:xfrm>
          <a:off x="0" y="0"/>
          <a:ext cx="0" cy="0"/>
          <a:chOff x="0" y="0"/>
          <a:chExt cx="0" cy="0"/>
        </a:xfrm>
      </p:grpSpPr>
      <p:sp>
        <p:nvSpPr>
          <p:cNvPr id="2" name="Freeform 2"/>
          <p:cNvSpPr/>
          <p:nvPr/>
        </p:nvSpPr>
        <p:spPr>
          <a:xfrm>
            <a:off x="1028700" y="2822200"/>
            <a:ext cx="6972300" cy="5772150"/>
          </a:xfrm>
          <a:custGeom>
            <a:avLst/>
            <a:gdLst/>
            <a:ahLst/>
            <a:cxnLst/>
            <a:rect l="l" t="t" r="r" b="b"/>
            <a:pathLst>
              <a:path w="6972300" h="5772150">
                <a:moveTo>
                  <a:pt x="0" y="0"/>
                </a:moveTo>
                <a:lnTo>
                  <a:pt x="6972300" y="0"/>
                </a:lnTo>
                <a:lnTo>
                  <a:pt x="6972300" y="5772150"/>
                </a:lnTo>
                <a:lnTo>
                  <a:pt x="0" y="5772150"/>
                </a:lnTo>
                <a:lnTo>
                  <a:pt x="0" y="0"/>
                </a:lnTo>
                <a:close/>
              </a:path>
            </a:pathLst>
          </a:custGeom>
          <a:blipFill>
            <a:blip r:embed="rId2"/>
            <a:stretch>
              <a:fillRect l="-12152" r="-12164"/>
            </a:stretch>
          </a:blipFill>
        </p:spPr>
      </p:sp>
      <p:sp>
        <p:nvSpPr>
          <p:cNvPr id="3" name="Freeform 3"/>
          <p:cNvSpPr/>
          <p:nvPr/>
        </p:nvSpPr>
        <p:spPr>
          <a:xfrm>
            <a:off x="-5099818" y="7198147"/>
            <a:ext cx="7328440" cy="7697562"/>
          </a:xfrm>
          <a:custGeom>
            <a:avLst/>
            <a:gdLst/>
            <a:ahLst/>
            <a:cxnLst/>
            <a:rect l="l" t="t" r="r" b="b"/>
            <a:pathLst>
              <a:path w="7328440" h="7697562">
                <a:moveTo>
                  <a:pt x="0" y="0"/>
                </a:moveTo>
                <a:lnTo>
                  <a:pt x="7328439" y="0"/>
                </a:lnTo>
                <a:lnTo>
                  <a:pt x="7328439" y="7697562"/>
                </a:lnTo>
                <a:lnTo>
                  <a:pt x="0" y="76975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a:grpSpLocks noChangeAspect="1"/>
          </p:cNvGrpSpPr>
          <p:nvPr/>
        </p:nvGrpSpPr>
        <p:grpSpPr>
          <a:xfrm>
            <a:off x="8626821" y="3045724"/>
            <a:ext cx="142875" cy="142875"/>
            <a:chOff x="0" y="0"/>
            <a:chExt cx="142875" cy="142875"/>
          </a:xfrm>
        </p:grpSpPr>
        <p:sp>
          <p:nvSpPr>
            <p:cNvPr id="5" name="Freeform 5"/>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grpSp>
        <p:nvGrpSpPr>
          <p:cNvPr id="6" name="Group 6"/>
          <p:cNvGrpSpPr>
            <a:grpSpLocks noChangeAspect="1"/>
          </p:cNvGrpSpPr>
          <p:nvPr/>
        </p:nvGrpSpPr>
        <p:grpSpPr>
          <a:xfrm>
            <a:off x="8626821" y="5074549"/>
            <a:ext cx="142875" cy="142875"/>
            <a:chOff x="0" y="0"/>
            <a:chExt cx="142875" cy="142875"/>
          </a:xfrm>
        </p:grpSpPr>
        <p:sp>
          <p:nvSpPr>
            <p:cNvPr id="7" name="Freeform 7"/>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grpSp>
        <p:nvGrpSpPr>
          <p:cNvPr id="8" name="Group 8"/>
          <p:cNvGrpSpPr>
            <a:grpSpLocks noChangeAspect="1"/>
          </p:cNvGrpSpPr>
          <p:nvPr/>
        </p:nvGrpSpPr>
        <p:grpSpPr>
          <a:xfrm>
            <a:off x="8626821" y="7103374"/>
            <a:ext cx="142875" cy="142875"/>
            <a:chOff x="0" y="0"/>
            <a:chExt cx="142875" cy="142875"/>
          </a:xfrm>
        </p:grpSpPr>
        <p:sp>
          <p:nvSpPr>
            <p:cNvPr id="9" name="Freeform 9"/>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sp>
        <p:nvSpPr>
          <p:cNvPr id="10" name="Freeform 10"/>
          <p:cNvSpPr/>
          <p:nvPr/>
        </p:nvSpPr>
        <p:spPr>
          <a:xfrm>
            <a:off x="2717902" y="-3259026"/>
            <a:ext cx="19945369" cy="6393123"/>
          </a:xfrm>
          <a:custGeom>
            <a:avLst/>
            <a:gdLst/>
            <a:ahLst/>
            <a:cxnLst/>
            <a:rect l="l" t="t" r="r" b="b"/>
            <a:pathLst>
              <a:path w="19945369" h="6393123">
                <a:moveTo>
                  <a:pt x="0" y="0"/>
                </a:moveTo>
                <a:lnTo>
                  <a:pt x="19945369" y="0"/>
                </a:lnTo>
                <a:lnTo>
                  <a:pt x="19945369" y="6393122"/>
                </a:lnTo>
                <a:lnTo>
                  <a:pt x="0" y="63931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2781394" y="623745"/>
            <a:ext cx="13830205" cy="1563929"/>
          </a:xfrm>
          <a:prstGeom prst="rect">
            <a:avLst/>
          </a:prstGeom>
        </p:spPr>
        <p:txBody>
          <a:bodyPr wrap="square" lIns="0" tIns="0" rIns="0" bIns="0" rtlCol="0" anchor="t">
            <a:spAutoFit/>
          </a:bodyPr>
          <a:lstStyle/>
          <a:p>
            <a:pPr algn="l">
              <a:lnSpc>
                <a:spcPts val="12879"/>
              </a:lnSpc>
            </a:pPr>
            <a:r>
              <a:rPr lang="en-US" sz="9199" b="1" dirty="0">
                <a:solidFill>
                  <a:srgbClr val="000000"/>
                </a:solidFill>
                <a:latin typeface="Montserrat Bold"/>
                <a:ea typeface="Montserrat Bold"/>
                <a:cs typeface="Montserrat Bold"/>
                <a:sym typeface="Montserrat Bold"/>
              </a:rPr>
              <a:t>What is a </a:t>
            </a:r>
            <a:r>
              <a:rPr lang="en-US" sz="9199" b="1" dirty="0">
                <a:solidFill>
                  <a:srgbClr val="B02A2F"/>
                </a:solidFill>
                <a:latin typeface="Montserrat Bold"/>
                <a:ea typeface="Montserrat Bold"/>
                <a:cs typeface="Montserrat Bold"/>
                <a:sym typeface="Montserrat Bold"/>
              </a:rPr>
              <a:t>Fake News</a:t>
            </a:r>
            <a:r>
              <a:rPr lang="en-US" sz="9199" b="1" dirty="0">
                <a:solidFill>
                  <a:srgbClr val="000000"/>
                </a:solidFill>
                <a:latin typeface="Montserrat Bold"/>
                <a:ea typeface="Montserrat Bold"/>
                <a:cs typeface="Montserrat Bold"/>
                <a:sym typeface="Montserrat Bold"/>
              </a:rPr>
              <a:t>?</a:t>
            </a:r>
          </a:p>
        </p:txBody>
      </p:sp>
      <p:sp>
        <p:nvSpPr>
          <p:cNvPr id="12" name="TextBox 12"/>
          <p:cNvSpPr txBox="1"/>
          <p:nvPr/>
        </p:nvSpPr>
        <p:spPr>
          <a:xfrm>
            <a:off x="8979837" y="2778843"/>
            <a:ext cx="8866727" cy="5842597"/>
          </a:xfrm>
          <a:prstGeom prst="rect">
            <a:avLst/>
          </a:prstGeom>
        </p:spPr>
        <p:txBody>
          <a:bodyPr lIns="0" tIns="0" rIns="0" bIns="0" rtlCol="0" anchor="t">
            <a:spAutoFit/>
          </a:bodyPr>
          <a:lstStyle/>
          <a:p>
            <a:pPr algn="l">
              <a:lnSpc>
                <a:spcPts val="4725"/>
              </a:lnSpc>
            </a:pPr>
            <a:r>
              <a:rPr lang="en-US" sz="3399">
                <a:solidFill>
                  <a:srgbClr val="000000"/>
                </a:solidFill>
                <a:latin typeface="Montserrat"/>
                <a:ea typeface="Montserrat"/>
                <a:cs typeface="Montserrat"/>
                <a:sym typeface="Montserrat"/>
              </a:rPr>
              <a:t>Fake News is a news designed to deliberately spread hoaxes, propaganda, and disinformation.</a:t>
            </a:r>
          </a:p>
          <a:p>
            <a:pPr algn="l">
              <a:lnSpc>
                <a:spcPts val="8325"/>
              </a:lnSpc>
            </a:pPr>
            <a:r>
              <a:rPr lang="en-US" sz="3399">
                <a:solidFill>
                  <a:srgbClr val="000000"/>
                </a:solidFill>
                <a:latin typeface="Montserrat"/>
                <a:ea typeface="Montserrat"/>
                <a:cs typeface="Montserrat"/>
                <a:sym typeface="Montserrat"/>
              </a:rPr>
              <a:t>Fake News Stories usually spread</a:t>
            </a:r>
          </a:p>
          <a:p>
            <a:pPr algn="l">
              <a:lnSpc>
                <a:spcPts val="1699"/>
              </a:lnSpc>
            </a:pPr>
            <a:r>
              <a:rPr lang="en-US" sz="3399">
                <a:solidFill>
                  <a:srgbClr val="000000"/>
                </a:solidFill>
                <a:latin typeface="Montserrat"/>
                <a:ea typeface="Montserrat"/>
                <a:cs typeface="Montserrat"/>
                <a:sym typeface="Montserrat"/>
              </a:rPr>
              <a:t>through social media sites like</a:t>
            </a:r>
          </a:p>
          <a:p>
            <a:pPr algn="l">
              <a:lnSpc>
                <a:spcPts val="7751"/>
              </a:lnSpc>
            </a:pPr>
            <a:r>
              <a:rPr lang="en-US" sz="3399">
                <a:solidFill>
                  <a:srgbClr val="000000"/>
                </a:solidFill>
                <a:latin typeface="Montserrat"/>
                <a:ea typeface="Montserrat"/>
                <a:cs typeface="Montserrat"/>
                <a:sym typeface="Montserrat"/>
              </a:rPr>
              <a:t>Facebook, Twitter, Instagram, etc.</a:t>
            </a:r>
          </a:p>
          <a:p>
            <a:pPr algn="l">
              <a:lnSpc>
                <a:spcPts val="5300"/>
              </a:lnSpc>
            </a:pPr>
            <a:r>
              <a:rPr lang="en-US" sz="3399">
                <a:solidFill>
                  <a:srgbClr val="000000"/>
                </a:solidFill>
                <a:latin typeface="Montserrat"/>
                <a:ea typeface="Montserrat"/>
                <a:cs typeface="Montserrat"/>
                <a:sym typeface="Montserrat"/>
              </a:rPr>
              <a:t>The wide spread distribution of fake</a:t>
            </a:r>
          </a:p>
          <a:p>
            <a:pPr algn="l">
              <a:lnSpc>
                <a:spcPts val="4151"/>
              </a:lnSpc>
            </a:pPr>
            <a:r>
              <a:rPr lang="en-US" sz="3399">
                <a:solidFill>
                  <a:srgbClr val="000000"/>
                </a:solidFill>
                <a:latin typeface="Montserrat"/>
                <a:ea typeface="Montserrat"/>
                <a:cs typeface="Montserrat"/>
                <a:sym typeface="Montserrat"/>
              </a:rPr>
              <a:t>news has the potential to have highly</a:t>
            </a:r>
          </a:p>
          <a:p>
            <a:pPr algn="l">
              <a:lnSpc>
                <a:spcPts val="5300"/>
              </a:lnSpc>
            </a:pPr>
            <a:r>
              <a:rPr lang="en-US" sz="3399">
                <a:solidFill>
                  <a:srgbClr val="000000"/>
                </a:solidFill>
                <a:latin typeface="Montserrat"/>
                <a:ea typeface="Montserrat"/>
                <a:cs typeface="Montserrat"/>
                <a:sym typeface="Montserrat"/>
              </a:rPr>
              <a:t>negative effects on people and culture.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742074" y="2984459"/>
            <a:ext cx="8401050" cy="5629275"/>
          </a:xfrm>
          <a:custGeom>
            <a:avLst/>
            <a:gdLst/>
            <a:ahLst/>
            <a:cxnLst/>
            <a:rect l="l" t="t" r="r" b="b"/>
            <a:pathLst>
              <a:path w="8401050" h="5629275">
                <a:moveTo>
                  <a:pt x="0" y="0"/>
                </a:moveTo>
                <a:lnTo>
                  <a:pt x="8401050" y="0"/>
                </a:lnTo>
                <a:lnTo>
                  <a:pt x="8401050" y="5629275"/>
                </a:lnTo>
                <a:lnTo>
                  <a:pt x="0" y="5629275"/>
                </a:lnTo>
                <a:lnTo>
                  <a:pt x="0" y="0"/>
                </a:lnTo>
                <a:close/>
              </a:path>
            </a:pathLst>
          </a:custGeom>
          <a:blipFill>
            <a:blip r:embed="rId2"/>
            <a:stretch>
              <a:fillRect/>
            </a:stretch>
          </a:blipFill>
        </p:spPr>
      </p:sp>
      <p:sp>
        <p:nvSpPr>
          <p:cNvPr id="3" name="Freeform 3"/>
          <p:cNvSpPr/>
          <p:nvPr/>
        </p:nvSpPr>
        <p:spPr>
          <a:xfrm>
            <a:off x="-5099818" y="7198147"/>
            <a:ext cx="7328440" cy="7697562"/>
          </a:xfrm>
          <a:custGeom>
            <a:avLst/>
            <a:gdLst/>
            <a:ahLst/>
            <a:cxnLst/>
            <a:rect l="l" t="t" r="r" b="b"/>
            <a:pathLst>
              <a:path w="7328440" h="7697562">
                <a:moveTo>
                  <a:pt x="0" y="0"/>
                </a:moveTo>
                <a:lnTo>
                  <a:pt x="7328439" y="0"/>
                </a:lnTo>
                <a:lnTo>
                  <a:pt x="7328439" y="7697562"/>
                </a:lnTo>
                <a:lnTo>
                  <a:pt x="0" y="76975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a:grpSpLocks noChangeAspect="1"/>
          </p:cNvGrpSpPr>
          <p:nvPr/>
        </p:nvGrpSpPr>
        <p:grpSpPr>
          <a:xfrm>
            <a:off x="9708852" y="3485159"/>
            <a:ext cx="123825" cy="123825"/>
            <a:chOff x="0" y="0"/>
            <a:chExt cx="123825" cy="123825"/>
          </a:xfrm>
        </p:grpSpPr>
        <p:sp>
          <p:nvSpPr>
            <p:cNvPr id="5" name="Freeform 5"/>
            <p:cNvSpPr/>
            <p:nvPr/>
          </p:nvSpPr>
          <p:spPr>
            <a:xfrm>
              <a:off x="0" y="0"/>
              <a:ext cx="123825" cy="123825"/>
            </a:xfrm>
            <a:custGeom>
              <a:avLst/>
              <a:gdLst/>
              <a:ahLst/>
              <a:cxnLst/>
              <a:rect l="l" t="t" r="r" b="b"/>
              <a:pathLst>
                <a:path w="123825" h="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00000"/>
            </a:solidFill>
          </p:spPr>
        </p:sp>
      </p:grpSp>
      <p:grpSp>
        <p:nvGrpSpPr>
          <p:cNvPr id="6" name="Group 6"/>
          <p:cNvGrpSpPr>
            <a:grpSpLocks noChangeAspect="1"/>
          </p:cNvGrpSpPr>
          <p:nvPr/>
        </p:nvGrpSpPr>
        <p:grpSpPr>
          <a:xfrm>
            <a:off x="9708852" y="4628159"/>
            <a:ext cx="123825" cy="123825"/>
            <a:chOff x="0" y="0"/>
            <a:chExt cx="123825" cy="123825"/>
          </a:xfrm>
        </p:grpSpPr>
        <p:sp>
          <p:nvSpPr>
            <p:cNvPr id="7" name="Freeform 7"/>
            <p:cNvSpPr/>
            <p:nvPr/>
          </p:nvSpPr>
          <p:spPr>
            <a:xfrm>
              <a:off x="0" y="0"/>
              <a:ext cx="123825" cy="123825"/>
            </a:xfrm>
            <a:custGeom>
              <a:avLst/>
              <a:gdLst/>
              <a:ahLst/>
              <a:cxnLst/>
              <a:rect l="l" t="t" r="r" b="b"/>
              <a:pathLst>
                <a:path w="123825" h="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00000"/>
            </a:solidFill>
          </p:spPr>
        </p:sp>
      </p:grpSp>
      <p:grpSp>
        <p:nvGrpSpPr>
          <p:cNvPr id="8" name="Group 8"/>
          <p:cNvGrpSpPr>
            <a:grpSpLocks noChangeAspect="1"/>
          </p:cNvGrpSpPr>
          <p:nvPr/>
        </p:nvGrpSpPr>
        <p:grpSpPr>
          <a:xfrm>
            <a:off x="9708852" y="6342659"/>
            <a:ext cx="123825" cy="123825"/>
            <a:chOff x="0" y="0"/>
            <a:chExt cx="123825" cy="123825"/>
          </a:xfrm>
        </p:grpSpPr>
        <p:sp>
          <p:nvSpPr>
            <p:cNvPr id="9" name="Freeform 9"/>
            <p:cNvSpPr/>
            <p:nvPr/>
          </p:nvSpPr>
          <p:spPr>
            <a:xfrm>
              <a:off x="0" y="0"/>
              <a:ext cx="123825" cy="123825"/>
            </a:xfrm>
            <a:custGeom>
              <a:avLst/>
              <a:gdLst/>
              <a:ahLst/>
              <a:cxnLst/>
              <a:rect l="l" t="t" r="r" b="b"/>
              <a:pathLst>
                <a:path w="123825" h="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00000"/>
            </a:solidFill>
          </p:spPr>
        </p:sp>
      </p:grpSp>
      <p:sp>
        <p:nvSpPr>
          <p:cNvPr id="10" name="Freeform 10"/>
          <p:cNvSpPr/>
          <p:nvPr/>
        </p:nvSpPr>
        <p:spPr>
          <a:xfrm>
            <a:off x="4904099" y="-3259026"/>
            <a:ext cx="17759172" cy="6393123"/>
          </a:xfrm>
          <a:custGeom>
            <a:avLst/>
            <a:gdLst/>
            <a:ahLst/>
            <a:cxnLst/>
            <a:rect l="l" t="t" r="r" b="b"/>
            <a:pathLst>
              <a:path w="17759172" h="6393123">
                <a:moveTo>
                  <a:pt x="0" y="0"/>
                </a:moveTo>
                <a:lnTo>
                  <a:pt x="17759172" y="0"/>
                </a:lnTo>
                <a:lnTo>
                  <a:pt x="17759172" y="6393122"/>
                </a:lnTo>
                <a:lnTo>
                  <a:pt x="0" y="63931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4967592" y="978465"/>
            <a:ext cx="9739008" cy="1563929"/>
          </a:xfrm>
          <a:prstGeom prst="rect">
            <a:avLst/>
          </a:prstGeom>
        </p:spPr>
        <p:txBody>
          <a:bodyPr wrap="square" lIns="0" tIns="0" rIns="0" bIns="0" rtlCol="0" anchor="t">
            <a:spAutoFit/>
          </a:bodyPr>
          <a:lstStyle/>
          <a:p>
            <a:pPr algn="l">
              <a:lnSpc>
                <a:spcPts val="12879"/>
              </a:lnSpc>
            </a:pPr>
            <a:r>
              <a:rPr lang="en-US" sz="9199" b="1" dirty="0">
                <a:solidFill>
                  <a:srgbClr val="CF0F16"/>
                </a:solidFill>
                <a:latin typeface="Montserrat Bold"/>
                <a:ea typeface="Montserrat Bold"/>
                <a:cs typeface="Montserrat Bold"/>
                <a:sym typeface="Montserrat Bold"/>
              </a:rPr>
              <a:t>Major Problem</a:t>
            </a:r>
          </a:p>
        </p:txBody>
      </p:sp>
      <p:sp>
        <p:nvSpPr>
          <p:cNvPr id="12" name="TextBox 12"/>
          <p:cNvSpPr txBox="1"/>
          <p:nvPr/>
        </p:nvSpPr>
        <p:spPr>
          <a:xfrm>
            <a:off x="10023177" y="3218840"/>
            <a:ext cx="7758789" cy="5114925"/>
          </a:xfrm>
          <a:prstGeom prst="rect">
            <a:avLst/>
          </a:prstGeom>
        </p:spPr>
        <p:txBody>
          <a:bodyPr lIns="0" tIns="0" rIns="0" bIns="0" rtlCol="0" anchor="t">
            <a:spAutoFit/>
          </a:bodyPr>
          <a:lstStyle/>
          <a:p>
            <a:pPr algn="l">
              <a:lnSpc>
                <a:spcPts val="4500"/>
              </a:lnSpc>
            </a:pPr>
            <a:r>
              <a:rPr lang="en-US" sz="3000">
                <a:solidFill>
                  <a:srgbClr val="000000"/>
                </a:solidFill>
                <a:latin typeface="Montserrat"/>
                <a:ea typeface="Montserrat"/>
                <a:cs typeface="Montserrat"/>
                <a:sym typeface="Montserrat"/>
              </a:rPr>
              <a:t>Fake news influences people's perception. Fake news are used as clickbait for the profit of content publishers. More clicks contributes more money to them. The rise of fake news has become a global problem that will impact people, culture as a whole and in general, doubt the authenticity of journalism as well</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5099818" y="7198147"/>
            <a:ext cx="7328440" cy="7697562"/>
          </a:xfrm>
          <a:custGeom>
            <a:avLst/>
            <a:gdLst/>
            <a:ahLst/>
            <a:cxnLst/>
            <a:rect l="l" t="t" r="r" b="b"/>
            <a:pathLst>
              <a:path w="7328440" h="7697562">
                <a:moveTo>
                  <a:pt x="0" y="0"/>
                </a:moveTo>
                <a:lnTo>
                  <a:pt x="7328439" y="0"/>
                </a:lnTo>
                <a:lnTo>
                  <a:pt x="7328439" y="7697562"/>
                </a:lnTo>
                <a:lnTo>
                  <a:pt x="0" y="76975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891495" y="-7956737"/>
            <a:ext cx="7836351" cy="10934700"/>
          </a:xfrm>
          <a:custGeom>
            <a:avLst/>
            <a:gdLst/>
            <a:ahLst/>
            <a:cxnLst/>
            <a:rect l="l" t="t" r="r" b="b"/>
            <a:pathLst>
              <a:path w="7836351" h="10934700">
                <a:moveTo>
                  <a:pt x="0" y="0"/>
                </a:moveTo>
                <a:lnTo>
                  <a:pt x="7836351" y="0"/>
                </a:lnTo>
                <a:lnTo>
                  <a:pt x="7836351" y="10934700"/>
                </a:lnTo>
                <a:lnTo>
                  <a:pt x="0" y="109347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753480" y="-3195523"/>
            <a:ext cx="9846288" cy="6266116"/>
          </a:xfrm>
          <a:custGeom>
            <a:avLst/>
            <a:gdLst/>
            <a:ahLst/>
            <a:cxnLst/>
            <a:rect l="l" t="t" r="r" b="b"/>
            <a:pathLst>
              <a:path w="9846288" h="6266116">
                <a:moveTo>
                  <a:pt x="0" y="0"/>
                </a:moveTo>
                <a:lnTo>
                  <a:pt x="9846287" y="0"/>
                </a:lnTo>
                <a:lnTo>
                  <a:pt x="9846287" y="6266116"/>
                </a:lnTo>
                <a:lnTo>
                  <a:pt x="0" y="62661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147959" y="6970900"/>
            <a:ext cx="12264523" cy="10401281"/>
          </a:xfrm>
          <a:custGeom>
            <a:avLst/>
            <a:gdLst/>
            <a:ahLst/>
            <a:cxnLst/>
            <a:rect l="l" t="t" r="r" b="b"/>
            <a:pathLst>
              <a:path w="12264523" h="10401281">
                <a:moveTo>
                  <a:pt x="0" y="0"/>
                </a:moveTo>
                <a:lnTo>
                  <a:pt x="12264523" y="0"/>
                </a:lnTo>
                <a:lnTo>
                  <a:pt x="12264523" y="10401281"/>
                </a:lnTo>
                <a:lnTo>
                  <a:pt x="0" y="104012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08165" y="3151822"/>
            <a:ext cx="6972300" cy="4562475"/>
          </a:xfrm>
          <a:custGeom>
            <a:avLst/>
            <a:gdLst/>
            <a:ahLst/>
            <a:cxnLst/>
            <a:rect l="l" t="t" r="r" b="b"/>
            <a:pathLst>
              <a:path w="6972300" h="4562475">
                <a:moveTo>
                  <a:pt x="0" y="0"/>
                </a:moveTo>
                <a:lnTo>
                  <a:pt x="6972300" y="0"/>
                </a:lnTo>
                <a:lnTo>
                  <a:pt x="6972300" y="4562475"/>
                </a:lnTo>
                <a:lnTo>
                  <a:pt x="0" y="4562475"/>
                </a:lnTo>
                <a:lnTo>
                  <a:pt x="0" y="0"/>
                </a:lnTo>
                <a:close/>
              </a:path>
            </a:pathLst>
          </a:custGeom>
          <a:blipFill>
            <a:blip r:embed="rId10"/>
            <a:stretch>
              <a:fillRect b="-1878"/>
            </a:stretch>
          </a:blipFill>
        </p:spPr>
      </p:sp>
      <p:grpSp>
        <p:nvGrpSpPr>
          <p:cNvPr id="7" name="Group 7"/>
          <p:cNvGrpSpPr>
            <a:grpSpLocks noChangeAspect="1"/>
          </p:cNvGrpSpPr>
          <p:nvPr/>
        </p:nvGrpSpPr>
        <p:grpSpPr>
          <a:xfrm>
            <a:off x="6686550" y="2264416"/>
            <a:ext cx="4914900" cy="114300"/>
            <a:chOff x="0" y="0"/>
            <a:chExt cx="4914900" cy="114300"/>
          </a:xfrm>
        </p:grpSpPr>
        <p:sp>
          <p:nvSpPr>
            <p:cNvPr id="8" name="Freeform 8"/>
            <p:cNvSpPr/>
            <p:nvPr/>
          </p:nvSpPr>
          <p:spPr>
            <a:xfrm>
              <a:off x="0" y="0"/>
              <a:ext cx="4914900" cy="114300"/>
            </a:xfrm>
            <a:custGeom>
              <a:avLst/>
              <a:gdLst/>
              <a:ahLst/>
              <a:cxnLst/>
              <a:rect l="l" t="t" r="r" b="b"/>
              <a:pathLst>
                <a:path w="4914900" h="114300">
                  <a:moveTo>
                    <a:pt x="0" y="0"/>
                  </a:moveTo>
                  <a:lnTo>
                    <a:pt x="0" y="114300"/>
                  </a:lnTo>
                  <a:lnTo>
                    <a:pt x="2037461" y="114300"/>
                  </a:lnTo>
                  <a:lnTo>
                    <a:pt x="2037461" y="0"/>
                  </a:lnTo>
                  <a:close/>
                  <a:moveTo>
                    <a:pt x="2473452" y="0"/>
                  </a:moveTo>
                  <a:lnTo>
                    <a:pt x="2473452" y="114300"/>
                  </a:lnTo>
                  <a:lnTo>
                    <a:pt x="4914900" y="114300"/>
                  </a:lnTo>
                  <a:lnTo>
                    <a:pt x="4914900" y="0"/>
                  </a:lnTo>
                  <a:close/>
                </a:path>
              </a:pathLst>
            </a:custGeom>
            <a:solidFill>
              <a:srgbClr val="000000"/>
            </a:solidFill>
          </p:spPr>
        </p:sp>
      </p:grpSp>
      <p:grpSp>
        <p:nvGrpSpPr>
          <p:cNvPr id="9" name="Group 9"/>
          <p:cNvGrpSpPr>
            <a:grpSpLocks noChangeAspect="1"/>
          </p:cNvGrpSpPr>
          <p:nvPr/>
        </p:nvGrpSpPr>
        <p:grpSpPr>
          <a:xfrm>
            <a:off x="8157381" y="3067050"/>
            <a:ext cx="142875" cy="142875"/>
            <a:chOff x="0" y="0"/>
            <a:chExt cx="142875" cy="142875"/>
          </a:xfrm>
        </p:grpSpPr>
        <p:sp>
          <p:nvSpPr>
            <p:cNvPr id="10" name="Freeform 10"/>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grpSp>
        <p:nvGrpSpPr>
          <p:cNvPr id="11" name="Group 11"/>
          <p:cNvGrpSpPr>
            <a:grpSpLocks noChangeAspect="1"/>
          </p:cNvGrpSpPr>
          <p:nvPr/>
        </p:nvGrpSpPr>
        <p:grpSpPr>
          <a:xfrm>
            <a:off x="8157381" y="4810125"/>
            <a:ext cx="142875" cy="142875"/>
            <a:chOff x="0" y="0"/>
            <a:chExt cx="142875" cy="142875"/>
          </a:xfrm>
        </p:grpSpPr>
        <p:sp>
          <p:nvSpPr>
            <p:cNvPr id="12" name="Freeform 12"/>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grpSp>
        <p:nvGrpSpPr>
          <p:cNvPr id="13" name="Group 13"/>
          <p:cNvGrpSpPr>
            <a:grpSpLocks noChangeAspect="1"/>
          </p:cNvGrpSpPr>
          <p:nvPr/>
        </p:nvGrpSpPr>
        <p:grpSpPr>
          <a:xfrm>
            <a:off x="8157381" y="6553200"/>
            <a:ext cx="142875" cy="142875"/>
            <a:chOff x="0" y="0"/>
            <a:chExt cx="142875" cy="142875"/>
          </a:xfrm>
        </p:grpSpPr>
        <p:sp>
          <p:nvSpPr>
            <p:cNvPr id="14" name="Freeform 14"/>
            <p:cNvSpPr/>
            <p:nvPr/>
          </p:nvSpPr>
          <p:spPr>
            <a:xfrm>
              <a:off x="0" y="0"/>
              <a:ext cx="142875" cy="142875"/>
            </a:xfrm>
            <a:custGeom>
              <a:avLst/>
              <a:gdLst/>
              <a:ahLst/>
              <a:cxnLst/>
              <a:rect l="l" t="t" r="r" b="b"/>
              <a:pathLst>
                <a:path w="142875" h="142875">
                  <a:moveTo>
                    <a:pt x="142875" y="71374"/>
                  </a:moveTo>
                  <a:cubicBezTo>
                    <a:pt x="142875" y="76073"/>
                    <a:pt x="142367" y="80772"/>
                    <a:pt x="141478" y="85344"/>
                  </a:cubicBezTo>
                  <a:cubicBezTo>
                    <a:pt x="140589" y="89916"/>
                    <a:pt x="139192" y="94361"/>
                    <a:pt x="137414" y="98806"/>
                  </a:cubicBezTo>
                  <a:cubicBezTo>
                    <a:pt x="135636" y="103251"/>
                    <a:pt x="133477" y="107315"/>
                    <a:pt x="130810" y="111125"/>
                  </a:cubicBezTo>
                  <a:cubicBezTo>
                    <a:pt x="128143" y="114935"/>
                    <a:pt x="125222" y="118618"/>
                    <a:pt x="121920" y="121920"/>
                  </a:cubicBezTo>
                  <a:cubicBezTo>
                    <a:pt x="118618" y="125222"/>
                    <a:pt x="114935" y="128143"/>
                    <a:pt x="111125" y="130810"/>
                  </a:cubicBezTo>
                  <a:cubicBezTo>
                    <a:pt x="107315" y="133477"/>
                    <a:pt x="103124" y="135636"/>
                    <a:pt x="98806" y="137414"/>
                  </a:cubicBezTo>
                  <a:cubicBezTo>
                    <a:pt x="94488" y="139192"/>
                    <a:pt x="90043" y="140589"/>
                    <a:pt x="85344" y="141478"/>
                  </a:cubicBezTo>
                  <a:cubicBezTo>
                    <a:pt x="80645" y="142367"/>
                    <a:pt x="76073" y="142875"/>
                    <a:pt x="71374" y="142875"/>
                  </a:cubicBezTo>
                  <a:cubicBezTo>
                    <a:pt x="66675" y="142875"/>
                    <a:pt x="61976" y="142367"/>
                    <a:pt x="57404" y="141478"/>
                  </a:cubicBezTo>
                  <a:cubicBezTo>
                    <a:pt x="52832" y="140589"/>
                    <a:pt x="48387" y="139192"/>
                    <a:pt x="43942" y="137414"/>
                  </a:cubicBezTo>
                  <a:cubicBezTo>
                    <a:pt x="39497" y="135636"/>
                    <a:pt x="35433" y="133477"/>
                    <a:pt x="31623" y="130810"/>
                  </a:cubicBezTo>
                  <a:cubicBezTo>
                    <a:pt x="27813" y="128143"/>
                    <a:pt x="24130" y="125222"/>
                    <a:pt x="20828" y="121920"/>
                  </a:cubicBezTo>
                  <a:cubicBezTo>
                    <a:pt x="17526" y="118618"/>
                    <a:pt x="14605" y="114935"/>
                    <a:pt x="11938" y="111125"/>
                  </a:cubicBezTo>
                  <a:cubicBezTo>
                    <a:pt x="9271" y="107315"/>
                    <a:pt x="7112" y="103124"/>
                    <a:pt x="5334" y="98806"/>
                  </a:cubicBezTo>
                  <a:cubicBezTo>
                    <a:pt x="3556" y="94488"/>
                    <a:pt x="2286" y="89916"/>
                    <a:pt x="1397" y="85344"/>
                  </a:cubicBezTo>
                  <a:cubicBezTo>
                    <a:pt x="508" y="80772"/>
                    <a:pt x="0" y="76073"/>
                    <a:pt x="0" y="71374"/>
                  </a:cubicBezTo>
                  <a:cubicBezTo>
                    <a:pt x="0" y="66675"/>
                    <a:pt x="508" y="61976"/>
                    <a:pt x="1397" y="57404"/>
                  </a:cubicBezTo>
                  <a:cubicBezTo>
                    <a:pt x="2286" y="52832"/>
                    <a:pt x="3683" y="48387"/>
                    <a:pt x="5461" y="43942"/>
                  </a:cubicBezTo>
                  <a:cubicBezTo>
                    <a:pt x="7239" y="39497"/>
                    <a:pt x="9398" y="35433"/>
                    <a:pt x="12065" y="31623"/>
                  </a:cubicBezTo>
                  <a:cubicBezTo>
                    <a:pt x="14732" y="27813"/>
                    <a:pt x="17653" y="24130"/>
                    <a:pt x="20955" y="20828"/>
                  </a:cubicBezTo>
                  <a:cubicBezTo>
                    <a:pt x="24257" y="17526"/>
                    <a:pt x="27940" y="14605"/>
                    <a:pt x="31750" y="11938"/>
                  </a:cubicBezTo>
                  <a:cubicBezTo>
                    <a:pt x="35560" y="9271"/>
                    <a:pt x="39751" y="7112"/>
                    <a:pt x="44069" y="5334"/>
                  </a:cubicBezTo>
                  <a:cubicBezTo>
                    <a:pt x="48387" y="3556"/>
                    <a:pt x="52959" y="2286"/>
                    <a:pt x="57531" y="1397"/>
                  </a:cubicBezTo>
                  <a:cubicBezTo>
                    <a:pt x="62103" y="508"/>
                    <a:pt x="66802" y="0"/>
                    <a:pt x="71374" y="0"/>
                  </a:cubicBezTo>
                  <a:cubicBezTo>
                    <a:pt x="75946" y="0"/>
                    <a:pt x="80772" y="508"/>
                    <a:pt x="85344" y="1397"/>
                  </a:cubicBezTo>
                  <a:cubicBezTo>
                    <a:pt x="89916" y="2286"/>
                    <a:pt x="94361" y="3683"/>
                    <a:pt x="98806" y="5461"/>
                  </a:cubicBezTo>
                  <a:cubicBezTo>
                    <a:pt x="103251" y="7239"/>
                    <a:pt x="107315" y="9398"/>
                    <a:pt x="111125" y="12065"/>
                  </a:cubicBezTo>
                  <a:cubicBezTo>
                    <a:pt x="114935" y="14732"/>
                    <a:pt x="118618" y="17653"/>
                    <a:pt x="121920" y="20955"/>
                  </a:cubicBezTo>
                  <a:cubicBezTo>
                    <a:pt x="125222" y="24257"/>
                    <a:pt x="128143" y="27940"/>
                    <a:pt x="130810" y="31750"/>
                  </a:cubicBezTo>
                  <a:cubicBezTo>
                    <a:pt x="133477" y="35560"/>
                    <a:pt x="135636" y="39751"/>
                    <a:pt x="137414" y="44069"/>
                  </a:cubicBezTo>
                  <a:cubicBezTo>
                    <a:pt x="139192" y="48387"/>
                    <a:pt x="140589" y="52832"/>
                    <a:pt x="141478" y="57531"/>
                  </a:cubicBezTo>
                  <a:cubicBezTo>
                    <a:pt x="142367" y="62230"/>
                    <a:pt x="142875" y="66802"/>
                    <a:pt x="142875" y="71501"/>
                  </a:cubicBezTo>
                  <a:close/>
                </a:path>
              </a:pathLst>
            </a:custGeom>
            <a:solidFill>
              <a:srgbClr val="000000"/>
            </a:solidFill>
          </p:spPr>
        </p:sp>
      </p:grpSp>
      <p:sp>
        <p:nvSpPr>
          <p:cNvPr id="15" name="TextBox 15"/>
          <p:cNvSpPr txBox="1"/>
          <p:nvPr/>
        </p:nvSpPr>
        <p:spPr>
          <a:xfrm>
            <a:off x="6686550" y="978465"/>
            <a:ext cx="5734050" cy="1563929"/>
          </a:xfrm>
          <a:prstGeom prst="rect">
            <a:avLst/>
          </a:prstGeom>
        </p:spPr>
        <p:txBody>
          <a:bodyPr wrap="square" lIns="0" tIns="0" rIns="0" bIns="0" rtlCol="0" anchor="t">
            <a:spAutoFit/>
          </a:bodyPr>
          <a:lstStyle/>
          <a:p>
            <a:pPr algn="l">
              <a:lnSpc>
                <a:spcPts val="12879"/>
              </a:lnSpc>
            </a:pPr>
            <a:r>
              <a:rPr lang="en-US" sz="9199" b="1" dirty="0">
                <a:solidFill>
                  <a:srgbClr val="000000"/>
                </a:solidFill>
                <a:latin typeface="Montserrat Bold"/>
                <a:ea typeface="Montserrat Bold"/>
                <a:cs typeface="Montserrat Bold"/>
                <a:sym typeface="Montserrat Bold"/>
              </a:rPr>
              <a:t>Purpose</a:t>
            </a:r>
          </a:p>
        </p:txBody>
      </p:sp>
      <p:sp>
        <p:nvSpPr>
          <p:cNvPr id="16" name="TextBox 16"/>
          <p:cNvSpPr txBox="1"/>
          <p:nvPr/>
        </p:nvSpPr>
        <p:spPr>
          <a:xfrm>
            <a:off x="8458200" y="2821724"/>
            <a:ext cx="9628546" cy="4086440"/>
          </a:xfrm>
          <a:prstGeom prst="rect">
            <a:avLst/>
          </a:prstGeom>
        </p:spPr>
        <p:txBody>
          <a:bodyPr wrap="square" lIns="0" tIns="0" rIns="0" bIns="0" rtlCol="0" anchor="t">
            <a:spAutoFit/>
          </a:bodyPr>
          <a:lstStyle/>
          <a:p>
            <a:pPr algn="just">
              <a:lnSpc>
                <a:spcPts val="4573"/>
              </a:lnSpc>
            </a:pPr>
            <a:r>
              <a:rPr lang="en-US" sz="3300" dirty="0">
                <a:solidFill>
                  <a:srgbClr val="000000"/>
                </a:solidFill>
                <a:latin typeface="Montserrat"/>
                <a:ea typeface="Montserrat"/>
                <a:cs typeface="Montserrat"/>
                <a:sym typeface="Montserrat"/>
              </a:rPr>
              <a:t>This project aims to develop a method for detecting the news stories using machine learning. The main goal of this project is to identify and predict whether a given news article is a fake news or not. We gathered our data, preprocessed the text, and translated our articles into supervised model features.</a:t>
            </a:r>
          </a:p>
        </p:txBody>
      </p:sp>
      <p:sp>
        <p:nvSpPr>
          <p:cNvPr id="17" name="TextBox 17"/>
          <p:cNvSpPr txBox="1"/>
          <p:nvPr/>
        </p:nvSpPr>
        <p:spPr>
          <a:xfrm>
            <a:off x="2517029" y="8701230"/>
            <a:ext cx="13518832" cy="584797"/>
          </a:xfrm>
          <a:prstGeom prst="rect">
            <a:avLst/>
          </a:prstGeom>
        </p:spPr>
        <p:txBody>
          <a:bodyPr lIns="0" tIns="0" rIns="0" bIns="0" rtlCol="0" anchor="t">
            <a:spAutoFit/>
          </a:bodyPr>
          <a:lstStyle/>
          <a:p>
            <a:pPr algn="l">
              <a:lnSpc>
                <a:spcPts val="4759"/>
              </a:lnSpc>
            </a:pPr>
            <a:r>
              <a:rPr lang="en-US" sz="3399">
                <a:solidFill>
                  <a:srgbClr val="000000"/>
                </a:solidFill>
                <a:latin typeface="Montserrat"/>
                <a:ea typeface="Montserrat"/>
                <a:cs typeface="Montserrat"/>
                <a:sym typeface="Montserrat"/>
              </a:rPr>
              <a:t>Delimitations: Our project does not guarantee 100% accuracy.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6298444" y="7369607"/>
            <a:ext cx="10785196" cy="7873384"/>
          </a:xfrm>
          <a:custGeom>
            <a:avLst/>
            <a:gdLst/>
            <a:ahLst/>
            <a:cxnLst/>
            <a:rect l="l" t="t" r="r" b="b"/>
            <a:pathLst>
              <a:path w="10785196" h="7873384">
                <a:moveTo>
                  <a:pt x="0" y="0"/>
                </a:moveTo>
                <a:lnTo>
                  <a:pt x="10785195" y="0"/>
                </a:lnTo>
                <a:lnTo>
                  <a:pt x="10785195" y="7873384"/>
                </a:lnTo>
                <a:lnTo>
                  <a:pt x="0" y="78733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1030100" y="3174854"/>
            <a:ext cx="3473863" cy="2333625"/>
            <a:chOff x="0" y="0"/>
            <a:chExt cx="3473869" cy="2333625"/>
          </a:xfrm>
        </p:grpSpPr>
        <p:sp>
          <p:nvSpPr>
            <p:cNvPr id="4" name="Freeform 4"/>
            <p:cNvSpPr/>
            <p:nvPr/>
          </p:nvSpPr>
          <p:spPr>
            <a:xfrm>
              <a:off x="0" y="0"/>
              <a:ext cx="3473831" cy="2333625"/>
            </a:xfrm>
            <a:custGeom>
              <a:avLst/>
              <a:gdLst/>
              <a:ahLst/>
              <a:cxnLst/>
              <a:rect l="l" t="t" r="r" b="b"/>
              <a:pathLst>
                <a:path w="3473831" h="2333625">
                  <a:moveTo>
                    <a:pt x="3398774" y="75057"/>
                  </a:moveTo>
                  <a:lnTo>
                    <a:pt x="3398774" y="2258568"/>
                  </a:lnTo>
                  <a:lnTo>
                    <a:pt x="75184" y="2258568"/>
                  </a:lnTo>
                  <a:lnTo>
                    <a:pt x="75184" y="75057"/>
                  </a:lnTo>
                  <a:close/>
                  <a:moveTo>
                    <a:pt x="37592" y="0"/>
                  </a:moveTo>
                  <a:cubicBezTo>
                    <a:pt x="32639" y="0"/>
                    <a:pt x="27813" y="1016"/>
                    <a:pt x="23241" y="2921"/>
                  </a:cubicBezTo>
                  <a:cubicBezTo>
                    <a:pt x="18669" y="4826"/>
                    <a:pt x="14478" y="7493"/>
                    <a:pt x="11049" y="11049"/>
                  </a:cubicBezTo>
                  <a:cubicBezTo>
                    <a:pt x="7620" y="14605"/>
                    <a:pt x="4826" y="18669"/>
                    <a:pt x="2921" y="23241"/>
                  </a:cubicBezTo>
                  <a:cubicBezTo>
                    <a:pt x="1016" y="27813"/>
                    <a:pt x="0" y="32512"/>
                    <a:pt x="0" y="37592"/>
                  </a:cubicBezTo>
                  <a:lnTo>
                    <a:pt x="0" y="2296160"/>
                  </a:lnTo>
                  <a:cubicBezTo>
                    <a:pt x="0" y="2301113"/>
                    <a:pt x="1016" y="2305939"/>
                    <a:pt x="2921" y="2310511"/>
                  </a:cubicBezTo>
                  <a:cubicBezTo>
                    <a:pt x="4826" y="2315083"/>
                    <a:pt x="7493" y="2319147"/>
                    <a:pt x="11049" y="2322703"/>
                  </a:cubicBezTo>
                  <a:cubicBezTo>
                    <a:pt x="14605" y="2326259"/>
                    <a:pt x="18669" y="2328926"/>
                    <a:pt x="23241" y="2330831"/>
                  </a:cubicBezTo>
                  <a:cubicBezTo>
                    <a:pt x="27305" y="2332482"/>
                    <a:pt x="31369" y="2333371"/>
                    <a:pt x="35687" y="2333625"/>
                  </a:cubicBezTo>
                  <a:lnTo>
                    <a:pt x="3438144" y="2333625"/>
                  </a:lnTo>
                  <a:cubicBezTo>
                    <a:pt x="3442462" y="2333371"/>
                    <a:pt x="3446653" y="2332482"/>
                    <a:pt x="3450590" y="2330831"/>
                  </a:cubicBezTo>
                  <a:cubicBezTo>
                    <a:pt x="3455162" y="2328926"/>
                    <a:pt x="3459226" y="2326259"/>
                    <a:pt x="3462782" y="2322703"/>
                  </a:cubicBezTo>
                  <a:cubicBezTo>
                    <a:pt x="3466338" y="2319147"/>
                    <a:pt x="3469005" y="2315083"/>
                    <a:pt x="3470910" y="2310511"/>
                  </a:cubicBezTo>
                  <a:cubicBezTo>
                    <a:pt x="3472816" y="2305939"/>
                    <a:pt x="3473831" y="2301113"/>
                    <a:pt x="3473831" y="2296160"/>
                  </a:cubicBezTo>
                  <a:lnTo>
                    <a:pt x="3473831" y="37592"/>
                  </a:lnTo>
                  <a:cubicBezTo>
                    <a:pt x="3473831" y="32639"/>
                    <a:pt x="3472816" y="27813"/>
                    <a:pt x="3470910" y="23241"/>
                  </a:cubicBezTo>
                  <a:cubicBezTo>
                    <a:pt x="3469005" y="18669"/>
                    <a:pt x="3466338" y="14605"/>
                    <a:pt x="3462782" y="11049"/>
                  </a:cubicBezTo>
                  <a:cubicBezTo>
                    <a:pt x="3459226" y="7493"/>
                    <a:pt x="3455162" y="4826"/>
                    <a:pt x="3450590" y="2921"/>
                  </a:cubicBezTo>
                  <a:cubicBezTo>
                    <a:pt x="3446018" y="1016"/>
                    <a:pt x="3441192" y="0"/>
                    <a:pt x="3436239" y="0"/>
                  </a:cubicBezTo>
                  <a:close/>
                </a:path>
              </a:pathLst>
            </a:custGeom>
            <a:solidFill>
              <a:srgbClr val="231F20"/>
            </a:solidFill>
          </p:spPr>
        </p:sp>
      </p:grpSp>
      <p:grpSp>
        <p:nvGrpSpPr>
          <p:cNvPr id="5" name="Group 5"/>
          <p:cNvGrpSpPr>
            <a:grpSpLocks noChangeAspect="1"/>
          </p:cNvGrpSpPr>
          <p:nvPr/>
        </p:nvGrpSpPr>
        <p:grpSpPr>
          <a:xfrm>
            <a:off x="4764967" y="8062732"/>
            <a:ext cx="2093585" cy="1076325"/>
            <a:chOff x="0" y="0"/>
            <a:chExt cx="2093582" cy="1076325"/>
          </a:xfrm>
        </p:grpSpPr>
        <p:sp>
          <p:nvSpPr>
            <p:cNvPr id="6" name="Freeform 6"/>
            <p:cNvSpPr/>
            <p:nvPr/>
          </p:nvSpPr>
          <p:spPr>
            <a:xfrm>
              <a:off x="0" y="0"/>
              <a:ext cx="2093595" cy="1076325"/>
            </a:xfrm>
            <a:custGeom>
              <a:avLst/>
              <a:gdLst/>
              <a:ahLst/>
              <a:cxnLst/>
              <a:rect l="l" t="t" r="r" b="b"/>
              <a:pathLst>
                <a:path w="2093595" h="1076325">
                  <a:moveTo>
                    <a:pt x="720852" y="0"/>
                  </a:moveTo>
                  <a:lnTo>
                    <a:pt x="0" y="538099"/>
                  </a:lnTo>
                  <a:lnTo>
                    <a:pt x="720852" y="1076325"/>
                  </a:lnTo>
                  <a:lnTo>
                    <a:pt x="720852" y="845947"/>
                  </a:lnTo>
                  <a:lnTo>
                    <a:pt x="2093595" y="845947"/>
                  </a:lnTo>
                  <a:lnTo>
                    <a:pt x="2093595" y="230378"/>
                  </a:lnTo>
                  <a:lnTo>
                    <a:pt x="720852" y="230378"/>
                  </a:lnTo>
                  <a:lnTo>
                    <a:pt x="720852" y="0"/>
                  </a:lnTo>
                  <a:close/>
                </a:path>
              </a:pathLst>
            </a:custGeom>
            <a:solidFill>
              <a:srgbClr val="000000"/>
            </a:solidFill>
          </p:spPr>
        </p:sp>
      </p:grpSp>
      <p:grpSp>
        <p:nvGrpSpPr>
          <p:cNvPr id="7" name="Group 7"/>
          <p:cNvGrpSpPr>
            <a:grpSpLocks noChangeAspect="1"/>
          </p:cNvGrpSpPr>
          <p:nvPr/>
        </p:nvGrpSpPr>
        <p:grpSpPr>
          <a:xfrm>
            <a:off x="4765862" y="3766547"/>
            <a:ext cx="2093585" cy="1076325"/>
            <a:chOff x="0" y="0"/>
            <a:chExt cx="2093582" cy="1076325"/>
          </a:xfrm>
        </p:grpSpPr>
        <p:sp>
          <p:nvSpPr>
            <p:cNvPr id="8" name="Freeform 8"/>
            <p:cNvSpPr/>
            <p:nvPr/>
          </p:nvSpPr>
          <p:spPr>
            <a:xfrm>
              <a:off x="0" y="0"/>
              <a:ext cx="2093595" cy="1076325"/>
            </a:xfrm>
            <a:custGeom>
              <a:avLst/>
              <a:gdLst/>
              <a:ahLst/>
              <a:cxnLst/>
              <a:rect l="l" t="t" r="r" b="b"/>
              <a:pathLst>
                <a:path w="2093595" h="1076325">
                  <a:moveTo>
                    <a:pt x="1372743" y="0"/>
                  </a:moveTo>
                  <a:lnTo>
                    <a:pt x="1372743" y="230378"/>
                  </a:lnTo>
                  <a:lnTo>
                    <a:pt x="0" y="230378"/>
                  </a:lnTo>
                  <a:lnTo>
                    <a:pt x="0" y="845947"/>
                  </a:lnTo>
                  <a:lnTo>
                    <a:pt x="1372743" y="845947"/>
                  </a:lnTo>
                  <a:lnTo>
                    <a:pt x="1372743" y="1076325"/>
                  </a:lnTo>
                  <a:lnTo>
                    <a:pt x="1372743" y="1076325"/>
                  </a:lnTo>
                  <a:lnTo>
                    <a:pt x="2093595" y="538226"/>
                  </a:lnTo>
                  <a:lnTo>
                    <a:pt x="1372743" y="0"/>
                  </a:lnTo>
                  <a:close/>
                </a:path>
              </a:pathLst>
            </a:custGeom>
            <a:solidFill>
              <a:srgbClr val="000000"/>
            </a:solidFill>
          </p:spPr>
        </p:sp>
      </p:grpSp>
      <p:grpSp>
        <p:nvGrpSpPr>
          <p:cNvPr id="9" name="Group 9"/>
          <p:cNvGrpSpPr>
            <a:grpSpLocks noChangeAspect="1"/>
          </p:cNvGrpSpPr>
          <p:nvPr/>
        </p:nvGrpSpPr>
        <p:grpSpPr>
          <a:xfrm>
            <a:off x="7127643" y="3156823"/>
            <a:ext cx="3473863" cy="2333625"/>
            <a:chOff x="0" y="0"/>
            <a:chExt cx="3473869" cy="2333625"/>
          </a:xfrm>
        </p:grpSpPr>
        <p:sp>
          <p:nvSpPr>
            <p:cNvPr id="10" name="Freeform 10"/>
            <p:cNvSpPr/>
            <p:nvPr/>
          </p:nvSpPr>
          <p:spPr>
            <a:xfrm>
              <a:off x="0" y="0"/>
              <a:ext cx="3473958" cy="2333625"/>
            </a:xfrm>
            <a:custGeom>
              <a:avLst/>
              <a:gdLst/>
              <a:ahLst/>
              <a:cxnLst/>
              <a:rect l="l" t="t" r="r" b="b"/>
              <a:pathLst>
                <a:path w="3473958" h="2333625">
                  <a:moveTo>
                    <a:pt x="3398774" y="75057"/>
                  </a:moveTo>
                  <a:lnTo>
                    <a:pt x="3398774" y="2258568"/>
                  </a:lnTo>
                  <a:lnTo>
                    <a:pt x="75184" y="2258568"/>
                  </a:lnTo>
                  <a:lnTo>
                    <a:pt x="75184" y="75057"/>
                  </a:lnTo>
                  <a:close/>
                  <a:moveTo>
                    <a:pt x="37592" y="0"/>
                  </a:moveTo>
                  <a:cubicBezTo>
                    <a:pt x="32639" y="0"/>
                    <a:pt x="27813" y="1016"/>
                    <a:pt x="23241" y="2921"/>
                  </a:cubicBezTo>
                  <a:cubicBezTo>
                    <a:pt x="18669" y="4826"/>
                    <a:pt x="14478" y="7493"/>
                    <a:pt x="11049" y="11049"/>
                  </a:cubicBezTo>
                  <a:cubicBezTo>
                    <a:pt x="7620" y="14605"/>
                    <a:pt x="4826" y="18669"/>
                    <a:pt x="2921" y="23241"/>
                  </a:cubicBezTo>
                  <a:cubicBezTo>
                    <a:pt x="1016" y="27813"/>
                    <a:pt x="0" y="32512"/>
                    <a:pt x="0" y="37592"/>
                  </a:cubicBezTo>
                  <a:lnTo>
                    <a:pt x="0" y="2296160"/>
                  </a:lnTo>
                  <a:cubicBezTo>
                    <a:pt x="0" y="2301113"/>
                    <a:pt x="1016" y="2305939"/>
                    <a:pt x="2921" y="2310511"/>
                  </a:cubicBezTo>
                  <a:cubicBezTo>
                    <a:pt x="4826" y="2315083"/>
                    <a:pt x="7493" y="2319147"/>
                    <a:pt x="11049" y="2322703"/>
                  </a:cubicBezTo>
                  <a:cubicBezTo>
                    <a:pt x="14605" y="2326259"/>
                    <a:pt x="18669" y="2328926"/>
                    <a:pt x="23241" y="2330831"/>
                  </a:cubicBezTo>
                  <a:cubicBezTo>
                    <a:pt x="27305" y="2332482"/>
                    <a:pt x="31369" y="2333371"/>
                    <a:pt x="35687" y="2333625"/>
                  </a:cubicBezTo>
                  <a:lnTo>
                    <a:pt x="3438271" y="2333625"/>
                  </a:lnTo>
                  <a:cubicBezTo>
                    <a:pt x="3442589" y="2333371"/>
                    <a:pt x="3446780" y="2332482"/>
                    <a:pt x="3450717" y="2330831"/>
                  </a:cubicBezTo>
                  <a:cubicBezTo>
                    <a:pt x="3455289" y="2328926"/>
                    <a:pt x="3459353" y="2326259"/>
                    <a:pt x="3462909" y="2322703"/>
                  </a:cubicBezTo>
                  <a:cubicBezTo>
                    <a:pt x="3466465" y="2319147"/>
                    <a:pt x="3469132" y="2315083"/>
                    <a:pt x="3471037" y="2310511"/>
                  </a:cubicBezTo>
                  <a:cubicBezTo>
                    <a:pt x="3472943" y="2305939"/>
                    <a:pt x="3473958" y="2301113"/>
                    <a:pt x="3473958" y="2296160"/>
                  </a:cubicBezTo>
                  <a:lnTo>
                    <a:pt x="3473958" y="37592"/>
                  </a:lnTo>
                  <a:cubicBezTo>
                    <a:pt x="3473958" y="32639"/>
                    <a:pt x="3472943" y="27813"/>
                    <a:pt x="3471037" y="23241"/>
                  </a:cubicBezTo>
                  <a:cubicBezTo>
                    <a:pt x="3469132" y="18669"/>
                    <a:pt x="3466466" y="14605"/>
                    <a:pt x="3462909" y="11049"/>
                  </a:cubicBezTo>
                  <a:cubicBezTo>
                    <a:pt x="3459353" y="7493"/>
                    <a:pt x="3455289" y="4826"/>
                    <a:pt x="3450717" y="2921"/>
                  </a:cubicBezTo>
                  <a:cubicBezTo>
                    <a:pt x="3446145" y="1016"/>
                    <a:pt x="3441319" y="0"/>
                    <a:pt x="3436366" y="0"/>
                  </a:cubicBezTo>
                  <a:close/>
                </a:path>
              </a:pathLst>
            </a:custGeom>
            <a:solidFill>
              <a:srgbClr val="231F20"/>
            </a:solidFill>
          </p:spPr>
        </p:sp>
      </p:grpSp>
      <p:grpSp>
        <p:nvGrpSpPr>
          <p:cNvPr id="11" name="Group 11"/>
          <p:cNvGrpSpPr>
            <a:grpSpLocks noChangeAspect="1"/>
          </p:cNvGrpSpPr>
          <p:nvPr/>
        </p:nvGrpSpPr>
        <p:grpSpPr>
          <a:xfrm>
            <a:off x="7127643" y="7433110"/>
            <a:ext cx="3473863" cy="2333625"/>
            <a:chOff x="0" y="0"/>
            <a:chExt cx="3473869" cy="2333625"/>
          </a:xfrm>
        </p:grpSpPr>
        <p:sp>
          <p:nvSpPr>
            <p:cNvPr id="12" name="Freeform 12"/>
            <p:cNvSpPr/>
            <p:nvPr/>
          </p:nvSpPr>
          <p:spPr>
            <a:xfrm>
              <a:off x="0" y="0"/>
              <a:ext cx="3473831" cy="2333625"/>
            </a:xfrm>
            <a:custGeom>
              <a:avLst/>
              <a:gdLst/>
              <a:ahLst/>
              <a:cxnLst/>
              <a:rect l="l" t="t" r="r" b="b"/>
              <a:pathLst>
                <a:path w="3473831" h="2333625">
                  <a:moveTo>
                    <a:pt x="3398774" y="75057"/>
                  </a:moveTo>
                  <a:lnTo>
                    <a:pt x="3398774" y="2258568"/>
                  </a:lnTo>
                  <a:lnTo>
                    <a:pt x="75184" y="2258568"/>
                  </a:lnTo>
                  <a:lnTo>
                    <a:pt x="75184" y="75057"/>
                  </a:lnTo>
                  <a:close/>
                  <a:moveTo>
                    <a:pt x="37592" y="0"/>
                  </a:moveTo>
                  <a:cubicBezTo>
                    <a:pt x="32639" y="0"/>
                    <a:pt x="27813" y="1016"/>
                    <a:pt x="23241" y="2921"/>
                  </a:cubicBezTo>
                  <a:cubicBezTo>
                    <a:pt x="18669" y="4826"/>
                    <a:pt x="14478" y="7493"/>
                    <a:pt x="11049" y="11049"/>
                  </a:cubicBezTo>
                  <a:cubicBezTo>
                    <a:pt x="7620" y="14605"/>
                    <a:pt x="4826" y="18669"/>
                    <a:pt x="2921" y="23241"/>
                  </a:cubicBezTo>
                  <a:cubicBezTo>
                    <a:pt x="1016" y="27813"/>
                    <a:pt x="0" y="32512"/>
                    <a:pt x="0" y="37592"/>
                  </a:cubicBezTo>
                  <a:lnTo>
                    <a:pt x="0" y="2296160"/>
                  </a:lnTo>
                  <a:cubicBezTo>
                    <a:pt x="0" y="2301113"/>
                    <a:pt x="1016" y="2305939"/>
                    <a:pt x="2921" y="2310511"/>
                  </a:cubicBezTo>
                  <a:cubicBezTo>
                    <a:pt x="4826" y="2315083"/>
                    <a:pt x="7493" y="2319147"/>
                    <a:pt x="11049" y="2322703"/>
                  </a:cubicBezTo>
                  <a:cubicBezTo>
                    <a:pt x="14605" y="2326259"/>
                    <a:pt x="18669" y="2328926"/>
                    <a:pt x="23241" y="2330831"/>
                  </a:cubicBezTo>
                  <a:cubicBezTo>
                    <a:pt x="27305" y="2332482"/>
                    <a:pt x="31369" y="2333371"/>
                    <a:pt x="35687" y="2333625"/>
                  </a:cubicBezTo>
                  <a:lnTo>
                    <a:pt x="3438144" y="2333625"/>
                  </a:lnTo>
                  <a:cubicBezTo>
                    <a:pt x="3442462" y="2333371"/>
                    <a:pt x="3446653" y="2332482"/>
                    <a:pt x="3450590" y="2330831"/>
                  </a:cubicBezTo>
                  <a:cubicBezTo>
                    <a:pt x="3455162" y="2328926"/>
                    <a:pt x="3459226" y="2326259"/>
                    <a:pt x="3462782" y="2322703"/>
                  </a:cubicBezTo>
                  <a:cubicBezTo>
                    <a:pt x="3466338" y="2319147"/>
                    <a:pt x="3469005" y="2315083"/>
                    <a:pt x="3470910" y="2310511"/>
                  </a:cubicBezTo>
                  <a:cubicBezTo>
                    <a:pt x="3472816" y="2305939"/>
                    <a:pt x="3473831" y="2301113"/>
                    <a:pt x="3473831" y="2296160"/>
                  </a:cubicBezTo>
                  <a:lnTo>
                    <a:pt x="3473831" y="37592"/>
                  </a:lnTo>
                  <a:cubicBezTo>
                    <a:pt x="3473831" y="32639"/>
                    <a:pt x="3472816" y="27813"/>
                    <a:pt x="3470910" y="23241"/>
                  </a:cubicBezTo>
                  <a:cubicBezTo>
                    <a:pt x="3469005" y="18669"/>
                    <a:pt x="3466338" y="14605"/>
                    <a:pt x="3462782" y="11049"/>
                  </a:cubicBezTo>
                  <a:cubicBezTo>
                    <a:pt x="3459226" y="7493"/>
                    <a:pt x="3455162" y="4826"/>
                    <a:pt x="3450590" y="2921"/>
                  </a:cubicBezTo>
                  <a:cubicBezTo>
                    <a:pt x="3446018" y="1016"/>
                    <a:pt x="3441192" y="0"/>
                    <a:pt x="3436239" y="0"/>
                  </a:cubicBezTo>
                  <a:close/>
                </a:path>
              </a:pathLst>
            </a:custGeom>
            <a:solidFill>
              <a:srgbClr val="231F20"/>
            </a:solidFill>
          </p:spPr>
        </p:sp>
      </p:grpSp>
      <p:grpSp>
        <p:nvGrpSpPr>
          <p:cNvPr id="13" name="Group 13"/>
          <p:cNvGrpSpPr>
            <a:grpSpLocks noChangeAspect="1"/>
          </p:cNvGrpSpPr>
          <p:nvPr/>
        </p:nvGrpSpPr>
        <p:grpSpPr>
          <a:xfrm>
            <a:off x="10867034" y="8062732"/>
            <a:ext cx="2093585" cy="1076325"/>
            <a:chOff x="0" y="0"/>
            <a:chExt cx="2093582" cy="1076325"/>
          </a:xfrm>
        </p:grpSpPr>
        <p:sp>
          <p:nvSpPr>
            <p:cNvPr id="14" name="Freeform 14"/>
            <p:cNvSpPr/>
            <p:nvPr/>
          </p:nvSpPr>
          <p:spPr>
            <a:xfrm>
              <a:off x="0" y="0"/>
              <a:ext cx="2093595" cy="1076325"/>
            </a:xfrm>
            <a:custGeom>
              <a:avLst/>
              <a:gdLst/>
              <a:ahLst/>
              <a:cxnLst/>
              <a:rect l="l" t="t" r="r" b="b"/>
              <a:pathLst>
                <a:path w="2093595" h="1076325">
                  <a:moveTo>
                    <a:pt x="720852" y="0"/>
                  </a:moveTo>
                  <a:lnTo>
                    <a:pt x="0" y="538099"/>
                  </a:lnTo>
                  <a:lnTo>
                    <a:pt x="720852" y="1076325"/>
                  </a:lnTo>
                  <a:lnTo>
                    <a:pt x="720852" y="845947"/>
                  </a:lnTo>
                  <a:lnTo>
                    <a:pt x="2093595" y="845947"/>
                  </a:lnTo>
                  <a:lnTo>
                    <a:pt x="2093595" y="230378"/>
                  </a:lnTo>
                  <a:lnTo>
                    <a:pt x="720852" y="230378"/>
                  </a:lnTo>
                  <a:lnTo>
                    <a:pt x="720852" y="0"/>
                  </a:lnTo>
                  <a:close/>
                </a:path>
              </a:pathLst>
            </a:custGeom>
            <a:solidFill>
              <a:srgbClr val="000000"/>
            </a:solidFill>
          </p:spPr>
        </p:sp>
      </p:grpSp>
      <p:grpSp>
        <p:nvGrpSpPr>
          <p:cNvPr id="15" name="Group 15"/>
          <p:cNvGrpSpPr>
            <a:grpSpLocks noChangeAspect="1"/>
          </p:cNvGrpSpPr>
          <p:nvPr/>
        </p:nvGrpSpPr>
        <p:grpSpPr>
          <a:xfrm>
            <a:off x="10682472" y="3785167"/>
            <a:ext cx="2093585" cy="1076325"/>
            <a:chOff x="0" y="0"/>
            <a:chExt cx="2093582" cy="1076325"/>
          </a:xfrm>
        </p:grpSpPr>
        <p:sp>
          <p:nvSpPr>
            <p:cNvPr id="16" name="Freeform 16"/>
            <p:cNvSpPr/>
            <p:nvPr/>
          </p:nvSpPr>
          <p:spPr>
            <a:xfrm>
              <a:off x="0" y="0"/>
              <a:ext cx="2093595" cy="1076452"/>
            </a:xfrm>
            <a:custGeom>
              <a:avLst/>
              <a:gdLst/>
              <a:ahLst/>
              <a:cxnLst/>
              <a:rect l="l" t="t" r="r" b="b"/>
              <a:pathLst>
                <a:path w="2093595" h="1076452">
                  <a:moveTo>
                    <a:pt x="1372743" y="1076325"/>
                  </a:moveTo>
                  <a:lnTo>
                    <a:pt x="1372743" y="845947"/>
                  </a:lnTo>
                  <a:lnTo>
                    <a:pt x="0" y="845947"/>
                  </a:lnTo>
                  <a:lnTo>
                    <a:pt x="0" y="230378"/>
                  </a:lnTo>
                  <a:lnTo>
                    <a:pt x="1372743" y="230378"/>
                  </a:lnTo>
                  <a:lnTo>
                    <a:pt x="1372743" y="0"/>
                  </a:lnTo>
                  <a:lnTo>
                    <a:pt x="2093595" y="538226"/>
                  </a:lnTo>
                  <a:lnTo>
                    <a:pt x="1372743" y="1076452"/>
                  </a:lnTo>
                  <a:close/>
                </a:path>
              </a:pathLst>
            </a:custGeom>
            <a:solidFill>
              <a:srgbClr val="000000"/>
            </a:solidFill>
          </p:spPr>
        </p:sp>
      </p:grpSp>
      <p:sp>
        <p:nvSpPr>
          <p:cNvPr id="17" name="Freeform 17"/>
          <p:cNvSpPr/>
          <p:nvPr/>
        </p:nvSpPr>
        <p:spPr>
          <a:xfrm>
            <a:off x="2343912" y="-3002243"/>
            <a:ext cx="18299780" cy="8668645"/>
          </a:xfrm>
          <a:custGeom>
            <a:avLst/>
            <a:gdLst/>
            <a:ahLst/>
            <a:cxnLst/>
            <a:rect l="l" t="t" r="r" b="b"/>
            <a:pathLst>
              <a:path w="22726774" h="8830504">
                <a:moveTo>
                  <a:pt x="0" y="0"/>
                </a:moveTo>
                <a:lnTo>
                  <a:pt x="22726774" y="0"/>
                </a:lnTo>
                <a:lnTo>
                  <a:pt x="22726774" y="8830503"/>
                </a:lnTo>
                <a:lnTo>
                  <a:pt x="0" y="88305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a:grpSpLocks noChangeAspect="1"/>
          </p:cNvGrpSpPr>
          <p:nvPr/>
        </p:nvGrpSpPr>
        <p:grpSpPr>
          <a:xfrm>
            <a:off x="13306301" y="7433110"/>
            <a:ext cx="3473863" cy="2333625"/>
            <a:chOff x="0" y="0"/>
            <a:chExt cx="3473869" cy="2333625"/>
          </a:xfrm>
        </p:grpSpPr>
        <p:sp>
          <p:nvSpPr>
            <p:cNvPr id="19" name="Freeform 19"/>
            <p:cNvSpPr/>
            <p:nvPr/>
          </p:nvSpPr>
          <p:spPr>
            <a:xfrm>
              <a:off x="0" y="0"/>
              <a:ext cx="3473831" cy="2333625"/>
            </a:xfrm>
            <a:custGeom>
              <a:avLst/>
              <a:gdLst/>
              <a:ahLst/>
              <a:cxnLst/>
              <a:rect l="l" t="t" r="r" b="b"/>
              <a:pathLst>
                <a:path w="3473831" h="2333625">
                  <a:moveTo>
                    <a:pt x="3398774" y="75057"/>
                  </a:moveTo>
                  <a:lnTo>
                    <a:pt x="3398774" y="2258568"/>
                  </a:lnTo>
                  <a:lnTo>
                    <a:pt x="75184" y="2258568"/>
                  </a:lnTo>
                  <a:lnTo>
                    <a:pt x="75184" y="75057"/>
                  </a:lnTo>
                  <a:close/>
                  <a:moveTo>
                    <a:pt x="37592" y="0"/>
                  </a:moveTo>
                  <a:cubicBezTo>
                    <a:pt x="32639" y="0"/>
                    <a:pt x="27813" y="1016"/>
                    <a:pt x="23241" y="2921"/>
                  </a:cubicBezTo>
                  <a:cubicBezTo>
                    <a:pt x="18669" y="4826"/>
                    <a:pt x="14478" y="7493"/>
                    <a:pt x="11049" y="11049"/>
                  </a:cubicBezTo>
                  <a:cubicBezTo>
                    <a:pt x="7620" y="14605"/>
                    <a:pt x="4826" y="18669"/>
                    <a:pt x="2921" y="23241"/>
                  </a:cubicBezTo>
                  <a:cubicBezTo>
                    <a:pt x="1016" y="27813"/>
                    <a:pt x="0" y="32512"/>
                    <a:pt x="0" y="37592"/>
                  </a:cubicBezTo>
                  <a:lnTo>
                    <a:pt x="0" y="2296160"/>
                  </a:lnTo>
                  <a:cubicBezTo>
                    <a:pt x="0" y="2301113"/>
                    <a:pt x="1016" y="2305939"/>
                    <a:pt x="2921" y="2310511"/>
                  </a:cubicBezTo>
                  <a:cubicBezTo>
                    <a:pt x="4826" y="2315083"/>
                    <a:pt x="7493" y="2319147"/>
                    <a:pt x="11049" y="2322703"/>
                  </a:cubicBezTo>
                  <a:cubicBezTo>
                    <a:pt x="14605" y="2326259"/>
                    <a:pt x="18669" y="2328926"/>
                    <a:pt x="23241" y="2330831"/>
                  </a:cubicBezTo>
                  <a:cubicBezTo>
                    <a:pt x="27305" y="2332482"/>
                    <a:pt x="31369" y="2333371"/>
                    <a:pt x="35687" y="2333625"/>
                  </a:cubicBezTo>
                  <a:lnTo>
                    <a:pt x="3438144" y="2333625"/>
                  </a:lnTo>
                  <a:cubicBezTo>
                    <a:pt x="3442462" y="2333371"/>
                    <a:pt x="3446653" y="2332482"/>
                    <a:pt x="3450590" y="2330831"/>
                  </a:cubicBezTo>
                  <a:cubicBezTo>
                    <a:pt x="3455162" y="2328926"/>
                    <a:pt x="3459226" y="2326259"/>
                    <a:pt x="3462782" y="2322703"/>
                  </a:cubicBezTo>
                  <a:cubicBezTo>
                    <a:pt x="3466338" y="2319147"/>
                    <a:pt x="3469005" y="2315083"/>
                    <a:pt x="3470910" y="2310511"/>
                  </a:cubicBezTo>
                  <a:cubicBezTo>
                    <a:pt x="3472816" y="2305939"/>
                    <a:pt x="3473831" y="2301113"/>
                    <a:pt x="3473831" y="2296160"/>
                  </a:cubicBezTo>
                  <a:lnTo>
                    <a:pt x="3473831" y="37592"/>
                  </a:lnTo>
                  <a:cubicBezTo>
                    <a:pt x="3473831" y="32639"/>
                    <a:pt x="3472816" y="27813"/>
                    <a:pt x="3470910" y="23241"/>
                  </a:cubicBezTo>
                  <a:cubicBezTo>
                    <a:pt x="3469005" y="18669"/>
                    <a:pt x="3466338" y="14605"/>
                    <a:pt x="3462782" y="11049"/>
                  </a:cubicBezTo>
                  <a:cubicBezTo>
                    <a:pt x="3459226" y="7493"/>
                    <a:pt x="3455162" y="4826"/>
                    <a:pt x="3450590" y="2921"/>
                  </a:cubicBezTo>
                  <a:cubicBezTo>
                    <a:pt x="3446018" y="1016"/>
                    <a:pt x="3441192" y="0"/>
                    <a:pt x="3436239" y="0"/>
                  </a:cubicBezTo>
                  <a:close/>
                </a:path>
              </a:pathLst>
            </a:custGeom>
            <a:solidFill>
              <a:srgbClr val="231F20"/>
            </a:solidFill>
          </p:spPr>
        </p:sp>
      </p:grpSp>
      <p:grpSp>
        <p:nvGrpSpPr>
          <p:cNvPr id="20" name="Group 20"/>
          <p:cNvGrpSpPr>
            <a:grpSpLocks noChangeAspect="1"/>
          </p:cNvGrpSpPr>
          <p:nvPr/>
        </p:nvGrpSpPr>
        <p:grpSpPr>
          <a:xfrm>
            <a:off x="14591319" y="5734945"/>
            <a:ext cx="752475" cy="1465478"/>
            <a:chOff x="0" y="0"/>
            <a:chExt cx="752475" cy="1465478"/>
          </a:xfrm>
        </p:grpSpPr>
        <p:sp>
          <p:nvSpPr>
            <p:cNvPr id="21" name="Freeform 21"/>
            <p:cNvSpPr/>
            <p:nvPr/>
          </p:nvSpPr>
          <p:spPr>
            <a:xfrm>
              <a:off x="0" y="0"/>
              <a:ext cx="752475" cy="1465453"/>
            </a:xfrm>
            <a:custGeom>
              <a:avLst/>
              <a:gdLst/>
              <a:ahLst/>
              <a:cxnLst/>
              <a:rect l="l" t="t" r="r" b="b"/>
              <a:pathLst>
                <a:path w="752475" h="1465453">
                  <a:moveTo>
                    <a:pt x="0" y="960882"/>
                  </a:moveTo>
                  <a:lnTo>
                    <a:pt x="161036" y="960882"/>
                  </a:lnTo>
                  <a:lnTo>
                    <a:pt x="161036" y="0"/>
                  </a:lnTo>
                  <a:lnTo>
                    <a:pt x="591439" y="0"/>
                  </a:lnTo>
                  <a:lnTo>
                    <a:pt x="591439" y="960882"/>
                  </a:lnTo>
                  <a:lnTo>
                    <a:pt x="752475" y="960882"/>
                  </a:lnTo>
                  <a:lnTo>
                    <a:pt x="376174" y="1465453"/>
                  </a:lnTo>
                  <a:lnTo>
                    <a:pt x="0" y="960882"/>
                  </a:lnTo>
                  <a:close/>
                </a:path>
              </a:pathLst>
            </a:custGeom>
            <a:solidFill>
              <a:srgbClr val="000000"/>
            </a:solidFill>
          </p:spPr>
        </p:sp>
      </p:grpSp>
      <p:sp>
        <p:nvSpPr>
          <p:cNvPr id="22" name="TextBox 22"/>
          <p:cNvSpPr txBox="1"/>
          <p:nvPr/>
        </p:nvSpPr>
        <p:spPr>
          <a:xfrm>
            <a:off x="2971800" y="612829"/>
            <a:ext cx="14401800" cy="1563929"/>
          </a:xfrm>
          <a:prstGeom prst="rect">
            <a:avLst/>
          </a:prstGeom>
        </p:spPr>
        <p:txBody>
          <a:bodyPr wrap="square" lIns="0" tIns="0" rIns="0" bIns="0" rtlCol="0" anchor="t">
            <a:spAutoFit/>
          </a:bodyPr>
          <a:lstStyle/>
          <a:p>
            <a:pPr algn="l">
              <a:lnSpc>
                <a:spcPts val="12879"/>
              </a:lnSpc>
            </a:pPr>
            <a:r>
              <a:rPr lang="en-US" sz="9199" b="1" dirty="0">
                <a:solidFill>
                  <a:srgbClr val="F2F4F5"/>
                </a:solidFill>
                <a:latin typeface="Montserrat Bold"/>
                <a:ea typeface="Montserrat Bold"/>
                <a:cs typeface="Montserrat Bold"/>
                <a:sym typeface="Montserrat Bold"/>
              </a:rPr>
              <a:t>Work Flow of Project</a:t>
            </a:r>
          </a:p>
        </p:txBody>
      </p:sp>
      <p:sp>
        <p:nvSpPr>
          <p:cNvPr id="23" name="TextBox 23"/>
          <p:cNvSpPr txBox="1"/>
          <p:nvPr/>
        </p:nvSpPr>
        <p:spPr>
          <a:xfrm>
            <a:off x="1414396" y="3615661"/>
            <a:ext cx="2863948" cy="1415339"/>
          </a:xfrm>
          <a:prstGeom prst="rect">
            <a:avLst/>
          </a:prstGeom>
        </p:spPr>
        <p:txBody>
          <a:bodyPr wrap="square" lIns="0" tIns="0" rIns="0" bIns="0" rtlCol="0" anchor="t">
            <a:spAutoFit/>
          </a:bodyPr>
          <a:lstStyle/>
          <a:p>
            <a:pPr algn="ctr">
              <a:lnSpc>
                <a:spcPts val="5698"/>
              </a:lnSpc>
            </a:pPr>
            <a:r>
              <a:rPr lang="en-US" sz="4099" b="1" dirty="0">
                <a:solidFill>
                  <a:srgbClr val="000000"/>
                </a:solidFill>
                <a:latin typeface="Montserrat Bold"/>
                <a:ea typeface="Montserrat Bold"/>
                <a:cs typeface="Montserrat Bold"/>
                <a:sym typeface="Montserrat Bold"/>
              </a:rPr>
              <a:t>Collection of Data</a:t>
            </a:r>
          </a:p>
        </p:txBody>
      </p:sp>
      <p:sp>
        <p:nvSpPr>
          <p:cNvPr id="24" name="TextBox 24"/>
          <p:cNvSpPr txBox="1"/>
          <p:nvPr/>
        </p:nvSpPr>
        <p:spPr>
          <a:xfrm>
            <a:off x="6960582" y="3759718"/>
            <a:ext cx="3906452" cy="1184872"/>
          </a:xfrm>
          <a:prstGeom prst="rect">
            <a:avLst/>
          </a:prstGeom>
        </p:spPr>
        <p:txBody>
          <a:bodyPr wrap="square" lIns="0" tIns="0" rIns="0" bIns="0" rtlCol="0" anchor="t">
            <a:spAutoFit/>
          </a:bodyPr>
          <a:lstStyle/>
          <a:p>
            <a:pPr algn="ctr">
              <a:lnSpc>
                <a:spcPts val="4725"/>
              </a:lnSpc>
            </a:pPr>
            <a:r>
              <a:rPr lang="en-US" sz="3399" b="1" dirty="0">
                <a:solidFill>
                  <a:srgbClr val="000000"/>
                </a:solidFill>
                <a:latin typeface="Montserrat Bold"/>
                <a:ea typeface="Montserrat Bold"/>
                <a:cs typeface="Montserrat Bold"/>
                <a:sym typeface="Montserrat Bold"/>
              </a:rPr>
              <a:t>Pre-processing of data</a:t>
            </a:r>
          </a:p>
        </p:txBody>
      </p:sp>
      <p:sp>
        <p:nvSpPr>
          <p:cNvPr id="25" name="TextBox 25"/>
          <p:cNvSpPr txBox="1"/>
          <p:nvPr/>
        </p:nvSpPr>
        <p:spPr>
          <a:xfrm>
            <a:off x="12086462" y="3666127"/>
            <a:ext cx="4693663" cy="1482714"/>
          </a:xfrm>
          <a:prstGeom prst="rect">
            <a:avLst/>
          </a:prstGeom>
        </p:spPr>
        <p:txBody>
          <a:bodyPr wrap="square" lIns="0" tIns="0" rIns="0" bIns="0" rtlCol="0" anchor="t">
            <a:spAutoFit/>
          </a:bodyPr>
          <a:lstStyle/>
          <a:p>
            <a:pPr algn="ctr">
              <a:lnSpc>
                <a:spcPts val="5998"/>
              </a:lnSpc>
            </a:pPr>
            <a:r>
              <a:rPr lang="en-US" sz="4299" b="1" dirty="0">
                <a:solidFill>
                  <a:srgbClr val="000000"/>
                </a:solidFill>
                <a:latin typeface="Montserrat Bold"/>
                <a:ea typeface="Montserrat Bold"/>
                <a:cs typeface="Montserrat Bold"/>
                <a:sym typeface="Montserrat Bold"/>
              </a:rPr>
              <a:t>Extract Features</a:t>
            </a:r>
          </a:p>
        </p:txBody>
      </p:sp>
      <p:sp>
        <p:nvSpPr>
          <p:cNvPr id="26" name="TextBox 26"/>
          <p:cNvSpPr txBox="1"/>
          <p:nvPr/>
        </p:nvSpPr>
        <p:spPr>
          <a:xfrm>
            <a:off x="7351557" y="8044348"/>
            <a:ext cx="3083947" cy="1314802"/>
          </a:xfrm>
          <a:prstGeom prst="rect">
            <a:avLst/>
          </a:prstGeom>
        </p:spPr>
        <p:txBody>
          <a:bodyPr lIns="0" tIns="0" rIns="0" bIns="0" rtlCol="0" anchor="t">
            <a:spAutoFit/>
          </a:bodyPr>
          <a:lstStyle/>
          <a:p>
            <a:pPr algn="ctr">
              <a:lnSpc>
                <a:spcPts val="5292"/>
              </a:lnSpc>
            </a:pPr>
            <a:r>
              <a:rPr lang="en-US" sz="3840" b="1">
                <a:solidFill>
                  <a:srgbClr val="000000"/>
                </a:solidFill>
                <a:latin typeface="Montserrat Bold"/>
                <a:ea typeface="Montserrat Bold"/>
                <a:cs typeface="Montserrat Bold"/>
                <a:sym typeface="Montserrat Bold"/>
              </a:rPr>
              <a:t>Training the model</a:t>
            </a:r>
          </a:p>
        </p:txBody>
      </p:sp>
      <p:sp>
        <p:nvSpPr>
          <p:cNvPr id="27" name="TextBox 27"/>
          <p:cNvSpPr txBox="1"/>
          <p:nvPr/>
        </p:nvSpPr>
        <p:spPr>
          <a:xfrm>
            <a:off x="13306301" y="7940983"/>
            <a:ext cx="3473825" cy="1314802"/>
          </a:xfrm>
          <a:prstGeom prst="rect">
            <a:avLst/>
          </a:prstGeom>
        </p:spPr>
        <p:txBody>
          <a:bodyPr wrap="square" lIns="0" tIns="0" rIns="0" bIns="0" rtlCol="0" anchor="t">
            <a:spAutoFit/>
          </a:bodyPr>
          <a:lstStyle/>
          <a:p>
            <a:pPr algn="ctr">
              <a:lnSpc>
                <a:spcPts val="5292"/>
              </a:lnSpc>
            </a:pPr>
            <a:r>
              <a:rPr lang="en-US" sz="3840" b="1" dirty="0">
                <a:solidFill>
                  <a:srgbClr val="000000"/>
                </a:solidFill>
                <a:latin typeface="Montserrat Bold"/>
                <a:ea typeface="Montserrat Bold"/>
                <a:cs typeface="Montserrat Bold"/>
                <a:sym typeface="Montserrat Bold"/>
              </a:rPr>
              <a:t>Training the classifier</a:t>
            </a:r>
          </a:p>
        </p:txBody>
      </p:sp>
      <p:sp>
        <p:nvSpPr>
          <p:cNvPr id="28" name="TextBox 28"/>
          <p:cNvSpPr txBox="1"/>
          <p:nvPr/>
        </p:nvSpPr>
        <p:spPr>
          <a:xfrm>
            <a:off x="1116473" y="7904740"/>
            <a:ext cx="3161871" cy="1237221"/>
          </a:xfrm>
          <a:prstGeom prst="rect">
            <a:avLst/>
          </a:prstGeom>
        </p:spPr>
        <p:txBody>
          <a:bodyPr lIns="0" tIns="0" rIns="0" bIns="0" rtlCol="0" anchor="t">
            <a:spAutoFit/>
          </a:bodyPr>
          <a:lstStyle/>
          <a:p>
            <a:pPr algn="ctr">
              <a:lnSpc>
                <a:spcPts val="4949"/>
              </a:lnSpc>
            </a:pPr>
            <a:r>
              <a:rPr lang="en-US" sz="3555" b="1">
                <a:solidFill>
                  <a:srgbClr val="000000"/>
                </a:solidFill>
                <a:latin typeface="Montserrat Bold"/>
                <a:ea typeface="Montserrat Bold"/>
                <a:cs typeface="Montserrat Bold"/>
                <a:sym typeface="Montserrat Bold"/>
              </a:rPr>
              <a:t>Content Classification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4066584" y="1566862"/>
            <a:ext cx="10154841" cy="114300"/>
            <a:chOff x="0" y="0"/>
            <a:chExt cx="10154844" cy="114300"/>
          </a:xfrm>
        </p:grpSpPr>
        <p:sp>
          <p:nvSpPr>
            <p:cNvPr id="3" name="Freeform 3"/>
            <p:cNvSpPr/>
            <p:nvPr/>
          </p:nvSpPr>
          <p:spPr>
            <a:xfrm>
              <a:off x="0" y="0"/>
              <a:ext cx="10154793" cy="114300"/>
            </a:xfrm>
            <a:custGeom>
              <a:avLst/>
              <a:gdLst/>
              <a:ahLst/>
              <a:cxnLst/>
              <a:rect l="l" t="t" r="r" b="b"/>
              <a:pathLst>
                <a:path w="10154793" h="114300">
                  <a:moveTo>
                    <a:pt x="0" y="0"/>
                  </a:moveTo>
                  <a:lnTo>
                    <a:pt x="0" y="114300"/>
                  </a:lnTo>
                  <a:lnTo>
                    <a:pt x="4411472" y="114300"/>
                  </a:lnTo>
                  <a:lnTo>
                    <a:pt x="4411472" y="0"/>
                  </a:lnTo>
                  <a:close/>
                  <a:moveTo>
                    <a:pt x="4847336" y="0"/>
                  </a:moveTo>
                  <a:lnTo>
                    <a:pt x="4847336" y="114300"/>
                  </a:lnTo>
                  <a:lnTo>
                    <a:pt x="10154793" y="114300"/>
                  </a:lnTo>
                  <a:lnTo>
                    <a:pt x="10154793" y="0"/>
                  </a:lnTo>
                  <a:close/>
                </a:path>
              </a:pathLst>
            </a:custGeom>
            <a:solidFill>
              <a:srgbClr val="000000"/>
            </a:solidFill>
          </p:spPr>
        </p:sp>
      </p:grpSp>
      <p:sp>
        <p:nvSpPr>
          <p:cNvPr id="4" name="TextBox 4"/>
          <p:cNvSpPr txBox="1"/>
          <p:nvPr/>
        </p:nvSpPr>
        <p:spPr>
          <a:xfrm>
            <a:off x="4066584" y="280921"/>
            <a:ext cx="10792416" cy="1563929"/>
          </a:xfrm>
          <a:prstGeom prst="rect">
            <a:avLst/>
          </a:prstGeom>
        </p:spPr>
        <p:txBody>
          <a:bodyPr wrap="square" lIns="0" tIns="0" rIns="0" bIns="0" rtlCol="0" anchor="t">
            <a:spAutoFit/>
          </a:bodyPr>
          <a:lstStyle/>
          <a:p>
            <a:pPr algn="l">
              <a:lnSpc>
                <a:spcPts val="12879"/>
              </a:lnSpc>
            </a:pPr>
            <a:r>
              <a:rPr lang="en-US" sz="9199" b="1" dirty="0">
                <a:solidFill>
                  <a:srgbClr val="000000"/>
                </a:solidFill>
                <a:latin typeface="Montserrat Bold"/>
                <a:ea typeface="Montserrat Bold"/>
                <a:cs typeface="Montserrat Bold"/>
                <a:sym typeface="Montserrat Bold"/>
              </a:rPr>
              <a:t>Techniques Used</a:t>
            </a:r>
          </a:p>
        </p:txBody>
      </p:sp>
      <p:sp>
        <p:nvSpPr>
          <p:cNvPr id="5" name="TextBox 5"/>
          <p:cNvSpPr txBox="1"/>
          <p:nvPr/>
        </p:nvSpPr>
        <p:spPr>
          <a:xfrm>
            <a:off x="713756" y="2050313"/>
            <a:ext cx="16545973" cy="7431201"/>
          </a:xfrm>
          <a:prstGeom prst="rect">
            <a:avLst/>
          </a:prstGeom>
        </p:spPr>
        <p:txBody>
          <a:bodyPr lIns="0" tIns="0" rIns="0" bIns="0" rtlCol="0" anchor="t">
            <a:spAutoFit/>
          </a:bodyPr>
          <a:lstStyle/>
          <a:p>
            <a:pPr algn="l">
              <a:lnSpc>
                <a:spcPts val="7279"/>
              </a:lnSpc>
            </a:pPr>
            <a:r>
              <a:rPr lang="en-US" sz="5199" b="1" dirty="0">
                <a:solidFill>
                  <a:srgbClr val="FA6303"/>
                </a:solidFill>
                <a:latin typeface="Montserrat Bold"/>
                <a:ea typeface="Montserrat Bold"/>
                <a:cs typeface="Montserrat Bold"/>
                <a:sym typeface="Montserrat Bold"/>
              </a:rPr>
              <a:t>Passive Aggressive algorithm</a:t>
            </a:r>
          </a:p>
          <a:p>
            <a:pPr algn="l">
              <a:lnSpc>
                <a:spcPts val="7279"/>
              </a:lnSpc>
            </a:pPr>
            <a:r>
              <a:rPr lang="en-US" sz="4400" b="1" dirty="0">
                <a:latin typeface="Microsoft JhengHei UI" panose="020B0604030504040204" pitchFamily="34" charset="-120"/>
                <a:ea typeface="Microsoft JhengHei UI" panose="020B0604030504040204" pitchFamily="34" charset="-120"/>
                <a:cs typeface="Montserrat Bold"/>
                <a:sym typeface="Montserrat Bold"/>
              </a:rPr>
              <a:t>Data Preprocessing: </a:t>
            </a:r>
            <a:r>
              <a:rPr lang="en-US" sz="5199" dirty="0">
                <a:ea typeface="Microsoft JhengHei UI" panose="020B0604030504040204" pitchFamily="34" charset="-120"/>
                <a:cs typeface="Montserrat Bold"/>
                <a:sym typeface="Montserrat Bold"/>
              </a:rPr>
              <a:t>Cleaning, normalizing, and transforming data into a suitable format for the algorithm.</a:t>
            </a:r>
          </a:p>
          <a:p>
            <a:pPr algn="l">
              <a:lnSpc>
                <a:spcPts val="7279"/>
              </a:lnSpc>
            </a:pPr>
            <a:r>
              <a:rPr lang="en-US" sz="4400" b="1" dirty="0">
                <a:latin typeface="Microsoft JhengHei UI" panose="020B0604030504040204" pitchFamily="34" charset="-120"/>
                <a:ea typeface="Microsoft JhengHei UI" panose="020B0604030504040204" pitchFamily="34" charset="-120"/>
                <a:cs typeface="Montserrat Bold"/>
                <a:sym typeface="Montserrat Bold"/>
              </a:rPr>
              <a:t>Model Training: </a:t>
            </a:r>
            <a:r>
              <a:rPr lang="en-US" sz="5199" dirty="0">
                <a:ea typeface="Microsoft JhengHei UI" panose="020B0604030504040204" pitchFamily="34" charset="-120"/>
                <a:cs typeface="Montserrat Bold"/>
                <a:sym typeface="Montserrat Bold"/>
              </a:rPr>
              <a:t>Feeding the algorithm with labeled data to learn the patterns differentiating real from fake news</a:t>
            </a:r>
            <a:r>
              <a:rPr lang="en-US" sz="5199" dirty="0">
                <a:latin typeface="Microsoft JhengHei UI" panose="020B0604030504040204" pitchFamily="34" charset="-120"/>
                <a:ea typeface="Microsoft JhengHei UI" panose="020B0604030504040204" pitchFamily="34" charset="-120"/>
                <a:cs typeface="Montserrat Bold"/>
                <a:sym typeface="Montserrat Bold"/>
              </a:rPr>
              <a:t>.</a:t>
            </a:r>
          </a:p>
          <a:p>
            <a:pPr algn="l">
              <a:lnSpc>
                <a:spcPts val="7279"/>
              </a:lnSpc>
            </a:pPr>
            <a:r>
              <a:rPr lang="en-US" sz="4400" b="1" dirty="0">
                <a:latin typeface="Microsoft JhengHei UI" panose="020B0604030504040204" pitchFamily="34" charset="-120"/>
                <a:ea typeface="Microsoft JhengHei UI" panose="020B0604030504040204" pitchFamily="34" charset="-120"/>
                <a:cs typeface="Montserrat Bold"/>
                <a:sym typeface="Montserrat Bold"/>
              </a:rPr>
              <a:t>Model Optimization:</a:t>
            </a:r>
            <a:r>
              <a:rPr lang="en-US" sz="5199" dirty="0">
                <a:latin typeface="Microsoft JhengHei UI" panose="020B0604030504040204" pitchFamily="34" charset="-120"/>
                <a:ea typeface="Microsoft JhengHei UI" panose="020B0604030504040204" pitchFamily="34" charset="-120"/>
                <a:cs typeface="Montserrat Bold"/>
                <a:sym typeface="Montserrat Bold"/>
              </a:rPr>
              <a:t> </a:t>
            </a:r>
            <a:r>
              <a:rPr lang="en-US" sz="5199" dirty="0">
                <a:ea typeface="Microsoft JhengHei UI" panose="020B0604030504040204" pitchFamily="34" charset="-120"/>
                <a:cs typeface="Montserrat Bold"/>
                <a:sym typeface="Montserrat Bold"/>
              </a:rPr>
              <a:t>Adjusting parameters and hyperparameters to enhance the algorithm's performance and accuracy.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10" name="Group 10"/>
          <p:cNvGrpSpPr>
            <a:grpSpLocks noChangeAspect="1"/>
          </p:cNvGrpSpPr>
          <p:nvPr/>
        </p:nvGrpSpPr>
        <p:grpSpPr>
          <a:xfrm>
            <a:off x="6941096" y="1570663"/>
            <a:ext cx="4405608" cy="114300"/>
            <a:chOff x="0" y="0"/>
            <a:chExt cx="4405605" cy="114300"/>
          </a:xfrm>
        </p:grpSpPr>
        <p:sp>
          <p:nvSpPr>
            <p:cNvPr id="11" name="Freeform 11"/>
            <p:cNvSpPr/>
            <p:nvPr/>
          </p:nvSpPr>
          <p:spPr>
            <a:xfrm>
              <a:off x="0" y="0"/>
              <a:ext cx="4405630" cy="114300"/>
            </a:xfrm>
            <a:custGeom>
              <a:avLst/>
              <a:gdLst/>
              <a:ahLst/>
              <a:cxnLst/>
              <a:rect l="l" t="t" r="r" b="b"/>
              <a:pathLst>
                <a:path w="4405630" h="114300">
                  <a:moveTo>
                    <a:pt x="0" y="0"/>
                  </a:moveTo>
                  <a:lnTo>
                    <a:pt x="4405630" y="0"/>
                  </a:lnTo>
                  <a:lnTo>
                    <a:pt x="4405630" y="114300"/>
                  </a:lnTo>
                  <a:lnTo>
                    <a:pt x="0" y="114300"/>
                  </a:lnTo>
                  <a:close/>
                </a:path>
              </a:pathLst>
            </a:custGeom>
            <a:solidFill>
              <a:srgbClr val="000000"/>
            </a:solidFill>
          </p:spPr>
        </p:sp>
      </p:grpSp>
      <p:sp>
        <p:nvSpPr>
          <p:cNvPr id="13" name="TextBox 13"/>
          <p:cNvSpPr txBox="1"/>
          <p:nvPr/>
        </p:nvSpPr>
        <p:spPr>
          <a:xfrm>
            <a:off x="6941096" y="284721"/>
            <a:ext cx="5174704" cy="1563929"/>
          </a:xfrm>
          <a:prstGeom prst="rect">
            <a:avLst/>
          </a:prstGeom>
        </p:spPr>
        <p:txBody>
          <a:bodyPr wrap="square" lIns="0" tIns="0" rIns="0" bIns="0" rtlCol="0" anchor="t">
            <a:spAutoFit/>
          </a:bodyPr>
          <a:lstStyle/>
          <a:p>
            <a:pPr algn="l">
              <a:lnSpc>
                <a:spcPts val="12879"/>
              </a:lnSpc>
            </a:pPr>
            <a:r>
              <a:rPr lang="en-US" sz="9199" b="1" dirty="0">
                <a:solidFill>
                  <a:srgbClr val="000000"/>
                </a:solidFill>
                <a:latin typeface="Montserrat Bold"/>
                <a:ea typeface="Montserrat Bold"/>
                <a:cs typeface="Montserrat Bold"/>
                <a:sym typeface="Montserrat Bold"/>
              </a:rPr>
              <a:t>Results</a:t>
            </a:r>
          </a:p>
        </p:txBody>
      </p:sp>
      <p:sp>
        <p:nvSpPr>
          <p:cNvPr id="14" name="TextBox 14"/>
          <p:cNvSpPr txBox="1"/>
          <p:nvPr/>
        </p:nvSpPr>
        <p:spPr>
          <a:xfrm>
            <a:off x="1029110" y="1935147"/>
            <a:ext cx="16192090" cy="8286115"/>
          </a:xfrm>
          <a:prstGeom prst="rect">
            <a:avLst/>
          </a:prstGeom>
        </p:spPr>
        <p:txBody>
          <a:bodyPr wrap="square" lIns="0" tIns="0" rIns="0" bIns="0" rtlCol="0" anchor="t">
            <a:spAutoFit/>
          </a:bodyPr>
          <a:lstStyle/>
          <a:p>
            <a:pPr algn="l">
              <a:lnSpc>
                <a:spcPts val="7252"/>
              </a:lnSpc>
            </a:pPr>
            <a:r>
              <a:rPr lang="en-US" sz="2800" dirty="0">
                <a:solidFill>
                  <a:srgbClr val="000000"/>
                </a:solidFill>
                <a:ea typeface="Montserrat"/>
                <a:cs typeface="Montserrat"/>
                <a:sym typeface="Montserrat"/>
              </a:rPr>
              <a:t>                This works focus on textual news content features. Indeed, other features related to social media are difficult to acquire. For example, users information is difficult to obtain on Facebook, as well as post information. In addition, the different datasets that have been presented at style-based model does not provide any other information than textual </a:t>
            </a:r>
            <a:r>
              <a:rPr lang="en-US" sz="2800" dirty="0" err="1">
                <a:solidFill>
                  <a:srgbClr val="000000"/>
                </a:solidFill>
                <a:ea typeface="Montserrat"/>
                <a:cs typeface="Montserrat"/>
                <a:sym typeface="Montserrat"/>
              </a:rPr>
              <a:t>ones.Looking</a:t>
            </a:r>
            <a:r>
              <a:rPr lang="en-US" sz="2800" dirty="0">
                <a:solidFill>
                  <a:srgbClr val="000000"/>
                </a:solidFill>
                <a:ea typeface="Montserrat"/>
                <a:cs typeface="Montserrat"/>
                <a:sym typeface="Montserrat"/>
              </a:rPr>
              <a:t> at Different approaches to fake news detection it can be seen that the main focus will be made on unsupervised and supervised learning models using textual news content. It should be noted that machine learning models usually comes with a trade-off between precision and recall and thus that a model which is very good at detected fake news might have a high false positive rate as opposite to a model with a low false positive rate which might not be good at detecting them. This cause ethical questions such as automatic censorship that will not be discussed here.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732275" y="-7069922"/>
            <a:ext cx="7836351" cy="10934700"/>
            <a:chOff x="0" y="0"/>
            <a:chExt cx="7836357" cy="10934700"/>
          </a:xfrm>
        </p:grpSpPr>
        <p:sp>
          <p:nvSpPr>
            <p:cNvPr id="3" name="Freeform 3"/>
            <p:cNvSpPr/>
            <p:nvPr/>
          </p:nvSpPr>
          <p:spPr>
            <a:xfrm>
              <a:off x="2732277" y="7069963"/>
              <a:ext cx="4200780" cy="3498342"/>
            </a:xfrm>
            <a:custGeom>
              <a:avLst/>
              <a:gdLst/>
              <a:ahLst/>
              <a:cxnLst/>
              <a:rect l="l" t="t" r="r" b="b"/>
              <a:pathLst>
                <a:path w="4200780" h="3498342">
                  <a:moveTo>
                    <a:pt x="1271271" y="0"/>
                  </a:moveTo>
                  <a:cubicBezTo>
                    <a:pt x="1046100" y="124714"/>
                    <a:pt x="813944" y="237998"/>
                    <a:pt x="575184" y="339471"/>
                  </a:cubicBezTo>
                  <a:cubicBezTo>
                    <a:pt x="385700" y="419608"/>
                    <a:pt x="193930" y="491489"/>
                    <a:pt x="1" y="555244"/>
                  </a:cubicBezTo>
                  <a:lnTo>
                    <a:pt x="1" y="555244"/>
                  </a:lnTo>
                  <a:lnTo>
                    <a:pt x="1" y="563245"/>
                  </a:lnTo>
                  <a:cubicBezTo>
                    <a:pt x="194565" y="499110"/>
                    <a:pt x="387097" y="426720"/>
                    <a:pt x="577343" y="346075"/>
                  </a:cubicBezTo>
                  <a:cubicBezTo>
                    <a:pt x="820294" y="242824"/>
                    <a:pt x="1056514" y="127381"/>
                    <a:pt x="1285622" y="127"/>
                  </a:cubicBezTo>
                  <a:close/>
                  <a:moveTo>
                    <a:pt x="1798321" y="0"/>
                  </a:moveTo>
                  <a:cubicBezTo>
                    <a:pt x="1413511" y="257429"/>
                    <a:pt x="1005079" y="478155"/>
                    <a:pt x="575184" y="660908"/>
                  </a:cubicBezTo>
                  <a:cubicBezTo>
                    <a:pt x="385700" y="741045"/>
                    <a:pt x="193930" y="812926"/>
                    <a:pt x="1" y="876681"/>
                  </a:cubicBezTo>
                  <a:lnTo>
                    <a:pt x="1" y="876681"/>
                  </a:lnTo>
                  <a:lnTo>
                    <a:pt x="1" y="882523"/>
                  </a:lnTo>
                  <a:cubicBezTo>
                    <a:pt x="194565" y="818388"/>
                    <a:pt x="387097" y="745998"/>
                    <a:pt x="577343" y="665353"/>
                  </a:cubicBezTo>
                  <a:cubicBezTo>
                    <a:pt x="1009651" y="481585"/>
                    <a:pt x="1420876" y="259335"/>
                    <a:pt x="1808100" y="127"/>
                  </a:cubicBezTo>
                  <a:close/>
                  <a:moveTo>
                    <a:pt x="2233931" y="0"/>
                  </a:moveTo>
                  <a:cubicBezTo>
                    <a:pt x="1726312" y="395859"/>
                    <a:pt x="1171322" y="722503"/>
                    <a:pt x="575184" y="975868"/>
                  </a:cubicBezTo>
                  <a:cubicBezTo>
                    <a:pt x="385700" y="1056005"/>
                    <a:pt x="193930" y="1127887"/>
                    <a:pt x="1" y="1191641"/>
                  </a:cubicBezTo>
                  <a:lnTo>
                    <a:pt x="1" y="1191641"/>
                  </a:lnTo>
                  <a:lnTo>
                    <a:pt x="1" y="1197484"/>
                  </a:lnTo>
                  <a:cubicBezTo>
                    <a:pt x="194565" y="1133349"/>
                    <a:pt x="387097" y="1060959"/>
                    <a:pt x="577343" y="980314"/>
                  </a:cubicBezTo>
                  <a:cubicBezTo>
                    <a:pt x="1175640" y="726060"/>
                    <a:pt x="1733551" y="397892"/>
                    <a:pt x="2243329" y="128"/>
                  </a:cubicBezTo>
                  <a:close/>
                  <a:moveTo>
                    <a:pt x="2633473" y="0"/>
                  </a:moveTo>
                  <a:cubicBezTo>
                    <a:pt x="2022095" y="549275"/>
                    <a:pt x="1331850" y="988822"/>
                    <a:pt x="575184" y="1310386"/>
                  </a:cubicBezTo>
                  <a:cubicBezTo>
                    <a:pt x="385700" y="1390523"/>
                    <a:pt x="193929" y="1462405"/>
                    <a:pt x="0" y="1526159"/>
                  </a:cubicBezTo>
                  <a:lnTo>
                    <a:pt x="0" y="1526159"/>
                  </a:lnTo>
                  <a:lnTo>
                    <a:pt x="0" y="1532001"/>
                  </a:lnTo>
                  <a:cubicBezTo>
                    <a:pt x="194565" y="1467866"/>
                    <a:pt x="387096" y="1395476"/>
                    <a:pt x="577342" y="1314831"/>
                  </a:cubicBezTo>
                  <a:cubicBezTo>
                    <a:pt x="1335913" y="992378"/>
                    <a:pt x="2029587" y="551307"/>
                    <a:pt x="2642616" y="1"/>
                  </a:cubicBezTo>
                  <a:close/>
                  <a:moveTo>
                    <a:pt x="3002026" y="0"/>
                  </a:moveTo>
                  <a:cubicBezTo>
                    <a:pt x="2976880" y="25781"/>
                    <a:pt x="2951607" y="51435"/>
                    <a:pt x="2926080" y="76962"/>
                  </a:cubicBezTo>
                  <a:cubicBezTo>
                    <a:pt x="2245360" y="757047"/>
                    <a:pt x="1455166" y="1290701"/>
                    <a:pt x="575183" y="1664716"/>
                  </a:cubicBezTo>
                  <a:cubicBezTo>
                    <a:pt x="385699" y="1744853"/>
                    <a:pt x="193929" y="1816735"/>
                    <a:pt x="0" y="1880489"/>
                  </a:cubicBezTo>
                  <a:lnTo>
                    <a:pt x="0" y="1880489"/>
                  </a:lnTo>
                  <a:lnTo>
                    <a:pt x="0" y="1888490"/>
                  </a:lnTo>
                  <a:cubicBezTo>
                    <a:pt x="194564" y="1824355"/>
                    <a:pt x="387096" y="1751965"/>
                    <a:pt x="577342" y="1671320"/>
                  </a:cubicBezTo>
                  <a:cubicBezTo>
                    <a:pt x="1457325" y="1297305"/>
                    <a:pt x="2249678" y="763778"/>
                    <a:pt x="2930398" y="83566"/>
                  </a:cubicBezTo>
                  <a:cubicBezTo>
                    <a:pt x="2958084" y="55880"/>
                    <a:pt x="2985516" y="28067"/>
                    <a:pt x="3012694" y="0"/>
                  </a:cubicBezTo>
                  <a:close/>
                  <a:moveTo>
                    <a:pt x="3316224" y="0"/>
                  </a:moveTo>
                  <a:cubicBezTo>
                    <a:pt x="3192145" y="144399"/>
                    <a:pt x="3061970" y="284480"/>
                    <a:pt x="2926080" y="420370"/>
                  </a:cubicBezTo>
                  <a:cubicBezTo>
                    <a:pt x="2245360" y="1100455"/>
                    <a:pt x="1455166" y="1634109"/>
                    <a:pt x="575183" y="2008124"/>
                  </a:cubicBezTo>
                  <a:cubicBezTo>
                    <a:pt x="385699" y="2088261"/>
                    <a:pt x="193929" y="2160143"/>
                    <a:pt x="0" y="2223897"/>
                  </a:cubicBezTo>
                  <a:lnTo>
                    <a:pt x="0" y="2223897"/>
                  </a:lnTo>
                  <a:lnTo>
                    <a:pt x="0" y="2230882"/>
                  </a:lnTo>
                  <a:cubicBezTo>
                    <a:pt x="194691" y="2166620"/>
                    <a:pt x="387350" y="2093849"/>
                    <a:pt x="577342" y="2012569"/>
                  </a:cubicBezTo>
                  <a:cubicBezTo>
                    <a:pt x="1457325" y="1638554"/>
                    <a:pt x="2249678" y="1105026"/>
                    <a:pt x="2930398" y="424814"/>
                  </a:cubicBezTo>
                  <a:cubicBezTo>
                    <a:pt x="3067685" y="287655"/>
                    <a:pt x="3198876" y="146049"/>
                    <a:pt x="3324098" y="126"/>
                  </a:cubicBezTo>
                  <a:close/>
                  <a:moveTo>
                    <a:pt x="3585845" y="0"/>
                  </a:moveTo>
                  <a:cubicBezTo>
                    <a:pt x="3384169" y="263779"/>
                    <a:pt x="3164079" y="514985"/>
                    <a:pt x="2926080" y="752729"/>
                  </a:cubicBezTo>
                  <a:cubicBezTo>
                    <a:pt x="2245360" y="1432814"/>
                    <a:pt x="1455166" y="1966468"/>
                    <a:pt x="575183" y="2340484"/>
                  </a:cubicBezTo>
                  <a:cubicBezTo>
                    <a:pt x="385699" y="2420620"/>
                    <a:pt x="193929" y="2492502"/>
                    <a:pt x="0" y="2556256"/>
                  </a:cubicBezTo>
                  <a:lnTo>
                    <a:pt x="0" y="2556256"/>
                  </a:lnTo>
                  <a:lnTo>
                    <a:pt x="0" y="2564257"/>
                  </a:lnTo>
                  <a:cubicBezTo>
                    <a:pt x="194564" y="2500123"/>
                    <a:pt x="387096" y="2427732"/>
                    <a:pt x="577342" y="2347088"/>
                  </a:cubicBezTo>
                  <a:cubicBezTo>
                    <a:pt x="1457325" y="1973073"/>
                    <a:pt x="2249678" y="1439545"/>
                    <a:pt x="2930398" y="759334"/>
                  </a:cubicBezTo>
                  <a:cubicBezTo>
                    <a:pt x="3170174" y="519685"/>
                    <a:pt x="3391916" y="266319"/>
                    <a:pt x="3594735" y="1"/>
                  </a:cubicBezTo>
                  <a:close/>
                  <a:moveTo>
                    <a:pt x="3798317" y="0"/>
                  </a:moveTo>
                  <a:cubicBezTo>
                    <a:pt x="3541650" y="372872"/>
                    <a:pt x="3250312" y="722884"/>
                    <a:pt x="2926081" y="1048004"/>
                  </a:cubicBezTo>
                  <a:cubicBezTo>
                    <a:pt x="2245361" y="1728089"/>
                    <a:pt x="1455167" y="2261743"/>
                    <a:pt x="575184" y="2635759"/>
                  </a:cubicBezTo>
                  <a:cubicBezTo>
                    <a:pt x="385700" y="2715895"/>
                    <a:pt x="193930" y="2787777"/>
                    <a:pt x="1" y="2851531"/>
                  </a:cubicBezTo>
                  <a:lnTo>
                    <a:pt x="1" y="2851531"/>
                  </a:lnTo>
                  <a:lnTo>
                    <a:pt x="1" y="2859532"/>
                  </a:lnTo>
                  <a:cubicBezTo>
                    <a:pt x="194565" y="2795398"/>
                    <a:pt x="387097" y="2723007"/>
                    <a:pt x="577343" y="2642363"/>
                  </a:cubicBezTo>
                  <a:cubicBezTo>
                    <a:pt x="1457326" y="2268348"/>
                    <a:pt x="2249679" y="1732535"/>
                    <a:pt x="2930399" y="1052450"/>
                  </a:cubicBezTo>
                  <a:cubicBezTo>
                    <a:pt x="3256789" y="726441"/>
                    <a:pt x="3549397" y="374778"/>
                    <a:pt x="3806825" y="128"/>
                  </a:cubicBezTo>
                  <a:close/>
                  <a:moveTo>
                    <a:pt x="4004184" y="0"/>
                  </a:moveTo>
                  <a:cubicBezTo>
                    <a:pt x="3701289" y="491236"/>
                    <a:pt x="3340863" y="946277"/>
                    <a:pt x="2926081" y="1360678"/>
                  </a:cubicBezTo>
                  <a:cubicBezTo>
                    <a:pt x="2245361" y="2040763"/>
                    <a:pt x="1455167" y="2574417"/>
                    <a:pt x="575184" y="2948432"/>
                  </a:cubicBezTo>
                  <a:cubicBezTo>
                    <a:pt x="385700" y="3028569"/>
                    <a:pt x="193930" y="3100451"/>
                    <a:pt x="1" y="3164205"/>
                  </a:cubicBezTo>
                  <a:lnTo>
                    <a:pt x="1" y="3164205"/>
                  </a:lnTo>
                  <a:lnTo>
                    <a:pt x="1" y="3170301"/>
                  </a:lnTo>
                  <a:cubicBezTo>
                    <a:pt x="194692" y="3106166"/>
                    <a:pt x="387351" y="3033649"/>
                    <a:pt x="577343" y="2952877"/>
                  </a:cubicBezTo>
                  <a:cubicBezTo>
                    <a:pt x="1457326" y="2578862"/>
                    <a:pt x="2249679" y="2045335"/>
                    <a:pt x="2930399" y="1365123"/>
                  </a:cubicBezTo>
                  <a:cubicBezTo>
                    <a:pt x="3346070" y="949833"/>
                    <a:pt x="3707004" y="493014"/>
                    <a:pt x="4010407" y="0"/>
                  </a:cubicBezTo>
                  <a:close/>
                  <a:moveTo>
                    <a:pt x="4195065" y="0"/>
                  </a:moveTo>
                  <a:cubicBezTo>
                    <a:pt x="3856610" y="617855"/>
                    <a:pt x="3431795" y="1183513"/>
                    <a:pt x="2926081" y="1688719"/>
                  </a:cubicBezTo>
                  <a:cubicBezTo>
                    <a:pt x="2245361" y="2366645"/>
                    <a:pt x="1455167" y="2902459"/>
                    <a:pt x="575185" y="3276474"/>
                  </a:cubicBezTo>
                  <a:cubicBezTo>
                    <a:pt x="385701" y="3356611"/>
                    <a:pt x="193931" y="3428492"/>
                    <a:pt x="2" y="3492247"/>
                  </a:cubicBezTo>
                  <a:lnTo>
                    <a:pt x="2" y="3492247"/>
                  </a:lnTo>
                  <a:lnTo>
                    <a:pt x="2" y="3498342"/>
                  </a:lnTo>
                  <a:cubicBezTo>
                    <a:pt x="194693" y="3434207"/>
                    <a:pt x="387352" y="3361690"/>
                    <a:pt x="577343" y="3280918"/>
                  </a:cubicBezTo>
                  <a:cubicBezTo>
                    <a:pt x="1457327" y="2906903"/>
                    <a:pt x="2249679" y="2373376"/>
                    <a:pt x="2930399" y="1693164"/>
                  </a:cubicBezTo>
                  <a:cubicBezTo>
                    <a:pt x="3436876" y="1187196"/>
                    <a:pt x="3862072" y="619506"/>
                    <a:pt x="4200780" y="0"/>
                  </a:cubicBezTo>
                  <a:close/>
                </a:path>
              </a:pathLst>
            </a:custGeom>
            <a:solidFill>
              <a:srgbClr val="727171"/>
            </a:solidFill>
          </p:spPr>
        </p:sp>
      </p:grpSp>
      <p:grpSp>
        <p:nvGrpSpPr>
          <p:cNvPr id="4" name="Group 4"/>
          <p:cNvGrpSpPr>
            <a:grpSpLocks noChangeAspect="1"/>
          </p:cNvGrpSpPr>
          <p:nvPr/>
        </p:nvGrpSpPr>
        <p:grpSpPr>
          <a:xfrm>
            <a:off x="5824833" y="2264407"/>
            <a:ext cx="6638182" cy="114300"/>
            <a:chOff x="0" y="0"/>
            <a:chExt cx="6638176" cy="114300"/>
          </a:xfrm>
        </p:grpSpPr>
        <p:sp>
          <p:nvSpPr>
            <p:cNvPr id="5" name="Freeform 5"/>
            <p:cNvSpPr/>
            <p:nvPr/>
          </p:nvSpPr>
          <p:spPr>
            <a:xfrm>
              <a:off x="0" y="0"/>
              <a:ext cx="6638163" cy="114300"/>
            </a:xfrm>
            <a:custGeom>
              <a:avLst/>
              <a:gdLst/>
              <a:ahLst/>
              <a:cxnLst/>
              <a:rect l="l" t="t" r="r" b="b"/>
              <a:pathLst>
                <a:path w="6638163" h="114300">
                  <a:moveTo>
                    <a:pt x="0" y="0"/>
                  </a:moveTo>
                  <a:lnTo>
                    <a:pt x="6638163" y="0"/>
                  </a:lnTo>
                  <a:lnTo>
                    <a:pt x="6638163" y="114300"/>
                  </a:lnTo>
                  <a:lnTo>
                    <a:pt x="0" y="114300"/>
                  </a:lnTo>
                  <a:close/>
                </a:path>
              </a:pathLst>
            </a:custGeom>
            <a:solidFill>
              <a:srgbClr val="000000"/>
            </a:solidFill>
          </p:spPr>
        </p:sp>
      </p:grpSp>
      <p:grpSp>
        <p:nvGrpSpPr>
          <p:cNvPr id="6" name="Group 6"/>
          <p:cNvGrpSpPr>
            <a:grpSpLocks noChangeAspect="1"/>
          </p:cNvGrpSpPr>
          <p:nvPr/>
        </p:nvGrpSpPr>
        <p:grpSpPr>
          <a:xfrm>
            <a:off x="13119249" y="6438805"/>
            <a:ext cx="12264523" cy="10401281"/>
            <a:chOff x="0" y="0"/>
            <a:chExt cx="12264530" cy="10401275"/>
          </a:xfrm>
        </p:grpSpPr>
        <p:sp>
          <p:nvSpPr>
            <p:cNvPr id="7" name="Freeform 7"/>
            <p:cNvSpPr/>
            <p:nvPr/>
          </p:nvSpPr>
          <p:spPr>
            <a:xfrm>
              <a:off x="1410208" y="539369"/>
              <a:ext cx="3758692" cy="3308986"/>
            </a:xfrm>
            <a:custGeom>
              <a:avLst/>
              <a:gdLst/>
              <a:ahLst/>
              <a:cxnLst/>
              <a:rect l="l" t="t" r="r" b="b"/>
              <a:pathLst>
                <a:path w="3758692" h="3308986">
                  <a:moveTo>
                    <a:pt x="393954" y="2734564"/>
                  </a:moveTo>
                  <a:lnTo>
                    <a:pt x="393954" y="2734564"/>
                  </a:lnTo>
                  <a:lnTo>
                    <a:pt x="393954" y="2734564"/>
                  </a:lnTo>
                  <a:cubicBezTo>
                    <a:pt x="393954" y="2734564"/>
                    <a:pt x="393954" y="2734564"/>
                    <a:pt x="393954" y="2734564"/>
                  </a:cubicBezTo>
                  <a:close/>
                  <a:moveTo>
                    <a:pt x="219456" y="2994025"/>
                  </a:moveTo>
                  <a:cubicBezTo>
                    <a:pt x="219456" y="2994025"/>
                    <a:pt x="219456" y="2994025"/>
                    <a:pt x="219456" y="2994025"/>
                  </a:cubicBezTo>
                  <a:lnTo>
                    <a:pt x="219456" y="2994025"/>
                  </a:lnTo>
                  <a:cubicBezTo>
                    <a:pt x="219456" y="2994025"/>
                    <a:pt x="219456" y="2994025"/>
                    <a:pt x="219456" y="2994025"/>
                  </a:cubicBezTo>
                  <a:close/>
                  <a:moveTo>
                    <a:pt x="89408" y="3192018"/>
                  </a:moveTo>
                  <a:cubicBezTo>
                    <a:pt x="89408" y="3192018"/>
                    <a:pt x="89408" y="3192018"/>
                    <a:pt x="89408" y="3192018"/>
                  </a:cubicBezTo>
                  <a:lnTo>
                    <a:pt x="89408" y="3192018"/>
                  </a:lnTo>
                  <a:cubicBezTo>
                    <a:pt x="89408" y="3192018"/>
                    <a:pt x="89408" y="3192018"/>
                    <a:pt x="89408" y="3192018"/>
                  </a:cubicBezTo>
                  <a:close/>
                  <a:moveTo>
                    <a:pt x="3758565" y="127"/>
                  </a:moveTo>
                  <a:cubicBezTo>
                    <a:pt x="3314065" y="178943"/>
                    <a:pt x="2887853" y="400812"/>
                    <a:pt x="2482977" y="663829"/>
                  </a:cubicBezTo>
                  <a:cubicBezTo>
                    <a:pt x="1653794" y="1202563"/>
                    <a:pt x="950849" y="1894713"/>
                    <a:pt x="396875" y="2718562"/>
                  </a:cubicBezTo>
                  <a:lnTo>
                    <a:pt x="0" y="3308731"/>
                  </a:lnTo>
                  <a:lnTo>
                    <a:pt x="12192" y="3308731"/>
                  </a:lnTo>
                  <a:cubicBezTo>
                    <a:pt x="543941" y="2568194"/>
                    <a:pt x="1198626" y="1941449"/>
                    <a:pt x="1963166" y="1444625"/>
                  </a:cubicBezTo>
                  <a:cubicBezTo>
                    <a:pt x="2523744" y="1080389"/>
                    <a:pt x="3124835" y="796163"/>
                    <a:pt x="3758692" y="595122"/>
                  </a:cubicBezTo>
                  <a:lnTo>
                    <a:pt x="3758692" y="595122"/>
                  </a:lnTo>
                  <a:lnTo>
                    <a:pt x="3758692" y="587502"/>
                  </a:lnTo>
                  <a:lnTo>
                    <a:pt x="3758692" y="587502"/>
                  </a:lnTo>
                  <a:cubicBezTo>
                    <a:pt x="3124327" y="789051"/>
                    <a:pt x="2522601" y="1074166"/>
                    <a:pt x="1961896" y="1438529"/>
                  </a:cubicBezTo>
                  <a:cubicBezTo>
                    <a:pt x="1235837" y="1910207"/>
                    <a:pt x="606679" y="2499487"/>
                    <a:pt x="89408" y="3191891"/>
                  </a:cubicBezTo>
                  <a:cubicBezTo>
                    <a:pt x="636524" y="2395728"/>
                    <a:pt x="1321689" y="1725676"/>
                    <a:pt x="2129663" y="1200785"/>
                  </a:cubicBezTo>
                  <a:cubicBezTo>
                    <a:pt x="2641092" y="868426"/>
                    <a:pt x="3186176" y="602742"/>
                    <a:pt x="3758692" y="405765"/>
                  </a:cubicBezTo>
                  <a:lnTo>
                    <a:pt x="3758692" y="405765"/>
                  </a:lnTo>
                  <a:lnTo>
                    <a:pt x="3758692" y="398272"/>
                  </a:lnTo>
                  <a:lnTo>
                    <a:pt x="3758692" y="398272"/>
                  </a:lnTo>
                  <a:cubicBezTo>
                    <a:pt x="3184271" y="595630"/>
                    <a:pt x="2637790" y="862330"/>
                    <a:pt x="2125472" y="1195197"/>
                  </a:cubicBezTo>
                  <a:cubicBezTo>
                    <a:pt x="1383792" y="1677035"/>
                    <a:pt x="743077" y="2281809"/>
                    <a:pt x="219583" y="2993771"/>
                  </a:cubicBezTo>
                  <a:cubicBezTo>
                    <a:pt x="773557" y="2170049"/>
                    <a:pt x="1475232" y="1479804"/>
                    <a:pt x="2302383" y="940054"/>
                  </a:cubicBezTo>
                  <a:cubicBezTo>
                    <a:pt x="2761996" y="641350"/>
                    <a:pt x="3248787" y="396494"/>
                    <a:pt x="3758692" y="207264"/>
                  </a:cubicBezTo>
                  <a:lnTo>
                    <a:pt x="3758692" y="207264"/>
                  </a:lnTo>
                  <a:lnTo>
                    <a:pt x="3758692" y="201295"/>
                  </a:lnTo>
                  <a:lnTo>
                    <a:pt x="3758692" y="201295"/>
                  </a:lnTo>
                  <a:cubicBezTo>
                    <a:pt x="3247898" y="391160"/>
                    <a:pt x="2760091" y="636905"/>
                    <a:pt x="2299970" y="935863"/>
                  </a:cubicBezTo>
                  <a:cubicBezTo>
                    <a:pt x="1558290" y="1417828"/>
                    <a:pt x="917575" y="2022475"/>
                    <a:pt x="394081" y="2734437"/>
                  </a:cubicBezTo>
                  <a:lnTo>
                    <a:pt x="402336" y="2722118"/>
                  </a:lnTo>
                  <a:cubicBezTo>
                    <a:pt x="956437" y="1898269"/>
                    <a:pt x="1658112" y="1207896"/>
                    <a:pt x="2485517" y="667893"/>
                  </a:cubicBezTo>
                  <a:cubicBezTo>
                    <a:pt x="2889885" y="405130"/>
                    <a:pt x="3315208" y="184023"/>
                    <a:pt x="3758692" y="5842"/>
                  </a:cubicBezTo>
                  <a:lnTo>
                    <a:pt x="3758692" y="5842"/>
                  </a:lnTo>
                  <a:lnTo>
                    <a:pt x="3758692" y="0"/>
                  </a:lnTo>
                  <a:close/>
                  <a:moveTo>
                    <a:pt x="3758565" y="808736"/>
                  </a:moveTo>
                  <a:cubicBezTo>
                    <a:pt x="3055366" y="1012063"/>
                    <a:pt x="2390521" y="1316482"/>
                    <a:pt x="1775079" y="1716405"/>
                  </a:cubicBezTo>
                  <a:cubicBezTo>
                    <a:pt x="1105916" y="2151126"/>
                    <a:pt x="519049" y="2685796"/>
                    <a:pt x="26289" y="3308858"/>
                  </a:cubicBezTo>
                  <a:lnTo>
                    <a:pt x="34671" y="3308858"/>
                  </a:lnTo>
                  <a:cubicBezTo>
                    <a:pt x="526415" y="2687828"/>
                    <a:pt x="1111250" y="2155444"/>
                    <a:pt x="1777492" y="1720596"/>
                  </a:cubicBezTo>
                  <a:cubicBezTo>
                    <a:pt x="2392553" y="1320927"/>
                    <a:pt x="3056128" y="1017651"/>
                    <a:pt x="3758565" y="814832"/>
                  </a:cubicBezTo>
                  <a:lnTo>
                    <a:pt x="3758565" y="814832"/>
                  </a:lnTo>
                  <a:lnTo>
                    <a:pt x="3758565" y="808609"/>
                  </a:lnTo>
                  <a:close/>
                  <a:moveTo>
                    <a:pt x="3758565" y="1039495"/>
                  </a:moveTo>
                  <a:cubicBezTo>
                    <a:pt x="2984754" y="1241171"/>
                    <a:pt x="2255393" y="1563751"/>
                    <a:pt x="1584706" y="1999488"/>
                  </a:cubicBezTo>
                  <a:cubicBezTo>
                    <a:pt x="1019175" y="2366899"/>
                    <a:pt x="512445" y="2805684"/>
                    <a:pt x="71628" y="3308858"/>
                  </a:cubicBezTo>
                  <a:lnTo>
                    <a:pt x="80010" y="3308858"/>
                  </a:lnTo>
                  <a:cubicBezTo>
                    <a:pt x="518795" y="2808097"/>
                    <a:pt x="1022477" y="2371598"/>
                    <a:pt x="1585849" y="2005584"/>
                  </a:cubicBezTo>
                  <a:cubicBezTo>
                    <a:pt x="2256536" y="1569720"/>
                    <a:pt x="2985008" y="1248537"/>
                    <a:pt x="3758565" y="1047242"/>
                  </a:cubicBezTo>
                  <a:lnTo>
                    <a:pt x="3758565" y="1047242"/>
                  </a:lnTo>
                  <a:lnTo>
                    <a:pt x="3758565" y="1039495"/>
                  </a:lnTo>
                  <a:close/>
                  <a:moveTo>
                    <a:pt x="3758565" y="1286383"/>
                  </a:moveTo>
                  <a:cubicBezTo>
                    <a:pt x="2910713" y="1482852"/>
                    <a:pt x="2113661" y="1822323"/>
                    <a:pt x="1385824" y="2295398"/>
                  </a:cubicBezTo>
                  <a:cubicBezTo>
                    <a:pt x="934085" y="2588895"/>
                    <a:pt x="519811" y="2927858"/>
                    <a:pt x="146685" y="3308985"/>
                  </a:cubicBezTo>
                  <a:lnTo>
                    <a:pt x="154686" y="3308985"/>
                  </a:lnTo>
                  <a:cubicBezTo>
                    <a:pt x="526034" y="2929636"/>
                    <a:pt x="938022" y="2592197"/>
                    <a:pt x="1388237" y="2299716"/>
                  </a:cubicBezTo>
                  <a:cubicBezTo>
                    <a:pt x="2115693" y="1827022"/>
                    <a:pt x="2911348" y="1489075"/>
                    <a:pt x="3758565" y="1292733"/>
                  </a:cubicBezTo>
                  <a:lnTo>
                    <a:pt x="3758565" y="1292733"/>
                  </a:lnTo>
                  <a:lnTo>
                    <a:pt x="3758565" y="1286383"/>
                  </a:lnTo>
                  <a:close/>
                  <a:moveTo>
                    <a:pt x="3758565" y="1523238"/>
                  </a:moveTo>
                  <a:cubicBezTo>
                    <a:pt x="2840863" y="1711579"/>
                    <a:pt x="1980184" y="2065401"/>
                    <a:pt x="1199007" y="2573020"/>
                  </a:cubicBezTo>
                  <a:cubicBezTo>
                    <a:pt x="860171" y="2793238"/>
                    <a:pt x="542290" y="3038983"/>
                    <a:pt x="247142" y="3308985"/>
                  </a:cubicBezTo>
                  <a:lnTo>
                    <a:pt x="258191" y="3308985"/>
                  </a:lnTo>
                  <a:cubicBezTo>
                    <a:pt x="551180" y="3041269"/>
                    <a:pt x="866521" y="2797302"/>
                    <a:pt x="1203198" y="2578608"/>
                  </a:cubicBezTo>
                  <a:cubicBezTo>
                    <a:pt x="1983867" y="2071243"/>
                    <a:pt x="2841244" y="1718056"/>
                    <a:pt x="3758438" y="1529715"/>
                  </a:cubicBezTo>
                  <a:lnTo>
                    <a:pt x="3758438" y="1529715"/>
                  </a:lnTo>
                  <a:lnTo>
                    <a:pt x="3758438" y="1523365"/>
                  </a:lnTo>
                  <a:close/>
                  <a:moveTo>
                    <a:pt x="3758565" y="1750695"/>
                  </a:moveTo>
                  <a:cubicBezTo>
                    <a:pt x="3723640" y="1757045"/>
                    <a:pt x="3688842" y="1763522"/>
                    <a:pt x="3653917" y="1770380"/>
                  </a:cubicBezTo>
                  <a:cubicBezTo>
                    <a:pt x="2709418" y="1954911"/>
                    <a:pt x="1824482" y="2313813"/>
                    <a:pt x="1023239" y="2834386"/>
                  </a:cubicBezTo>
                  <a:cubicBezTo>
                    <a:pt x="797052" y="2981325"/>
                    <a:pt x="580390" y="3139694"/>
                    <a:pt x="373380" y="3308985"/>
                  </a:cubicBezTo>
                  <a:lnTo>
                    <a:pt x="381381" y="3308985"/>
                  </a:lnTo>
                  <a:cubicBezTo>
                    <a:pt x="586486" y="3141345"/>
                    <a:pt x="801243" y="2984373"/>
                    <a:pt x="1025525" y="2838704"/>
                  </a:cubicBezTo>
                  <a:cubicBezTo>
                    <a:pt x="1826768" y="2318004"/>
                    <a:pt x="2710561" y="1961007"/>
                    <a:pt x="3654933" y="1776476"/>
                  </a:cubicBezTo>
                  <a:cubicBezTo>
                    <a:pt x="3689350" y="1769745"/>
                    <a:pt x="3723894" y="1763268"/>
                    <a:pt x="3758311" y="1757045"/>
                  </a:cubicBezTo>
                  <a:lnTo>
                    <a:pt x="3758311" y="1757045"/>
                  </a:lnTo>
                  <a:lnTo>
                    <a:pt x="3758311" y="1750822"/>
                  </a:lnTo>
                  <a:close/>
                  <a:moveTo>
                    <a:pt x="3758565" y="1985645"/>
                  </a:moveTo>
                  <a:cubicBezTo>
                    <a:pt x="3664204" y="2000377"/>
                    <a:pt x="3569970" y="2017014"/>
                    <a:pt x="3475736" y="2035302"/>
                  </a:cubicBezTo>
                  <a:cubicBezTo>
                    <a:pt x="2531237" y="2219833"/>
                    <a:pt x="1646301" y="2578735"/>
                    <a:pt x="845058" y="3099308"/>
                  </a:cubicBezTo>
                  <a:cubicBezTo>
                    <a:pt x="741172" y="3166745"/>
                    <a:pt x="639318" y="3236722"/>
                    <a:pt x="539369" y="3308985"/>
                  </a:cubicBezTo>
                  <a:lnTo>
                    <a:pt x="551307" y="3308985"/>
                  </a:lnTo>
                  <a:cubicBezTo>
                    <a:pt x="648716" y="3238627"/>
                    <a:pt x="748030" y="3170555"/>
                    <a:pt x="849249" y="3104769"/>
                  </a:cubicBezTo>
                  <a:cubicBezTo>
                    <a:pt x="1649222" y="2585974"/>
                    <a:pt x="2534285" y="2227072"/>
                    <a:pt x="3475609" y="2043176"/>
                  </a:cubicBezTo>
                  <a:cubicBezTo>
                    <a:pt x="3569843" y="2024762"/>
                    <a:pt x="3664077" y="2008251"/>
                    <a:pt x="3758438" y="1993392"/>
                  </a:cubicBezTo>
                  <a:lnTo>
                    <a:pt x="3758438" y="1993392"/>
                  </a:lnTo>
                  <a:lnTo>
                    <a:pt x="3758438" y="1985519"/>
                  </a:lnTo>
                  <a:close/>
                </a:path>
              </a:pathLst>
            </a:custGeom>
            <a:solidFill>
              <a:srgbClr val="727171"/>
            </a:solidFill>
          </p:spPr>
        </p:sp>
      </p:grpSp>
      <p:sp>
        <p:nvSpPr>
          <p:cNvPr id="8" name="TextBox 8"/>
          <p:cNvSpPr txBox="1"/>
          <p:nvPr/>
        </p:nvSpPr>
        <p:spPr>
          <a:xfrm>
            <a:off x="1142409" y="978465"/>
            <a:ext cx="16323421" cy="6669138"/>
          </a:xfrm>
          <a:prstGeom prst="rect">
            <a:avLst/>
          </a:prstGeom>
        </p:spPr>
        <p:txBody>
          <a:bodyPr lIns="0" tIns="0" rIns="0" bIns="0" rtlCol="0" anchor="t">
            <a:spAutoFit/>
          </a:bodyPr>
          <a:lstStyle/>
          <a:p>
            <a:pPr algn="ctr">
              <a:lnSpc>
                <a:spcPts val="12879"/>
              </a:lnSpc>
            </a:pPr>
            <a:r>
              <a:rPr lang="en-US" sz="9199" b="1">
                <a:solidFill>
                  <a:srgbClr val="000000"/>
                </a:solidFill>
                <a:latin typeface="Montserrat Bold"/>
                <a:ea typeface="Montserrat Bold"/>
                <a:cs typeface="Montserrat Bold"/>
                <a:sym typeface="Montserrat Bold"/>
              </a:rPr>
              <a:t>Conclusion</a:t>
            </a:r>
          </a:p>
          <a:p>
            <a:pPr algn="ctr">
              <a:lnSpc>
                <a:spcPts val="6974"/>
              </a:lnSpc>
            </a:pPr>
            <a:r>
              <a:rPr lang="en-US" sz="4999">
                <a:solidFill>
                  <a:srgbClr val="000000"/>
                </a:solidFill>
                <a:latin typeface="Aileron"/>
                <a:ea typeface="Aileron"/>
                <a:cs typeface="Aileron"/>
                <a:sym typeface="Aileron"/>
              </a:rPr>
              <a:t>The outcome of this project shows the capability of machine learning to be fruitful in this Task. We have tried to build a model that helps in catching many intuitive indications of real and fake news. We have used multiple performance matrics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500</Words>
  <Application>Microsoft Office PowerPoint</Application>
  <PresentationFormat>Custom</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Montserrat</vt:lpstr>
      <vt:lpstr>Open Sauce Heavy</vt:lpstr>
      <vt:lpstr>Calibri</vt:lpstr>
      <vt:lpstr>Montserrat Bold</vt:lpstr>
      <vt:lpstr>Aileron</vt:lpstr>
      <vt:lpstr>Microsoft JhengHei UI</vt:lpstr>
      <vt:lpstr>Horizon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Detection.pptx.pdf</dc:title>
  <cp:lastModifiedBy>Chaithanya Raj</cp:lastModifiedBy>
  <cp:revision>2</cp:revision>
  <dcterms:created xsi:type="dcterms:W3CDTF">2006-08-16T00:00:00Z</dcterms:created>
  <dcterms:modified xsi:type="dcterms:W3CDTF">2025-01-31T06:09:18Z</dcterms:modified>
  <dc:identifier>DAGdMlUATJE</dc:identifier>
</cp:coreProperties>
</file>