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eeram Jayaram" initials="SJ" lastIdx="1" clrIdx="0">
    <p:extLst>
      <p:ext uri="{19B8F6BF-5375-455C-9EA6-DF929625EA0E}">
        <p15:presenceInfo xmlns:p15="http://schemas.microsoft.com/office/powerpoint/2012/main" userId="8e2cb4dc7102e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18:26.98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87D55-7D27-4EAC-9D06-E58DD47C0E9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D27ACF-FE99-4EC4-A123-B40F1D7AF05E}">
      <dgm:prSet/>
      <dgm:spPr/>
      <dgm:t>
        <a:bodyPr/>
        <a:lstStyle/>
        <a:p>
          <a:r>
            <a:rPr lang="en-US"/>
            <a:t>Total</a:t>
          </a:r>
        </a:p>
      </dgm:t>
    </dgm:pt>
    <dgm:pt modelId="{5D6D9D89-2441-40B6-9CEA-D1CF3F720A3B}" type="parTrans" cxnId="{589AC5FB-6FFF-4597-8382-8AA5F9998531}">
      <dgm:prSet/>
      <dgm:spPr/>
      <dgm:t>
        <a:bodyPr/>
        <a:lstStyle/>
        <a:p>
          <a:endParaRPr lang="en-US"/>
        </a:p>
      </dgm:t>
    </dgm:pt>
    <dgm:pt modelId="{54F9AC8A-A254-4395-B716-B62D1B4554F3}" type="sibTrans" cxnId="{589AC5FB-6FFF-4597-8382-8AA5F9998531}">
      <dgm:prSet/>
      <dgm:spPr/>
      <dgm:t>
        <a:bodyPr/>
        <a:lstStyle/>
        <a:p>
          <a:endParaRPr lang="en-US"/>
        </a:p>
      </dgm:t>
    </dgm:pt>
    <dgm:pt modelId="{F0FB00D4-C37C-47B2-91C1-EF6B28E80DA1}">
      <dgm:prSet/>
      <dgm:spPr/>
      <dgm:t>
        <a:bodyPr/>
        <a:lstStyle/>
        <a:p>
          <a:r>
            <a:rPr lang="en-US"/>
            <a:t>Total Area Highlighted in Red = 133942 </a:t>
          </a:r>
        </a:p>
      </dgm:t>
    </dgm:pt>
    <dgm:pt modelId="{FE424AA2-5344-4813-AE05-A2EDDB80A0A2}" type="parTrans" cxnId="{3F387376-D043-4679-B9A9-E2070BEFAA10}">
      <dgm:prSet/>
      <dgm:spPr/>
      <dgm:t>
        <a:bodyPr/>
        <a:lstStyle/>
        <a:p>
          <a:endParaRPr lang="en-US"/>
        </a:p>
      </dgm:t>
    </dgm:pt>
    <dgm:pt modelId="{14743C11-631D-4728-BF7C-13170411470A}" type="sibTrans" cxnId="{3F387376-D043-4679-B9A9-E2070BEFAA10}">
      <dgm:prSet/>
      <dgm:spPr/>
      <dgm:t>
        <a:bodyPr/>
        <a:lstStyle/>
        <a:p>
          <a:endParaRPr lang="en-US"/>
        </a:p>
      </dgm:t>
    </dgm:pt>
    <dgm:pt modelId="{50E9F53A-DD69-41C9-9784-74CB16FB083B}">
      <dgm:prSet/>
      <dgm:spPr/>
      <dgm:t>
        <a:bodyPr/>
        <a:lstStyle/>
        <a:p>
          <a:r>
            <a:rPr lang="en-US"/>
            <a:t>Total</a:t>
          </a:r>
        </a:p>
      </dgm:t>
    </dgm:pt>
    <dgm:pt modelId="{661FC1DC-F2A0-41F4-A10D-C26BCFD7B465}" type="parTrans" cxnId="{55446F64-E92A-4F20-9985-BA64707E0480}">
      <dgm:prSet/>
      <dgm:spPr/>
      <dgm:t>
        <a:bodyPr/>
        <a:lstStyle/>
        <a:p>
          <a:endParaRPr lang="en-US"/>
        </a:p>
      </dgm:t>
    </dgm:pt>
    <dgm:pt modelId="{F568B3E9-6056-431D-B32A-1C8F155391D1}" type="sibTrans" cxnId="{55446F64-E92A-4F20-9985-BA64707E0480}">
      <dgm:prSet/>
      <dgm:spPr/>
      <dgm:t>
        <a:bodyPr/>
        <a:lstStyle/>
        <a:p>
          <a:endParaRPr lang="en-US"/>
        </a:p>
      </dgm:t>
    </dgm:pt>
    <dgm:pt modelId="{00410159-537D-4B6B-93E4-1C80068AC5B1}">
      <dgm:prSet/>
      <dgm:spPr/>
      <dgm:t>
        <a:bodyPr/>
        <a:lstStyle/>
        <a:p>
          <a:r>
            <a:rPr lang="en-US"/>
            <a:t>Total Area Highlighted in Blue = 326151</a:t>
          </a:r>
        </a:p>
      </dgm:t>
    </dgm:pt>
    <dgm:pt modelId="{0E72F13C-AE69-40C0-96A4-504D132A4B4F}" type="parTrans" cxnId="{91DD629B-5CBD-4BDE-83FF-6BDEF9A9CD4B}">
      <dgm:prSet/>
      <dgm:spPr/>
      <dgm:t>
        <a:bodyPr/>
        <a:lstStyle/>
        <a:p>
          <a:endParaRPr lang="en-US"/>
        </a:p>
      </dgm:t>
    </dgm:pt>
    <dgm:pt modelId="{EBEE0CA2-139C-4D62-AAFF-9A56FBBEE9CC}" type="sibTrans" cxnId="{91DD629B-5CBD-4BDE-83FF-6BDEF9A9CD4B}">
      <dgm:prSet/>
      <dgm:spPr/>
      <dgm:t>
        <a:bodyPr/>
        <a:lstStyle/>
        <a:p>
          <a:endParaRPr lang="en-US"/>
        </a:p>
      </dgm:t>
    </dgm:pt>
    <dgm:pt modelId="{85E14C1A-EF7B-4787-BAA7-DF8B14FF70B2}">
      <dgm:prSet/>
      <dgm:spPr/>
      <dgm:t>
        <a:bodyPr/>
        <a:lstStyle/>
        <a:p>
          <a:r>
            <a:rPr lang="en-US"/>
            <a:t>Portion</a:t>
          </a:r>
        </a:p>
      </dgm:t>
    </dgm:pt>
    <dgm:pt modelId="{8BC28C9D-6155-44C0-AE8F-658B1B8B0B95}" type="parTrans" cxnId="{651B7107-A780-4E1F-957D-27B2E41ECA8E}">
      <dgm:prSet/>
      <dgm:spPr/>
      <dgm:t>
        <a:bodyPr/>
        <a:lstStyle/>
        <a:p>
          <a:endParaRPr lang="en-US"/>
        </a:p>
      </dgm:t>
    </dgm:pt>
    <dgm:pt modelId="{E91D5693-0D6F-41FE-87CE-DD76F184F4D6}" type="sibTrans" cxnId="{651B7107-A780-4E1F-957D-27B2E41ECA8E}">
      <dgm:prSet/>
      <dgm:spPr/>
      <dgm:t>
        <a:bodyPr/>
        <a:lstStyle/>
        <a:p>
          <a:endParaRPr lang="en-US"/>
        </a:p>
      </dgm:t>
    </dgm:pt>
    <dgm:pt modelId="{C9A99760-B133-423C-8634-874638760165}">
      <dgm:prSet/>
      <dgm:spPr/>
      <dgm:t>
        <a:bodyPr/>
        <a:lstStyle/>
        <a:p>
          <a:r>
            <a:rPr lang="en-US" dirty="0"/>
            <a:t>Portion of it is 0.4291</a:t>
          </a:r>
        </a:p>
      </dgm:t>
    </dgm:pt>
    <dgm:pt modelId="{F0C466E5-C18F-4C76-89B3-736958BA3C2F}" type="parTrans" cxnId="{499BAB2E-1B45-460A-B314-9300EB5CDE22}">
      <dgm:prSet/>
      <dgm:spPr/>
      <dgm:t>
        <a:bodyPr/>
        <a:lstStyle/>
        <a:p>
          <a:endParaRPr lang="en-US"/>
        </a:p>
      </dgm:t>
    </dgm:pt>
    <dgm:pt modelId="{F39EB277-5842-40FF-98DD-048BF101D99D}" type="sibTrans" cxnId="{499BAB2E-1B45-460A-B314-9300EB5CDE22}">
      <dgm:prSet/>
      <dgm:spPr/>
      <dgm:t>
        <a:bodyPr/>
        <a:lstStyle/>
        <a:p>
          <a:endParaRPr lang="en-US"/>
        </a:p>
      </dgm:t>
    </dgm:pt>
    <dgm:pt modelId="{2FEE12B3-A919-4468-BF76-2DF929925DBF}" type="pres">
      <dgm:prSet presAssocID="{B4487D55-7D27-4EAC-9D06-E58DD47C0E95}" presName="Name0" presStyleCnt="0">
        <dgm:presLayoutVars>
          <dgm:dir/>
          <dgm:animLvl val="lvl"/>
          <dgm:resizeHandles val="exact"/>
        </dgm:presLayoutVars>
      </dgm:prSet>
      <dgm:spPr/>
    </dgm:pt>
    <dgm:pt modelId="{788BF754-0091-4A3F-A146-217AD5590FF3}" type="pres">
      <dgm:prSet presAssocID="{2DD27ACF-FE99-4EC4-A123-B40F1D7AF05E}" presName="linNode" presStyleCnt="0"/>
      <dgm:spPr/>
    </dgm:pt>
    <dgm:pt modelId="{71256171-83E5-4F8B-B7EA-4BFE5816B803}" type="pres">
      <dgm:prSet presAssocID="{2DD27ACF-FE99-4EC4-A123-B40F1D7AF05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C08F1F26-AB5E-490C-8C70-247B2DBB17FB}" type="pres">
      <dgm:prSet presAssocID="{2DD27ACF-FE99-4EC4-A123-B40F1D7AF05E}" presName="descendantText" presStyleLbl="alignNode1" presStyleIdx="0" presStyleCnt="3">
        <dgm:presLayoutVars>
          <dgm:bulletEnabled/>
        </dgm:presLayoutVars>
      </dgm:prSet>
      <dgm:spPr/>
    </dgm:pt>
    <dgm:pt modelId="{38224A14-E09F-48BE-9681-01F9D866BAFF}" type="pres">
      <dgm:prSet presAssocID="{54F9AC8A-A254-4395-B716-B62D1B4554F3}" presName="sp" presStyleCnt="0"/>
      <dgm:spPr/>
    </dgm:pt>
    <dgm:pt modelId="{42853FAE-07A6-4F8C-98D1-D82607FF84AF}" type="pres">
      <dgm:prSet presAssocID="{50E9F53A-DD69-41C9-9784-74CB16FB083B}" presName="linNode" presStyleCnt="0"/>
      <dgm:spPr/>
    </dgm:pt>
    <dgm:pt modelId="{D2742F36-9AF8-4833-8C5B-B2B4A8A3410F}" type="pres">
      <dgm:prSet presAssocID="{50E9F53A-DD69-41C9-9784-74CB16FB083B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D37FFA2-9CF7-480C-A170-D554EF63BAC3}" type="pres">
      <dgm:prSet presAssocID="{50E9F53A-DD69-41C9-9784-74CB16FB083B}" presName="descendantText" presStyleLbl="alignNode1" presStyleIdx="1" presStyleCnt="3">
        <dgm:presLayoutVars>
          <dgm:bulletEnabled/>
        </dgm:presLayoutVars>
      </dgm:prSet>
      <dgm:spPr/>
    </dgm:pt>
    <dgm:pt modelId="{D9586927-E43C-4AAF-AA1A-D5017999EF67}" type="pres">
      <dgm:prSet presAssocID="{F568B3E9-6056-431D-B32A-1C8F155391D1}" presName="sp" presStyleCnt="0"/>
      <dgm:spPr/>
    </dgm:pt>
    <dgm:pt modelId="{866D40B3-2D3B-414A-8EB0-F6FFA411AB9B}" type="pres">
      <dgm:prSet presAssocID="{85E14C1A-EF7B-4787-BAA7-DF8B14FF70B2}" presName="linNode" presStyleCnt="0"/>
      <dgm:spPr/>
    </dgm:pt>
    <dgm:pt modelId="{E3554C6C-1708-471E-B8E1-A931F89B4D8B}" type="pres">
      <dgm:prSet presAssocID="{85E14C1A-EF7B-4787-BAA7-DF8B14FF70B2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7C046F4-8C73-4437-8DF5-06BDFAD470CF}" type="pres">
      <dgm:prSet presAssocID="{85E14C1A-EF7B-4787-BAA7-DF8B14FF70B2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651B7107-A780-4E1F-957D-27B2E41ECA8E}" srcId="{B4487D55-7D27-4EAC-9D06-E58DD47C0E95}" destId="{85E14C1A-EF7B-4787-BAA7-DF8B14FF70B2}" srcOrd="2" destOrd="0" parTransId="{8BC28C9D-6155-44C0-AE8F-658B1B8B0B95}" sibTransId="{E91D5693-0D6F-41FE-87CE-DD76F184F4D6}"/>
    <dgm:cxn modelId="{499BAB2E-1B45-460A-B314-9300EB5CDE22}" srcId="{85E14C1A-EF7B-4787-BAA7-DF8B14FF70B2}" destId="{C9A99760-B133-423C-8634-874638760165}" srcOrd="0" destOrd="0" parTransId="{F0C466E5-C18F-4C76-89B3-736958BA3C2F}" sibTransId="{F39EB277-5842-40FF-98DD-048BF101D99D}"/>
    <dgm:cxn modelId="{D0181038-A634-40D5-978C-8302626BBBEF}" type="presOf" srcId="{2DD27ACF-FE99-4EC4-A123-B40F1D7AF05E}" destId="{71256171-83E5-4F8B-B7EA-4BFE5816B803}" srcOrd="0" destOrd="0" presId="urn:microsoft.com/office/officeart/2016/7/layout/VerticalHollowActionList"/>
    <dgm:cxn modelId="{9DD2E141-59B9-4916-A446-04508209D7ED}" type="presOf" srcId="{00410159-537D-4B6B-93E4-1C80068AC5B1}" destId="{BD37FFA2-9CF7-480C-A170-D554EF63BAC3}" srcOrd="0" destOrd="0" presId="urn:microsoft.com/office/officeart/2016/7/layout/VerticalHollowActionList"/>
    <dgm:cxn modelId="{55446F64-E92A-4F20-9985-BA64707E0480}" srcId="{B4487D55-7D27-4EAC-9D06-E58DD47C0E95}" destId="{50E9F53A-DD69-41C9-9784-74CB16FB083B}" srcOrd="1" destOrd="0" parTransId="{661FC1DC-F2A0-41F4-A10D-C26BCFD7B465}" sibTransId="{F568B3E9-6056-431D-B32A-1C8F155391D1}"/>
    <dgm:cxn modelId="{7BFFDA6A-35FE-4FBC-9245-2E69934E64CD}" type="presOf" srcId="{B4487D55-7D27-4EAC-9D06-E58DD47C0E95}" destId="{2FEE12B3-A919-4468-BF76-2DF929925DBF}" srcOrd="0" destOrd="0" presId="urn:microsoft.com/office/officeart/2016/7/layout/VerticalHollowActionList"/>
    <dgm:cxn modelId="{40AF5950-F1EE-434B-A6A9-AB1D5CEE7EAF}" type="presOf" srcId="{F0FB00D4-C37C-47B2-91C1-EF6B28E80DA1}" destId="{C08F1F26-AB5E-490C-8C70-247B2DBB17FB}" srcOrd="0" destOrd="0" presId="urn:microsoft.com/office/officeart/2016/7/layout/VerticalHollowActionList"/>
    <dgm:cxn modelId="{3F387376-D043-4679-B9A9-E2070BEFAA10}" srcId="{2DD27ACF-FE99-4EC4-A123-B40F1D7AF05E}" destId="{F0FB00D4-C37C-47B2-91C1-EF6B28E80DA1}" srcOrd="0" destOrd="0" parTransId="{FE424AA2-5344-4813-AE05-A2EDDB80A0A2}" sibTransId="{14743C11-631D-4728-BF7C-13170411470A}"/>
    <dgm:cxn modelId="{91DD629B-5CBD-4BDE-83FF-6BDEF9A9CD4B}" srcId="{50E9F53A-DD69-41C9-9784-74CB16FB083B}" destId="{00410159-537D-4B6B-93E4-1C80068AC5B1}" srcOrd="0" destOrd="0" parTransId="{0E72F13C-AE69-40C0-96A4-504D132A4B4F}" sibTransId="{EBEE0CA2-139C-4D62-AAFF-9A56FBBEE9CC}"/>
    <dgm:cxn modelId="{C548FD9F-EBF8-4F23-A775-1D74203EF346}" type="presOf" srcId="{C9A99760-B133-423C-8634-874638760165}" destId="{C7C046F4-8C73-4437-8DF5-06BDFAD470CF}" srcOrd="0" destOrd="0" presId="urn:microsoft.com/office/officeart/2016/7/layout/VerticalHollowActionList"/>
    <dgm:cxn modelId="{619929A1-1DD4-4C62-ABFB-4E5BB1020F5D}" type="presOf" srcId="{85E14C1A-EF7B-4787-BAA7-DF8B14FF70B2}" destId="{E3554C6C-1708-471E-B8E1-A931F89B4D8B}" srcOrd="0" destOrd="0" presId="urn:microsoft.com/office/officeart/2016/7/layout/VerticalHollowActionList"/>
    <dgm:cxn modelId="{52E001D0-F50F-41DD-9FBE-0CC8AE11AC6C}" type="presOf" srcId="{50E9F53A-DD69-41C9-9784-74CB16FB083B}" destId="{D2742F36-9AF8-4833-8C5B-B2B4A8A3410F}" srcOrd="0" destOrd="0" presId="urn:microsoft.com/office/officeart/2016/7/layout/VerticalHollowActionList"/>
    <dgm:cxn modelId="{589AC5FB-6FFF-4597-8382-8AA5F9998531}" srcId="{B4487D55-7D27-4EAC-9D06-E58DD47C0E95}" destId="{2DD27ACF-FE99-4EC4-A123-B40F1D7AF05E}" srcOrd="0" destOrd="0" parTransId="{5D6D9D89-2441-40B6-9CEA-D1CF3F720A3B}" sibTransId="{54F9AC8A-A254-4395-B716-B62D1B4554F3}"/>
    <dgm:cxn modelId="{F5146B53-EF65-4185-9937-15CA51A58A13}" type="presParOf" srcId="{2FEE12B3-A919-4468-BF76-2DF929925DBF}" destId="{788BF754-0091-4A3F-A146-217AD5590FF3}" srcOrd="0" destOrd="0" presId="urn:microsoft.com/office/officeart/2016/7/layout/VerticalHollowActionList"/>
    <dgm:cxn modelId="{D2353C03-283F-4C8F-BC9C-7332090C8E62}" type="presParOf" srcId="{788BF754-0091-4A3F-A146-217AD5590FF3}" destId="{71256171-83E5-4F8B-B7EA-4BFE5816B803}" srcOrd="0" destOrd="0" presId="urn:microsoft.com/office/officeart/2016/7/layout/VerticalHollowActionList"/>
    <dgm:cxn modelId="{3079E39B-EB45-4BF6-B7D3-856A8EB580CE}" type="presParOf" srcId="{788BF754-0091-4A3F-A146-217AD5590FF3}" destId="{C08F1F26-AB5E-490C-8C70-247B2DBB17FB}" srcOrd="1" destOrd="0" presId="urn:microsoft.com/office/officeart/2016/7/layout/VerticalHollowActionList"/>
    <dgm:cxn modelId="{8390C221-E8F8-48A3-ABA7-8C2CBC6935A5}" type="presParOf" srcId="{2FEE12B3-A919-4468-BF76-2DF929925DBF}" destId="{38224A14-E09F-48BE-9681-01F9D866BAFF}" srcOrd="1" destOrd="0" presId="urn:microsoft.com/office/officeart/2016/7/layout/VerticalHollowActionList"/>
    <dgm:cxn modelId="{6B69B871-25FA-440B-BE5E-30B1F457B4BA}" type="presParOf" srcId="{2FEE12B3-A919-4468-BF76-2DF929925DBF}" destId="{42853FAE-07A6-4F8C-98D1-D82607FF84AF}" srcOrd="2" destOrd="0" presId="urn:microsoft.com/office/officeart/2016/7/layout/VerticalHollowActionList"/>
    <dgm:cxn modelId="{CE4AFBDD-DA75-4B0A-A28A-56E77ACA51CA}" type="presParOf" srcId="{42853FAE-07A6-4F8C-98D1-D82607FF84AF}" destId="{D2742F36-9AF8-4833-8C5B-B2B4A8A3410F}" srcOrd="0" destOrd="0" presId="urn:microsoft.com/office/officeart/2016/7/layout/VerticalHollowActionList"/>
    <dgm:cxn modelId="{07909603-35A7-4E89-9409-296FF1AC8071}" type="presParOf" srcId="{42853FAE-07A6-4F8C-98D1-D82607FF84AF}" destId="{BD37FFA2-9CF7-480C-A170-D554EF63BAC3}" srcOrd="1" destOrd="0" presId="urn:microsoft.com/office/officeart/2016/7/layout/VerticalHollowActionList"/>
    <dgm:cxn modelId="{43BEE02A-79CA-43A3-BEEE-C2FEAEDBEFE3}" type="presParOf" srcId="{2FEE12B3-A919-4468-BF76-2DF929925DBF}" destId="{D9586927-E43C-4AAF-AA1A-D5017999EF67}" srcOrd="3" destOrd="0" presId="urn:microsoft.com/office/officeart/2016/7/layout/VerticalHollowActionList"/>
    <dgm:cxn modelId="{5346C7D4-1D63-4594-8DA0-E5132E081897}" type="presParOf" srcId="{2FEE12B3-A919-4468-BF76-2DF929925DBF}" destId="{866D40B3-2D3B-414A-8EB0-F6FFA411AB9B}" srcOrd="4" destOrd="0" presId="urn:microsoft.com/office/officeart/2016/7/layout/VerticalHollowActionList"/>
    <dgm:cxn modelId="{A8FBF335-C86E-4ADF-B894-9C44E84AB7A1}" type="presParOf" srcId="{866D40B3-2D3B-414A-8EB0-F6FFA411AB9B}" destId="{E3554C6C-1708-471E-B8E1-A931F89B4D8B}" srcOrd="0" destOrd="0" presId="urn:microsoft.com/office/officeart/2016/7/layout/VerticalHollowActionList"/>
    <dgm:cxn modelId="{AA1BCD6B-659F-4649-BC9A-4FECF539D2CD}" type="presParOf" srcId="{866D40B3-2D3B-414A-8EB0-F6FFA411AB9B}" destId="{C7C046F4-8C73-4437-8DF5-06BDFAD470C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E0358-7741-4FEF-8E13-A3023F50370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55A322-F219-4A9D-A01E-6F415B993F28}">
      <dgm:prSet/>
      <dgm:spPr/>
      <dgm:t>
        <a:bodyPr/>
        <a:lstStyle/>
        <a:p>
          <a:r>
            <a:rPr lang="en-US"/>
            <a:t>Separate the given text file and converted it as Excel file.</a:t>
          </a:r>
        </a:p>
      </dgm:t>
    </dgm:pt>
    <dgm:pt modelId="{66F5F1DA-CA5D-4B72-B84C-F68B51595A92}" type="parTrans" cxnId="{23BAFBD6-FB65-483A-B877-84080C25C77A}">
      <dgm:prSet/>
      <dgm:spPr/>
      <dgm:t>
        <a:bodyPr/>
        <a:lstStyle/>
        <a:p>
          <a:endParaRPr lang="en-US"/>
        </a:p>
      </dgm:t>
    </dgm:pt>
    <dgm:pt modelId="{A0996394-43EF-4317-B739-1B8A6CA6984E}" type="sibTrans" cxnId="{23BAFBD6-FB65-483A-B877-84080C25C77A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320E9234-BB88-4169-A69A-FB596CAF5ADE}">
      <dgm:prSet/>
      <dgm:spPr/>
      <dgm:t>
        <a:bodyPr/>
        <a:lstStyle/>
        <a:p>
          <a:r>
            <a:rPr lang="en-US"/>
            <a:t>The unique nodes are extracted using R</a:t>
          </a:r>
        </a:p>
      </dgm:t>
    </dgm:pt>
    <dgm:pt modelId="{6BAD2182-D140-4BFE-ABB3-2164131DA418}" type="parTrans" cxnId="{E1F446AD-670D-4296-A346-7967BD1E8AA4}">
      <dgm:prSet/>
      <dgm:spPr/>
      <dgm:t>
        <a:bodyPr/>
        <a:lstStyle/>
        <a:p>
          <a:endParaRPr lang="en-US"/>
        </a:p>
      </dgm:t>
    </dgm:pt>
    <dgm:pt modelId="{860A39E8-06AF-45A3-8303-E89C4DEE0B57}" type="sibTrans" cxnId="{E1F446AD-670D-4296-A346-7967BD1E8AA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843235D-DF73-402E-85DE-7189E30568F2}">
      <dgm:prSet/>
      <dgm:spPr/>
      <dgm:t>
        <a:bodyPr/>
        <a:lstStyle/>
        <a:p>
          <a:r>
            <a:rPr lang="en-US"/>
            <a:t>Assumed the all the nodes are used for prediction. </a:t>
          </a:r>
        </a:p>
      </dgm:t>
    </dgm:pt>
    <dgm:pt modelId="{FCEC56EA-C1C2-4930-A452-7CE53B4BB592}" type="parTrans" cxnId="{6FD9E718-2B73-40B2-BBA5-A902C583DB14}">
      <dgm:prSet/>
      <dgm:spPr/>
      <dgm:t>
        <a:bodyPr/>
        <a:lstStyle/>
        <a:p>
          <a:endParaRPr lang="en-US"/>
        </a:p>
      </dgm:t>
    </dgm:pt>
    <dgm:pt modelId="{94C42763-FC68-4B12-A5CD-AB08B0621761}" type="sibTrans" cxnId="{6FD9E718-2B73-40B2-BBA5-A902C583DB1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AFDA978-21ED-4254-82BC-3194747599C0}">
      <dgm:prSet/>
      <dgm:spPr/>
      <dgm:t>
        <a:bodyPr/>
        <a:lstStyle/>
        <a:p>
          <a:r>
            <a:rPr lang="en-US" dirty="0"/>
            <a:t>Consider [</a:t>
          </a:r>
          <a:r>
            <a:rPr lang="en-US" dirty="0" err="1"/>
            <a:t>NodeId</a:t>
          </a:r>
          <a:r>
            <a:rPr lang="en-US" dirty="0"/>
            <a:t>: 9918] is not present in left column but it is presented in right column. Since it is Swing node pulled the friends list  of this node from 1</a:t>
          </a:r>
          <a:r>
            <a:rPr lang="en-US" baseline="30000" dirty="0"/>
            <a:t>st</a:t>
          </a:r>
          <a:r>
            <a:rPr lang="en-US" dirty="0"/>
            <a:t> column. </a:t>
          </a:r>
        </a:p>
      </dgm:t>
    </dgm:pt>
    <dgm:pt modelId="{8D407DF2-CFF2-4933-B39F-304C456EA896}" type="parTrans" cxnId="{84E93B55-D20F-4112-8BBC-0C92135174BC}">
      <dgm:prSet/>
      <dgm:spPr/>
      <dgm:t>
        <a:bodyPr/>
        <a:lstStyle/>
        <a:p>
          <a:endParaRPr lang="en-US"/>
        </a:p>
      </dgm:t>
    </dgm:pt>
    <dgm:pt modelId="{B07B78A6-6814-46C9-A5D6-B42501B2AFC6}" type="sibTrans" cxnId="{84E93B55-D20F-4112-8BBC-0C92135174B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965477-120A-4248-A189-8A6F683CF03B}">
      <dgm:prSet/>
      <dgm:spPr/>
      <dgm:t>
        <a:bodyPr/>
        <a:lstStyle/>
        <a:p>
          <a:r>
            <a:rPr lang="en-US" dirty="0"/>
            <a:t>Assuming if a swing node has a friends list who is a also a swing node excluding those node from the decision.</a:t>
          </a:r>
        </a:p>
      </dgm:t>
    </dgm:pt>
    <dgm:pt modelId="{8348CAC3-F186-42AE-A4EF-DE554241FCE7}" type="parTrans" cxnId="{83D67BB5-AD7B-4BC8-B224-8C94B0E3E8C8}">
      <dgm:prSet/>
      <dgm:spPr/>
      <dgm:t>
        <a:bodyPr/>
        <a:lstStyle/>
        <a:p>
          <a:endParaRPr lang="en-US"/>
        </a:p>
      </dgm:t>
    </dgm:pt>
    <dgm:pt modelId="{DEA129B8-95F4-4B6A-846A-F3F5C36DBC21}" type="sibTrans" cxnId="{83D67BB5-AD7B-4BC8-B224-8C94B0E3E8C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6EBF240-FA34-467A-8531-3FEEE807874B}" type="pres">
      <dgm:prSet presAssocID="{1AEE0358-7741-4FEF-8E13-A3023F50370B}" presName="Name0" presStyleCnt="0">
        <dgm:presLayoutVars>
          <dgm:animLvl val="lvl"/>
          <dgm:resizeHandles val="exact"/>
        </dgm:presLayoutVars>
      </dgm:prSet>
      <dgm:spPr/>
    </dgm:pt>
    <dgm:pt modelId="{6DA78441-C38A-4C44-8F9D-3C62823E6037}" type="pres">
      <dgm:prSet presAssocID="{0555A322-F219-4A9D-A01E-6F415B993F28}" presName="compositeNode" presStyleCnt="0">
        <dgm:presLayoutVars>
          <dgm:bulletEnabled val="1"/>
        </dgm:presLayoutVars>
      </dgm:prSet>
      <dgm:spPr/>
    </dgm:pt>
    <dgm:pt modelId="{A8733949-522B-4E09-9AC3-76A6C21B9C96}" type="pres">
      <dgm:prSet presAssocID="{0555A322-F219-4A9D-A01E-6F415B993F28}" presName="bgRect" presStyleLbl="bgAccFollowNode1" presStyleIdx="0" presStyleCnt="5"/>
      <dgm:spPr/>
    </dgm:pt>
    <dgm:pt modelId="{D1D9AE2A-9E65-4456-AE3C-CBCE8EB70E5E}" type="pres">
      <dgm:prSet presAssocID="{A0996394-43EF-4317-B739-1B8A6CA6984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C192624B-514E-4128-91D5-5A9F9982C917}" type="pres">
      <dgm:prSet presAssocID="{0555A322-F219-4A9D-A01E-6F415B993F28}" presName="bottomLine" presStyleLbl="alignNode1" presStyleIdx="1" presStyleCnt="10">
        <dgm:presLayoutVars/>
      </dgm:prSet>
      <dgm:spPr/>
    </dgm:pt>
    <dgm:pt modelId="{7C8158D0-6EBA-4FB3-B560-69AF513702AC}" type="pres">
      <dgm:prSet presAssocID="{0555A322-F219-4A9D-A01E-6F415B993F28}" presName="nodeText" presStyleLbl="bgAccFollowNode1" presStyleIdx="0" presStyleCnt="5">
        <dgm:presLayoutVars>
          <dgm:bulletEnabled val="1"/>
        </dgm:presLayoutVars>
      </dgm:prSet>
      <dgm:spPr/>
    </dgm:pt>
    <dgm:pt modelId="{F220644F-99FF-4592-80D9-AC154882FDC3}" type="pres">
      <dgm:prSet presAssocID="{A0996394-43EF-4317-B739-1B8A6CA6984E}" presName="sibTrans" presStyleCnt="0"/>
      <dgm:spPr/>
    </dgm:pt>
    <dgm:pt modelId="{1E7112F8-EB68-4C43-8008-80826E469858}" type="pres">
      <dgm:prSet presAssocID="{320E9234-BB88-4169-A69A-FB596CAF5ADE}" presName="compositeNode" presStyleCnt="0">
        <dgm:presLayoutVars>
          <dgm:bulletEnabled val="1"/>
        </dgm:presLayoutVars>
      </dgm:prSet>
      <dgm:spPr/>
    </dgm:pt>
    <dgm:pt modelId="{95B0BD63-5571-4AB5-8B44-4CDBF385A82D}" type="pres">
      <dgm:prSet presAssocID="{320E9234-BB88-4169-A69A-FB596CAF5ADE}" presName="bgRect" presStyleLbl="bgAccFollowNode1" presStyleIdx="1" presStyleCnt="5"/>
      <dgm:spPr/>
    </dgm:pt>
    <dgm:pt modelId="{86210756-57DD-4F17-8834-E52E98575D5A}" type="pres">
      <dgm:prSet presAssocID="{860A39E8-06AF-45A3-8303-E89C4DEE0B57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01071CA-3A95-4D96-B513-36B3F1FEB90C}" type="pres">
      <dgm:prSet presAssocID="{320E9234-BB88-4169-A69A-FB596CAF5ADE}" presName="bottomLine" presStyleLbl="alignNode1" presStyleIdx="3" presStyleCnt="10">
        <dgm:presLayoutVars/>
      </dgm:prSet>
      <dgm:spPr/>
    </dgm:pt>
    <dgm:pt modelId="{40A4C606-2452-4B5A-B816-4BE1EF681B04}" type="pres">
      <dgm:prSet presAssocID="{320E9234-BB88-4169-A69A-FB596CAF5ADE}" presName="nodeText" presStyleLbl="bgAccFollowNode1" presStyleIdx="1" presStyleCnt="5">
        <dgm:presLayoutVars>
          <dgm:bulletEnabled val="1"/>
        </dgm:presLayoutVars>
      </dgm:prSet>
      <dgm:spPr/>
    </dgm:pt>
    <dgm:pt modelId="{9C6FE53D-F7A7-4DF1-94CB-BCC78588E719}" type="pres">
      <dgm:prSet presAssocID="{860A39E8-06AF-45A3-8303-E89C4DEE0B57}" presName="sibTrans" presStyleCnt="0"/>
      <dgm:spPr/>
    </dgm:pt>
    <dgm:pt modelId="{C573E99B-EAF8-424E-AF03-2807524492C0}" type="pres">
      <dgm:prSet presAssocID="{A843235D-DF73-402E-85DE-7189E30568F2}" presName="compositeNode" presStyleCnt="0">
        <dgm:presLayoutVars>
          <dgm:bulletEnabled val="1"/>
        </dgm:presLayoutVars>
      </dgm:prSet>
      <dgm:spPr/>
    </dgm:pt>
    <dgm:pt modelId="{E103962A-22AE-47D8-B8E0-455A4000F79C}" type="pres">
      <dgm:prSet presAssocID="{A843235D-DF73-402E-85DE-7189E30568F2}" presName="bgRect" presStyleLbl="bgAccFollowNode1" presStyleIdx="2" presStyleCnt="5"/>
      <dgm:spPr/>
    </dgm:pt>
    <dgm:pt modelId="{79D0743A-3D01-4825-B93B-F5AFE2E7C725}" type="pres">
      <dgm:prSet presAssocID="{94C42763-FC68-4B12-A5CD-AB08B0621761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CC8C5F7F-5F4D-462E-8BD8-02B4C839A0F1}" type="pres">
      <dgm:prSet presAssocID="{A843235D-DF73-402E-85DE-7189E30568F2}" presName="bottomLine" presStyleLbl="alignNode1" presStyleIdx="5" presStyleCnt="10">
        <dgm:presLayoutVars/>
      </dgm:prSet>
      <dgm:spPr/>
    </dgm:pt>
    <dgm:pt modelId="{DFE8F0A3-DDED-41A5-9226-56B54C184DCB}" type="pres">
      <dgm:prSet presAssocID="{A843235D-DF73-402E-85DE-7189E30568F2}" presName="nodeText" presStyleLbl="bgAccFollowNode1" presStyleIdx="2" presStyleCnt="5">
        <dgm:presLayoutVars>
          <dgm:bulletEnabled val="1"/>
        </dgm:presLayoutVars>
      </dgm:prSet>
      <dgm:spPr/>
    </dgm:pt>
    <dgm:pt modelId="{F1EC4B07-5D9D-42B4-892C-A42F5322D6EB}" type="pres">
      <dgm:prSet presAssocID="{94C42763-FC68-4B12-A5CD-AB08B0621761}" presName="sibTrans" presStyleCnt="0"/>
      <dgm:spPr/>
    </dgm:pt>
    <dgm:pt modelId="{46A9B42D-1C42-46EF-BBF1-4DE29D508DEB}" type="pres">
      <dgm:prSet presAssocID="{DAFDA978-21ED-4254-82BC-3194747599C0}" presName="compositeNode" presStyleCnt="0">
        <dgm:presLayoutVars>
          <dgm:bulletEnabled val="1"/>
        </dgm:presLayoutVars>
      </dgm:prSet>
      <dgm:spPr/>
    </dgm:pt>
    <dgm:pt modelId="{976C76F5-649C-40A0-9276-655999A2003E}" type="pres">
      <dgm:prSet presAssocID="{DAFDA978-21ED-4254-82BC-3194747599C0}" presName="bgRect" presStyleLbl="bgAccFollowNode1" presStyleIdx="3" presStyleCnt="5"/>
      <dgm:spPr/>
    </dgm:pt>
    <dgm:pt modelId="{33BA6713-58FC-4063-A20E-0162F255634C}" type="pres">
      <dgm:prSet presAssocID="{B07B78A6-6814-46C9-A5D6-B42501B2AFC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F4F3BBB-63FA-4D04-ACE8-500A36511543}" type="pres">
      <dgm:prSet presAssocID="{DAFDA978-21ED-4254-82BC-3194747599C0}" presName="bottomLine" presStyleLbl="alignNode1" presStyleIdx="7" presStyleCnt="10">
        <dgm:presLayoutVars/>
      </dgm:prSet>
      <dgm:spPr/>
    </dgm:pt>
    <dgm:pt modelId="{22F73E3D-C6DE-463A-97CE-BB861FE75319}" type="pres">
      <dgm:prSet presAssocID="{DAFDA978-21ED-4254-82BC-3194747599C0}" presName="nodeText" presStyleLbl="bgAccFollowNode1" presStyleIdx="3" presStyleCnt="5">
        <dgm:presLayoutVars>
          <dgm:bulletEnabled val="1"/>
        </dgm:presLayoutVars>
      </dgm:prSet>
      <dgm:spPr/>
    </dgm:pt>
    <dgm:pt modelId="{84A0E1DC-07B7-4A3F-8CA8-CC1A9BC3B5BB}" type="pres">
      <dgm:prSet presAssocID="{B07B78A6-6814-46C9-A5D6-B42501B2AFC6}" presName="sibTrans" presStyleCnt="0"/>
      <dgm:spPr/>
    </dgm:pt>
    <dgm:pt modelId="{836ED8DC-4672-4668-97F2-36E933AFE02E}" type="pres">
      <dgm:prSet presAssocID="{0D965477-120A-4248-A189-8A6F683CF03B}" presName="compositeNode" presStyleCnt="0">
        <dgm:presLayoutVars>
          <dgm:bulletEnabled val="1"/>
        </dgm:presLayoutVars>
      </dgm:prSet>
      <dgm:spPr/>
    </dgm:pt>
    <dgm:pt modelId="{FB2F414E-1586-4DF7-ABAA-264DBA282C67}" type="pres">
      <dgm:prSet presAssocID="{0D965477-120A-4248-A189-8A6F683CF03B}" presName="bgRect" presStyleLbl="bgAccFollowNode1" presStyleIdx="4" presStyleCnt="5"/>
      <dgm:spPr/>
    </dgm:pt>
    <dgm:pt modelId="{096778C3-29CE-4E98-BE66-9DF6EFC460D5}" type="pres">
      <dgm:prSet presAssocID="{DEA129B8-95F4-4B6A-846A-F3F5C36DBC2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6AE854B-4936-4CF3-8727-1D82B533D5EA}" type="pres">
      <dgm:prSet presAssocID="{0D965477-120A-4248-A189-8A6F683CF03B}" presName="bottomLine" presStyleLbl="alignNode1" presStyleIdx="9" presStyleCnt="10">
        <dgm:presLayoutVars/>
      </dgm:prSet>
      <dgm:spPr/>
    </dgm:pt>
    <dgm:pt modelId="{2002E498-CF87-471B-A90D-C040916D5A9D}" type="pres">
      <dgm:prSet presAssocID="{0D965477-120A-4248-A189-8A6F683CF03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6FD9E718-2B73-40B2-BBA5-A902C583DB14}" srcId="{1AEE0358-7741-4FEF-8E13-A3023F50370B}" destId="{A843235D-DF73-402E-85DE-7189E30568F2}" srcOrd="2" destOrd="0" parTransId="{FCEC56EA-C1C2-4930-A452-7CE53B4BB592}" sibTransId="{94C42763-FC68-4B12-A5CD-AB08B0621761}"/>
    <dgm:cxn modelId="{9B06FA21-31CB-4C0D-92F2-D496C776AEED}" type="presOf" srcId="{320E9234-BB88-4169-A69A-FB596CAF5ADE}" destId="{40A4C606-2452-4B5A-B816-4BE1EF681B04}" srcOrd="1" destOrd="0" presId="urn:microsoft.com/office/officeart/2016/7/layout/BasicLinearProcessNumbered"/>
    <dgm:cxn modelId="{D10E7B24-5705-4268-83E7-D9D3E7DF8E5D}" type="presOf" srcId="{A0996394-43EF-4317-B739-1B8A6CA6984E}" destId="{D1D9AE2A-9E65-4456-AE3C-CBCE8EB70E5E}" srcOrd="0" destOrd="0" presId="urn:microsoft.com/office/officeart/2016/7/layout/BasicLinearProcessNumbered"/>
    <dgm:cxn modelId="{552E3431-B8AC-414C-ACC9-F6DDC080DC50}" type="presOf" srcId="{0555A322-F219-4A9D-A01E-6F415B993F28}" destId="{A8733949-522B-4E09-9AC3-76A6C21B9C96}" srcOrd="0" destOrd="0" presId="urn:microsoft.com/office/officeart/2016/7/layout/BasicLinearProcessNumbered"/>
    <dgm:cxn modelId="{C3C65633-35B3-4B11-8670-7C8549EF7542}" type="presOf" srcId="{A843235D-DF73-402E-85DE-7189E30568F2}" destId="{DFE8F0A3-DDED-41A5-9226-56B54C184DCB}" srcOrd="1" destOrd="0" presId="urn:microsoft.com/office/officeart/2016/7/layout/BasicLinearProcessNumbered"/>
    <dgm:cxn modelId="{A7C35541-79B7-471F-92CF-EC62FD32DC31}" type="presOf" srcId="{0D965477-120A-4248-A189-8A6F683CF03B}" destId="{2002E498-CF87-471B-A90D-C040916D5A9D}" srcOrd="1" destOrd="0" presId="urn:microsoft.com/office/officeart/2016/7/layout/BasicLinearProcessNumbered"/>
    <dgm:cxn modelId="{72F70447-3EF4-4F55-BF44-F8FA440BAA62}" type="presOf" srcId="{DAFDA978-21ED-4254-82BC-3194747599C0}" destId="{22F73E3D-C6DE-463A-97CE-BB861FE75319}" srcOrd="1" destOrd="0" presId="urn:microsoft.com/office/officeart/2016/7/layout/BasicLinearProcessNumbered"/>
    <dgm:cxn modelId="{84E93B55-D20F-4112-8BBC-0C92135174BC}" srcId="{1AEE0358-7741-4FEF-8E13-A3023F50370B}" destId="{DAFDA978-21ED-4254-82BC-3194747599C0}" srcOrd="3" destOrd="0" parTransId="{8D407DF2-CFF2-4933-B39F-304C456EA896}" sibTransId="{B07B78A6-6814-46C9-A5D6-B42501B2AFC6}"/>
    <dgm:cxn modelId="{8CFBBF7A-93BC-4463-AAF7-94447D740642}" type="presOf" srcId="{94C42763-FC68-4B12-A5CD-AB08B0621761}" destId="{79D0743A-3D01-4825-B93B-F5AFE2E7C725}" srcOrd="0" destOrd="0" presId="urn:microsoft.com/office/officeart/2016/7/layout/BasicLinearProcessNumbered"/>
    <dgm:cxn modelId="{6724C68A-2A95-4826-882A-B32DEAB8E6C4}" type="presOf" srcId="{DAFDA978-21ED-4254-82BC-3194747599C0}" destId="{976C76F5-649C-40A0-9276-655999A2003E}" srcOrd="0" destOrd="0" presId="urn:microsoft.com/office/officeart/2016/7/layout/BasicLinearProcessNumbered"/>
    <dgm:cxn modelId="{0BC46EA5-08A6-431C-A534-6F480A897E1D}" type="presOf" srcId="{DEA129B8-95F4-4B6A-846A-F3F5C36DBC21}" destId="{096778C3-29CE-4E98-BE66-9DF6EFC460D5}" srcOrd="0" destOrd="0" presId="urn:microsoft.com/office/officeart/2016/7/layout/BasicLinearProcessNumbered"/>
    <dgm:cxn modelId="{72D4A5A6-FEE9-47FA-9CEC-AF37B4344922}" type="presOf" srcId="{B07B78A6-6814-46C9-A5D6-B42501B2AFC6}" destId="{33BA6713-58FC-4063-A20E-0162F255634C}" srcOrd="0" destOrd="0" presId="urn:microsoft.com/office/officeart/2016/7/layout/BasicLinearProcessNumbered"/>
    <dgm:cxn modelId="{E1F446AD-670D-4296-A346-7967BD1E8AA4}" srcId="{1AEE0358-7741-4FEF-8E13-A3023F50370B}" destId="{320E9234-BB88-4169-A69A-FB596CAF5ADE}" srcOrd="1" destOrd="0" parTransId="{6BAD2182-D140-4BFE-ABB3-2164131DA418}" sibTransId="{860A39E8-06AF-45A3-8303-E89C4DEE0B57}"/>
    <dgm:cxn modelId="{83D67BB5-AD7B-4BC8-B224-8C94B0E3E8C8}" srcId="{1AEE0358-7741-4FEF-8E13-A3023F50370B}" destId="{0D965477-120A-4248-A189-8A6F683CF03B}" srcOrd="4" destOrd="0" parTransId="{8348CAC3-F186-42AE-A4EF-DE554241FCE7}" sibTransId="{DEA129B8-95F4-4B6A-846A-F3F5C36DBC21}"/>
    <dgm:cxn modelId="{6BC974BA-FF5A-4B6E-8FB2-4BE8189C99BE}" type="presOf" srcId="{320E9234-BB88-4169-A69A-FB596CAF5ADE}" destId="{95B0BD63-5571-4AB5-8B44-4CDBF385A82D}" srcOrd="0" destOrd="0" presId="urn:microsoft.com/office/officeart/2016/7/layout/BasicLinearProcessNumbered"/>
    <dgm:cxn modelId="{045A1EBE-D137-48CE-AE4A-15132C0E3039}" type="presOf" srcId="{0D965477-120A-4248-A189-8A6F683CF03B}" destId="{FB2F414E-1586-4DF7-ABAA-264DBA282C67}" srcOrd="0" destOrd="0" presId="urn:microsoft.com/office/officeart/2016/7/layout/BasicLinearProcessNumbered"/>
    <dgm:cxn modelId="{1A797ED6-EBB0-45DA-9D89-35F8AB20B9CF}" type="presOf" srcId="{A843235D-DF73-402E-85DE-7189E30568F2}" destId="{E103962A-22AE-47D8-B8E0-455A4000F79C}" srcOrd="0" destOrd="0" presId="urn:microsoft.com/office/officeart/2016/7/layout/BasicLinearProcessNumbered"/>
    <dgm:cxn modelId="{23BAFBD6-FB65-483A-B877-84080C25C77A}" srcId="{1AEE0358-7741-4FEF-8E13-A3023F50370B}" destId="{0555A322-F219-4A9D-A01E-6F415B993F28}" srcOrd="0" destOrd="0" parTransId="{66F5F1DA-CA5D-4B72-B84C-F68B51595A92}" sibTransId="{A0996394-43EF-4317-B739-1B8A6CA6984E}"/>
    <dgm:cxn modelId="{28C5E0D9-B001-4D29-8761-B867BF557F06}" type="presOf" srcId="{860A39E8-06AF-45A3-8303-E89C4DEE0B57}" destId="{86210756-57DD-4F17-8834-E52E98575D5A}" srcOrd="0" destOrd="0" presId="urn:microsoft.com/office/officeart/2016/7/layout/BasicLinearProcessNumbered"/>
    <dgm:cxn modelId="{69ACB7EF-8BDD-4622-BADD-CDA9EB684392}" type="presOf" srcId="{1AEE0358-7741-4FEF-8E13-A3023F50370B}" destId="{D6EBF240-FA34-467A-8531-3FEEE807874B}" srcOrd="0" destOrd="0" presId="urn:microsoft.com/office/officeart/2016/7/layout/BasicLinearProcessNumbered"/>
    <dgm:cxn modelId="{ACD90CF7-043C-4DA9-ADC8-1B8ACA416863}" type="presOf" srcId="{0555A322-F219-4A9D-A01E-6F415B993F28}" destId="{7C8158D0-6EBA-4FB3-B560-69AF513702AC}" srcOrd="1" destOrd="0" presId="urn:microsoft.com/office/officeart/2016/7/layout/BasicLinearProcessNumbered"/>
    <dgm:cxn modelId="{4CA21390-5BAF-4907-9A4F-1E9B8B32895E}" type="presParOf" srcId="{D6EBF240-FA34-467A-8531-3FEEE807874B}" destId="{6DA78441-C38A-4C44-8F9D-3C62823E6037}" srcOrd="0" destOrd="0" presId="urn:microsoft.com/office/officeart/2016/7/layout/BasicLinearProcessNumbered"/>
    <dgm:cxn modelId="{B21B5047-4C20-4F5F-912B-D106BC746A73}" type="presParOf" srcId="{6DA78441-C38A-4C44-8F9D-3C62823E6037}" destId="{A8733949-522B-4E09-9AC3-76A6C21B9C96}" srcOrd="0" destOrd="0" presId="urn:microsoft.com/office/officeart/2016/7/layout/BasicLinearProcessNumbered"/>
    <dgm:cxn modelId="{DF2A83DD-574C-470C-A8F1-4A4E49774D0F}" type="presParOf" srcId="{6DA78441-C38A-4C44-8F9D-3C62823E6037}" destId="{D1D9AE2A-9E65-4456-AE3C-CBCE8EB70E5E}" srcOrd="1" destOrd="0" presId="urn:microsoft.com/office/officeart/2016/7/layout/BasicLinearProcessNumbered"/>
    <dgm:cxn modelId="{B115473B-4DD1-4FF2-A62C-1A72C7395130}" type="presParOf" srcId="{6DA78441-C38A-4C44-8F9D-3C62823E6037}" destId="{C192624B-514E-4128-91D5-5A9F9982C917}" srcOrd="2" destOrd="0" presId="urn:microsoft.com/office/officeart/2016/7/layout/BasicLinearProcessNumbered"/>
    <dgm:cxn modelId="{B21A3AB7-06A9-46F0-9E08-710F22DE0E1D}" type="presParOf" srcId="{6DA78441-C38A-4C44-8F9D-3C62823E6037}" destId="{7C8158D0-6EBA-4FB3-B560-69AF513702AC}" srcOrd="3" destOrd="0" presId="urn:microsoft.com/office/officeart/2016/7/layout/BasicLinearProcessNumbered"/>
    <dgm:cxn modelId="{D7EF56C7-6E59-48B8-912F-AAE40F0139FD}" type="presParOf" srcId="{D6EBF240-FA34-467A-8531-3FEEE807874B}" destId="{F220644F-99FF-4592-80D9-AC154882FDC3}" srcOrd="1" destOrd="0" presId="urn:microsoft.com/office/officeart/2016/7/layout/BasicLinearProcessNumbered"/>
    <dgm:cxn modelId="{31D76E15-001D-423D-B414-A89DE59C06BB}" type="presParOf" srcId="{D6EBF240-FA34-467A-8531-3FEEE807874B}" destId="{1E7112F8-EB68-4C43-8008-80826E469858}" srcOrd="2" destOrd="0" presId="urn:microsoft.com/office/officeart/2016/7/layout/BasicLinearProcessNumbered"/>
    <dgm:cxn modelId="{DF909295-8D1E-4D7E-AEBA-4101BDCA19AE}" type="presParOf" srcId="{1E7112F8-EB68-4C43-8008-80826E469858}" destId="{95B0BD63-5571-4AB5-8B44-4CDBF385A82D}" srcOrd="0" destOrd="0" presId="urn:microsoft.com/office/officeart/2016/7/layout/BasicLinearProcessNumbered"/>
    <dgm:cxn modelId="{F4C0DCD9-90CF-4571-9854-48D14A77E303}" type="presParOf" srcId="{1E7112F8-EB68-4C43-8008-80826E469858}" destId="{86210756-57DD-4F17-8834-E52E98575D5A}" srcOrd="1" destOrd="0" presId="urn:microsoft.com/office/officeart/2016/7/layout/BasicLinearProcessNumbered"/>
    <dgm:cxn modelId="{AA316FAD-5DF2-496F-ADA0-E159FE1AD73B}" type="presParOf" srcId="{1E7112F8-EB68-4C43-8008-80826E469858}" destId="{701071CA-3A95-4D96-B513-36B3F1FEB90C}" srcOrd="2" destOrd="0" presId="urn:microsoft.com/office/officeart/2016/7/layout/BasicLinearProcessNumbered"/>
    <dgm:cxn modelId="{E5E5790A-953E-4C0A-9113-4275509E6AC3}" type="presParOf" srcId="{1E7112F8-EB68-4C43-8008-80826E469858}" destId="{40A4C606-2452-4B5A-B816-4BE1EF681B04}" srcOrd="3" destOrd="0" presId="urn:microsoft.com/office/officeart/2016/7/layout/BasicLinearProcessNumbered"/>
    <dgm:cxn modelId="{F5978889-67D8-4B70-A384-B799B8889AF5}" type="presParOf" srcId="{D6EBF240-FA34-467A-8531-3FEEE807874B}" destId="{9C6FE53D-F7A7-4DF1-94CB-BCC78588E719}" srcOrd="3" destOrd="0" presId="urn:microsoft.com/office/officeart/2016/7/layout/BasicLinearProcessNumbered"/>
    <dgm:cxn modelId="{7B1CEBED-6050-491E-9F14-A40B761C19F3}" type="presParOf" srcId="{D6EBF240-FA34-467A-8531-3FEEE807874B}" destId="{C573E99B-EAF8-424E-AF03-2807524492C0}" srcOrd="4" destOrd="0" presId="urn:microsoft.com/office/officeart/2016/7/layout/BasicLinearProcessNumbered"/>
    <dgm:cxn modelId="{653D4088-960C-4B55-9664-4A379DAE3CC6}" type="presParOf" srcId="{C573E99B-EAF8-424E-AF03-2807524492C0}" destId="{E103962A-22AE-47D8-B8E0-455A4000F79C}" srcOrd="0" destOrd="0" presId="urn:microsoft.com/office/officeart/2016/7/layout/BasicLinearProcessNumbered"/>
    <dgm:cxn modelId="{8D234066-8DBB-4E6D-B20B-4C910AEAF717}" type="presParOf" srcId="{C573E99B-EAF8-424E-AF03-2807524492C0}" destId="{79D0743A-3D01-4825-B93B-F5AFE2E7C725}" srcOrd="1" destOrd="0" presId="urn:microsoft.com/office/officeart/2016/7/layout/BasicLinearProcessNumbered"/>
    <dgm:cxn modelId="{D795D268-4658-4A88-AE3A-981AB78B7193}" type="presParOf" srcId="{C573E99B-EAF8-424E-AF03-2807524492C0}" destId="{CC8C5F7F-5F4D-462E-8BD8-02B4C839A0F1}" srcOrd="2" destOrd="0" presId="urn:microsoft.com/office/officeart/2016/7/layout/BasicLinearProcessNumbered"/>
    <dgm:cxn modelId="{4735EEB3-A7D8-4348-860C-3BD64A3FC103}" type="presParOf" srcId="{C573E99B-EAF8-424E-AF03-2807524492C0}" destId="{DFE8F0A3-DDED-41A5-9226-56B54C184DCB}" srcOrd="3" destOrd="0" presId="urn:microsoft.com/office/officeart/2016/7/layout/BasicLinearProcessNumbered"/>
    <dgm:cxn modelId="{C52137C1-E7E5-4672-8F7A-E2F57430948C}" type="presParOf" srcId="{D6EBF240-FA34-467A-8531-3FEEE807874B}" destId="{F1EC4B07-5D9D-42B4-892C-A42F5322D6EB}" srcOrd="5" destOrd="0" presId="urn:microsoft.com/office/officeart/2016/7/layout/BasicLinearProcessNumbered"/>
    <dgm:cxn modelId="{650F7288-1B48-4CDE-A754-DC23D619F693}" type="presParOf" srcId="{D6EBF240-FA34-467A-8531-3FEEE807874B}" destId="{46A9B42D-1C42-46EF-BBF1-4DE29D508DEB}" srcOrd="6" destOrd="0" presId="urn:microsoft.com/office/officeart/2016/7/layout/BasicLinearProcessNumbered"/>
    <dgm:cxn modelId="{A2146089-7E37-4CE5-9BD3-DF101D1D4B00}" type="presParOf" srcId="{46A9B42D-1C42-46EF-BBF1-4DE29D508DEB}" destId="{976C76F5-649C-40A0-9276-655999A2003E}" srcOrd="0" destOrd="0" presId="urn:microsoft.com/office/officeart/2016/7/layout/BasicLinearProcessNumbered"/>
    <dgm:cxn modelId="{4DD70AD0-F2F4-421F-ABF5-FCFE71159290}" type="presParOf" srcId="{46A9B42D-1C42-46EF-BBF1-4DE29D508DEB}" destId="{33BA6713-58FC-4063-A20E-0162F255634C}" srcOrd="1" destOrd="0" presId="urn:microsoft.com/office/officeart/2016/7/layout/BasicLinearProcessNumbered"/>
    <dgm:cxn modelId="{6CA6EA7D-EC11-4F07-A5DD-6F6368C3E51F}" type="presParOf" srcId="{46A9B42D-1C42-46EF-BBF1-4DE29D508DEB}" destId="{FF4F3BBB-63FA-4D04-ACE8-500A36511543}" srcOrd="2" destOrd="0" presId="urn:microsoft.com/office/officeart/2016/7/layout/BasicLinearProcessNumbered"/>
    <dgm:cxn modelId="{3BF17992-F3A9-415F-B9A7-C1D29533875E}" type="presParOf" srcId="{46A9B42D-1C42-46EF-BBF1-4DE29D508DEB}" destId="{22F73E3D-C6DE-463A-97CE-BB861FE75319}" srcOrd="3" destOrd="0" presId="urn:microsoft.com/office/officeart/2016/7/layout/BasicLinearProcessNumbered"/>
    <dgm:cxn modelId="{CE433F2C-B6AE-4CD0-BB35-DFEB1EBBCA8D}" type="presParOf" srcId="{D6EBF240-FA34-467A-8531-3FEEE807874B}" destId="{84A0E1DC-07B7-4A3F-8CA8-CC1A9BC3B5BB}" srcOrd="7" destOrd="0" presId="urn:microsoft.com/office/officeart/2016/7/layout/BasicLinearProcessNumbered"/>
    <dgm:cxn modelId="{E6AF20A7-8073-4D0C-A058-8DB8A593C4E9}" type="presParOf" srcId="{D6EBF240-FA34-467A-8531-3FEEE807874B}" destId="{836ED8DC-4672-4668-97F2-36E933AFE02E}" srcOrd="8" destOrd="0" presId="urn:microsoft.com/office/officeart/2016/7/layout/BasicLinearProcessNumbered"/>
    <dgm:cxn modelId="{D6DED717-DC59-4050-9DCD-BDDEA7A40E55}" type="presParOf" srcId="{836ED8DC-4672-4668-97F2-36E933AFE02E}" destId="{FB2F414E-1586-4DF7-ABAA-264DBA282C67}" srcOrd="0" destOrd="0" presId="urn:microsoft.com/office/officeart/2016/7/layout/BasicLinearProcessNumbered"/>
    <dgm:cxn modelId="{A09C8D92-8D32-4C51-81D3-48F0EE7774C1}" type="presParOf" srcId="{836ED8DC-4672-4668-97F2-36E933AFE02E}" destId="{096778C3-29CE-4E98-BE66-9DF6EFC460D5}" srcOrd="1" destOrd="0" presId="urn:microsoft.com/office/officeart/2016/7/layout/BasicLinearProcessNumbered"/>
    <dgm:cxn modelId="{F05BB088-9317-4462-8ADC-E2EF12640391}" type="presParOf" srcId="{836ED8DC-4672-4668-97F2-36E933AFE02E}" destId="{D6AE854B-4936-4CF3-8727-1D82B533D5EA}" srcOrd="2" destOrd="0" presId="urn:microsoft.com/office/officeart/2016/7/layout/BasicLinearProcessNumbered"/>
    <dgm:cxn modelId="{0520D36E-A1FD-4668-B5BD-DDA59EAA85A0}" type="presParOf" srcId="{836ED8DC-4672-4668-97F2-36E933AFE02E}" destId="{2002E498-CF87-471B-A90D-C040916D5A9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F1F26-AB5E-490C-8C70-247B2DBB17FB}">
      <dsp:nvSpPr>
        <dsp:cNvPr id="0" name=""/>
        <dsp:cNvSpPr/>
      </dsp:nvSpPr>
      <dsp:spPr>
        <a:xfrm>
          <a:off x="2103120" y="1298"/>
          <a:ext cx="8412480" cy="1330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38007" rIns="163225" bIns="3380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Area Highlighted in Red = 133942 </a:t>
          </a:r>
        </a:p>
      </dsp:txBody>
      <dsp:txXfrm>
        <a:off x="2103120" y="1298"/>
        <a:ext cx="8412480" cy="1330734"/>
      </dsp:txXfrm>
    </dsp:sp>
    <dsp:sp modelId="{71256171-83E5-4F8B-B7EA-4BFE5816B803}">
      <dsp:nvSpPr>
        <dsp:cNvPr id="0" name=""/>
        <dsp:cNvSpPr/>
      </dsp:nvSpPr>
      <dsp:spPr>
        <a:xfrm>
          <a:off x="0" y="1298"/>
          <a:ext cx="2103120" cy="1330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1447" rIns="111290" bIns="131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Total</a:t>
          </a:r>
        </a:p>
      </dsp:txBody>
      <dsp:txXfrm>
        <a:off x="0" y="1298"/>
        <a:ext cx="2103120" cy="1330734"/>
      </dsp:txXfrm>
    </dsp:sp>
    <dsp:sp modelId="{BD37FFA2-9CF7-480C-A170-D554EF63BAC3}">
      <dsp:nvSpPr>
        <dsp:cNvPr id="0" name=""/>
        <dsp:cNvSpPr/>
      </dsp:nvSpPr>
      <dsp:spPr>
        <a:xfrm>
          <a:off x="2103120" y="1411876"/>
          <a:ext cx="8412480" cy="133073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38007" rIns="163225" bIns="3380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Area Highlighted in Blue = 326151</a:t>
          </a:r>
        </a:p>
      </dsp:txBody>
      <dsp:txXfrm>
        <a:off x="2103120" y="1411876"/>
        <a:ext cx="8412480" cy="1330734"/>
      </dsp:txXfrm>
    </dsp:sp>
    <dsp:sp modelId="{D2742F36-9AF8-4833-8C5B-B2B4A8A3410F}">
      <dsp:nvSpPr>
        <dsp:cNvPr id="0" name=""/>
        <dsp:cNvSpPr/>
      </dsp:nvSpPr>
      <dsp:spPr>
        <a:xfrm>
          <a:off x="0" y="1411876"/>
          <a:ext cx="2103120" cy="1330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1447" rIns="111290" bIns="131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Total</a:t>
          </a:r>
        </a:p>
      </dsp:txBody>
      <dsp:txXfrm>
        <a:off x="0" y="1411876"/>
        <a:ext cx="2103120" cy="1330734"/>
      </dsp:txXfrm>
    </dsp:sp>
    <dsp:sp modelId="{C7C046F4-8C73-4437-8DF5-06BDFAD470CF}">
      <dsp:nvSpPr>
        <dsp:cNvPr id="0" name=""/>
        <dsp:cNvSpPr/>
      </dsp:nvSpPr>
      <dsp:spPr>
        <a:xfrm>
          <a:off x="2103120" y="2822455"/>
          <a:ext cx="8412480" cy="133073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38007" rIns="163225" bIns="3380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Portion of it is 0.4291</a:t>
          </a:r>
        </a:p>
      </dsp:txBody>
      <dsp:txXfrm>
        <a:off x="2103120" y="2822455"/>
        <a:ext cx="8412480" cy="1330734"/>
      </dsp:txXfrm>
    </dsp:sp>
    <dsp:sp modelId="{E3554C6C-1708-471E-B8E1-A931F89B4D8B}">
      <dsp:nvSpPr>
        <dsp:cNvPr id="0" name=""/>
        <dsp:cNvSpPr/>
      </dsp:nvSpPr>
      <dsp:spPr>
        <a:xfrm>
          <a:off x="0" y="2822455"/>
          <a:ext cx="2103120" cy="13307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31447" rIns="111290" bIns="1314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Portion</a:t>
          </a:r>
        </a:p>
      </dsp:txBody>
      <dsp:txXfrm>
        <a:off x="0" y="2822455"/>
        <a:ext cx="2103120" cy="1330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33949-522B-4E09-9AC3-76A6C21B9C96}">
      <dsp:nvSpPr>
        <dsp:cNvPr id="0" name=""/>
        <dsp:cNvSpPr/>
      </dsp:nvSpPr>
      <dsp:spPr>
        <a:xfrm>
          <a:off x="3594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Separate the given text file and converted it as Excel file.</a:t>
          </a:r>
        </a:p>
      </dsp:txBody>
      <dsp:txXfrm>
        <a:off x="3594" y="1511407"/>
        <a:ext cx="1946002" cy="1634641"/>
      </dsp:txXfrm>
    </dsp:sp>
    <dsp:sp modelId="{D1D9AE2A-9E65-4456-AE3C-CBCE8EB70E5E}">
      <dsp:nvSpPr>
        <dsp:cNvPr id="0" name=""/>
        <dsp:cNvSpPr/>
      </dsp:nvSpPr>
      <dsp:spPr>
        <a:xfrm>
          <a:off x="567934" y="748574"/>
          <a:ext cx="817320" cy="8173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687628" y="868268"/>
        <a:ext cx="577932" cy="577932"/>
      </dsp:txXfrm>
    </dsp:sp>
    <dsp:sp modelId="{C192624B-514E-4128-91D5-5A9F9982C917}">
      <dsp:nvSpPr>
        <dsp:cNvPr id="0" name=""/>
        <dsp:cNvSpPr/>
      </dsp:nvSpPr>
      <dsp:spPr>
        <a:xfrm>
          <a:off x="3594" y="3200465"/>
          <a:ext cx="1946002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0BD63-5571-4AB5-8B44-4CDBF385A82D}">
      <dsp:nvSpPr>
        <dsp:cNvPr id="0" name=""/>
        <dsp:cNvSpPr/>
      </dsp:nvSpPr>
      <dsp:spPr>
        <a:xfrm>
          <a:off x="2144196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unique nodes are extracted using R</a:t>
          </a:r>
        </a:p>
      </dsp:txBody>
      <dsp:txXfrm>
        <a:off x="2144196" y="1511407"/>
        <a:ext cx="1946002" cy="1634641"/>
      </dsp:txXfrm>
    </dsp:sp>
    <dsp:sp modelId="{86210756-57DD-4F17-8834-E52E98575D5A}">
      <dsp:nvSpPr>
        <dsp:cNvPr id="0" name=""/>
        <dsp:cNvSpPr/>
      </dsp:nvSpPr>
      <dsp:spPr>
        <a:xfrm>
          <a:off x="2708537" y="748574"/>
          <a:ext cx="817320" cy="817320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828231" y="868268"/>
        <a:ext cx="577932" cy="577932"/>
      </dsp:txXfrm>
    </dsp:sp>
    <dsp:sp modelId="{701071CA-3A95-4D96-B513-36B3F1FEB90C}">
      <dsp:nvSpPr>
        <dsp:cNvPr id="0" name=""/>
        <dsp:cNvSpPr/>
      </dsp:nvSpPr>
      <dsp:spPr>
        <a:xfrm>
          <a:off x="2144196" y="3200465"/>
          <a:ext cx="1946002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962A-22AE-47D8-B8E0-455A4000F79C}">
      <dsp:nvSpPr>
        <dsp:cNvPr id="0" name=""/>
        <dsp:cNvSpPr/>
      </dsp:nvSpPr>
      <dsp:spPr>
        <a:xfrm>
          <a:off x="4284798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Assumed the all the nodes are used for prediction. </a:t>
          </a:r>
        </a:p>
      </dsp:txBody>
      <dsp:txXfrm>
        <a:off x="4284798" y="1511407"/>
        <a:ext cx="1946002" cy="1634641"/>
      </dsp:txXfrm>
    </dsp:sp>
    <dsp:sp modelId="{79D0743A-3D01-4825-B93B-F5AFE2E7C725}">
      <dsp:nvSpPr>
        <dsp:cNvPr id="0" name=""/>
        <dsp:cNvSpPr/>
      </dsp:nvSpPr>
      <dsp:spPr>
        <a:xfrm>
          <a:off x="4849139" y="748574"/>
          <a:ext cx="817320" cy="817320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4968833" y="868268"/>
        <a:ext cx="577932" cy="577932"/>
      </dsp:txXfrm>
    </dsp:sp>
    <dsp:sp modelId="{CC8C5F7F-5F4D-462E-8BD8-02B4C839A0F1}">
      <dsp:nvSpPr>
        <dsp:cNvPr id="0" name=""/>
        <dsp:cNvSpPr/>
      </dsp:nvSpPr>
      <dsp:spPr>
        <a:xfrm>
          <a:off x="4284798" y="3200465"/>
          <a:ext cx="1946002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C76F5-649C-40A0-9276-655999A2003E}">
      <dsp:nvSpPr>
        <dsp:cNvPr id="0" name=""/>
        <dsp:cNvSpPr/>
      </dsp:nvSpPr>
      <dsp:spPr>
        <a:xfrm>
          <a:off x="6425401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Consider [</a:t>
          </a:r>
          <a:r>
            <a:rPr lang="en-US" sz="1100" kern="1200" dirty="0" err="1"/>
            <a:t>NodeId</a:t>
          </a:r>
          <a:r>
            <a:rPr lang="en-US" sz="1100" kern="1200" dirty="0"/>
            <a:t>: 9918] is not present in left column but it is presented in right column. Since it is Swing node pulled the friends list  of this node from 1</a:t>
          </a:r>
          <a:r>
            <a:rPr lang="en-US" sz="1100" kern="1200" baseline="30000" dirty="0"/>
            <a:t>st</a:t>
          </a:r>
          <a:r>
            <a:rPr lang="en-US" sz="1100" kern="1200" dirty="0"/>
            <a:t> column. </a:t>
          </a:r>
        </a:p>
      </dsp:txBody>
      <dsp:txXfrm>
        <a:off x="6425401" y="1511407"/>
        <a:ext cx="1946002" cy="1634641"/>
      </dsp:txXfrm>
    </dsp:sp>
    <dsp:sp modelId="{33BA6713-58FC-4063-A20E-0162F255634C}">
      <dsp:nvSpPr>
        <dsp:cNvPr id="0" name=""/>
        <dsp:cNvSpPr/>
      </dsp:nvSpPr>
      <dsp:spPr>
        <a:xfrm>
          <a:off x="6989741" y="748574"/>
          <a:ext cx="817320" cy="817320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109435" y="868268"/>
        <a:ext cx="577932" cy="577932"/>
      </dsp:txXfrm>
    </dsp:sp>
    <dsp:sp modelId="{FF4F3BBB-63FA-4D04-ACE8-500A36511543}">
      <dsp:nvSpPr>
        <dsp:cNvPr id="0" name=""/>
        <dsp:cNvSpPr/>
      </dsp:nvSpPr>
      <dsp:spPr>
        <a:xfrm>
          <a:off x="6425401" y="3200465"/>
          <a:ext cx="1946002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F414E-1586-4DF7-ABAA-264DBA282C67}">
      <dsp:nvSpPr>
        <dsp:cNvPr id="0" name=""/>
        <dsp:cNvSpPr/>
      </dsp:nvSpPr>
      <dsp:spPr>
        <a:xfrm>
          <a:off x="8566003" y="476133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Assuming if a swing node has a friends list who is a also a swing node excluding those node from the decision.</a:t>
          </a:r>
        </a:p>
      </dsp:txBody>
      <dsp:txXfrm>
        <a:off x="8566003" y="1511407"/>
        <a:ext cx="1946002" cy="1634641"/>
      </dsp:txXfrm>
    </dsp:sp>
    <dsp:sp modelId="{096778C3-29CE-4E98-BE66-9DF6EFC460D5}">
      <dsp:nvSpPr>
        <dsp:cNvPr id="0" name=""/>
        <dsp:cNvSpPr/>
      </dsp:nvSpPr>
      <dsp:spPr>
        <a:xfrm>
          <a:off x="9130344" y="748574"/>
          <a:ext cx="817320" cy="817320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9250038" y="868268"/>
        <a:ext cx="577932" cy="577932"/>
      </dsp:txXfrm>
    </dsp:sp>
    <dsp:sp modelId="{D6AE854B-4936-4CF3-8727-1D82B533D5EA}">
      <dsp:nvSpPr>
        <dsp:cNvPr id="0" name=""/>
        <dsp:cNvSpPr/>
      </dsp:nvSpPr>
      <dsp:spPr>
        <a:xfrm>
          <a:off x="8566003" y="3200465"/>
          <a:ext cx="1946002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4096-A3E2-4F96-BADD-7403D011F00E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9562-BF9A-444E-B508-DCC4EE92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Sreeram Jayaram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 Business Analytics</a:t>
            </a:r>
          </a:p>
          <a:p>
            <a:r>
              <a:rPr lang="en-US" dirty="0"/>
              <a:t>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340425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/>
              <a:t>Node has equal supporter for both candidate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If a swing node has friends with equal supporter.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Assigning their vote in alternative manner.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 between if there is any swing node is updated then the value of </a:t>
            </a:r>
            <a:r>
              <a:rPr lang="en-US" sz="2400" dirty="0" err="1">
                <a:solidFill>
                  <a:schemeClr val="bg1"/>
                </a:solidFill>
              </a:rPr>
              <a:t>globalvariable</a:t>
            </a:r>
            <a:r>
              <a:rPr lang="en-US" sz="2400" dirty="0">
                <a:solidFill>
                  <a:schemeClr val="bg1"/>
                </a:solidFill>
              </a:rPr>
              <a:t> will be allocated with alternative value. </a:t>
            </a:r>
          </a:p>
        </p:txBody>
      </p:sp>
    </p:spTree>
    <p:extLst>
      <p:ext uri="{BB962C8B-B14F-4D97-AF65-F5344CB8AC3E}">
        <p14:creationId xmlns:p14="http://schemas.microsoft.com/office/powerpoint/2010/main" val="405872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Node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Influential node by calculating the highest degree for a particular node. </a:t>
            </a:r>
          </a:p>
          <a:p>
            <a:r>
              <a:rPr lang="en-US" dirty="0"/>
              <a:t>Determined 9 Influential node and again it will go into thought process. </a:t>
            </a:r>
          </a:p>
          <a:p>
            <a:r>
              <a:rPr lang="en-US" dirty="0"/>
              <a:t>Finally plotted the graph if 9000$ is spend for influential node how much difference the Y candidate will won.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39" y="4448555"/>
            <a:ext cx="3521558" cy="21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Plotted top 2000 Nodes sorted from High degree using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825625"/>
            <a:ext cx="5394960" cy="45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24" y="2491035"/>
            <a:ext cx="4240828" cy="23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 for image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0" y="4149322"/>
            <a:ext cx="3332479" cy="24993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19" y="1394383"/>
            <a:ext cx="3673253" cy="2754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9" y="1553479"/>
            <a:ext cx="3248998" cy="24367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84" y="4103098"/>
            <a:ext cx="2438426" cy="22887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34293" y="1859280"/>
            <a:ext cx="2599597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Main Image shows the intensity of given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55791" y="4375940"/>
            <a:ext cx="2599597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Image shows the intensity of finding the area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211282" y="4584261"/>
            <a:ext cx="623839" cy="594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/>
          <p:cNvSpPr/>
          <p:nvPr/>
        </p:nvSpPr>
        <p:spPr>
          <a:xfrm>
            <a:off x="4122710" y="2097488"/>
            <a:ext cx="339960" cy="3262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800" y="1982919"/>
            <a:ext cx="399149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1" y="2396531"/>
            <a:ext cx="2187750" cy="2384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59" y="4616277"/>
            <a:ext cx="2557699" cy="19182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08513" y="1982920"/>
            <a:ext cx="3607904" cy="113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Extracted the area of the portion which need to be calculate its intensity is above .8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2913" y="3349487"/>
            <a:ext cx="2852530" cy="80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Filled the spaces in the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842" y="5421795"/>
            <a:ext cx="2335696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Calculate the total of the image.</a:t>
            </a:r>
          </a:p>
        </p:txBody>
      </p:sp>
      <p:sp>
        <p:nvSpPr>
          <p:cNvPr id="11" name="Arrow: Left 10"/>
          <p:cNvSpPr/>
          <p:nvPr/>
        </p:nvSpPr>
        <p:spPr>
          <a:xfrm>
            <a:off x="2474843" y="2396531"/>
            <a:ext cx="824948" cy="2472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7504043" y="3717235"/>
            <a:ext cx="765314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4015409" y="5734878"/>
            <a:ext cx="407504" cy="188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30958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2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Dependencies &amp; Assumption 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116403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63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Counted the X candidate supporters from the nodes which ends with 0,1,2,3</a:t>
            </a:r>
          </a:p>
          <a:p>
            <a:r>
              <a:rPr lang="en-US" dirty="0"/>
              <a:t>Counted the Y candidate supporters from the nodes which ends with 4,5,6,7</a:t>
            </a:r>
          </a:p>
          <a:p>
            <a:r>
              <a:rPr lang="en-US" dirty="0"/>
              <a:t>Separated the Swing nodes which ends with 8,9.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233454" y="3419060"/>
            <a:ext cx="1948070" cy="582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11937" y="5606514"/>
            <a:ext cx="1659835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of X</a:t>
            </a:r>
          </a:p>
        </p:txBody>
      </p:sp>
      <p:sp>
        <p:nvSpPr>
          <p:cNvPr id="6" name="Diamond 5"/>
          <p:cNvSpPr/>
          <p:nvPr/>
        </p:nvSpPr>
        <p:spPr>
          <a:xfrm>
            <a:off x="9471992" y="4443084"/>
            <a:ext cx="1480930" cy="12920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node end </a:t>
            </a:r>
          </a:p>
        </p:txBody>
      </p:sp>
      <p:cxnSp>
        <p:nvCxnSpPr>
          <p:cNvPr id="8" name="Straight Arrow Connector 7"/>
          <p:cNvCxnSpPr>
            <a:cxnSpLocks/>
            <a:stCxn id="6" idx="1"/>
          </p:cNvCxnSpPr>
          <p:nvPr/>
        </p:nvCxnSpPr>
        <p:spPr>
          <a:xfrm flipH="1" flipV="1">
            <a:off x="8541854" y="5089127"/>
            <a:ext cx="930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8541854" y="5059602"/>
            <a:ext cx="1" cy="5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45318" y="5956067"/>
            <a:ext cx="934278" cy="70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of Y</a:t>
            </a:r>
          </a:p>
        </p:txBody>
      </p:sp>
      <p:cxnSp>
        <p:nvCxnSpPr>
          <p:cNvPr id="14" name="Straight Arrow Connector 13"/>
          <p:cNvCxnSpPr>
            <a:cxnSpLocks/>
            <a:stCxn id="6" idx="2"/>
          </p:cNvCxnSpPr>
          <p:nvPr/>
        </p:nvCxnSpPr>
        <p:spPr>
          <a:xfrm>
            <a:off x="10212457" y="5735171"/>
            <a:ext cx="0" cy="20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972800" y="5812645"/>
            <a:ext cx="983974" cy="60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Swing Node</a:t>
            </a:r>
          </a:p>
        </p:txBody>
      </p:sp>
      <p:cxnSp>
        <p:nvCxnSpPr>
          <p:cNvPr id="18" name="Straight Connector 17"/>
          <p:cNvCxnSpPr>
            <a:cxnSpLocks/>
            <a:stCxn id="6" idx="3"/>
          </p:cNvCxnSpPr>
          <p:nvPr/>
        </p:nvCxnSpPr>
        <p:spPr>
          <a:xfrm flipV="1">
            <a:off x="10952922" y="5089127"/>
            <a:ext cx="5118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6" idx="0"/>
          </p:cNvCxnSpPr>
          <p:nvPr/>
        </p:nvCxnSpPr>
        <p:spPr>
          <a:xfrm>
            <a:off x="11464787" y="5067502"/>
            <a:ext cx="0" cy="7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4" idx="4"/>
            <a:endCxn id="6" idx="0"/>
          </p:cNvCxnSpPr>
          <p:nvPr/>
        </p:nvCxnSpPr>
        <p:spPr>
          <a:xfrm>
            <a:off x="10207489" y="4001293"/>
            <a:ext cx="4968" cy="4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4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32582" cy="4351338"/>
          </a:xfrm>
        </p:spPr>
        <p:txBody>
          <a:bodyPr/>
          <a:lstStyle/>
          <a:p>
            <a:r>
              <a:rPr lang="en-US" dirty="0"/>
              <a:t>Swing Node determination if their friends list supporter count are different</a:t>
            </a:r>
          </a:p>
        </p:txBody>
      </p:sp>
      <p:sp>
        <p:nvSpPr>
          <p:cNvPr id="4" name="Oval 3"/>
          <p:cNvSpPr/>
          <p:nvPr/>
        </p:nvSpPr>
        <p:spPr>
          <a:xfrm>
            <a:off x="7218294" y="674412"/>
            <a:ext cx="2166730" cy="86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Swing Nodes friends list</a:t>
            </a:r>
          </a:p>
        </p:txBody>
      </p:sp>
      <p:sp>
        <p:nvSpPr>
          <p:cNvPr id="5" name="Diamond 4"/>
          <p:cNvSpPr/>
          <p:nvPr/>
        </p:nvSpPr>
        <p:spPr>
          <a:xfrm>
            <a:off x="7479195" y="1690687"/>
            <a:ext cx="1644927" cy="18178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 0,1,2,3 or 4,5,6,7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0783" y="2038039"/>
            <a:ext cx="2117034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Particular Swing Node friends X supporter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962322" y="2038039"/>
            <a:ext cx="2117034" cy="11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Particular Swing Node friends Y supporter</a:t>
            </a:r>
          </a:p>
        </p:txBody>
      </p:sp>
      <p:cxnSp>
        <p:nvCxnSpPr>
          <p:cNvPr id="9" name="Straight Arrow Connector 8"/>
          <p:cNvCxnSpPr>
            <a:cxnSpLocks/>
            <a:stCxn id="5" idx="1"/>
            <a:endCxn id="6" idx="3"/>
          </p:cNvCxnSpPr>
          <p:nvPr/>
        </p:nvCxnSpPr>
        <p:spPr>
          <a:xfrm flipH="1">
            <a:off x="6887817" y="2599600"/>
            <a:ext cx="591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1"/>
          </p:cNvCxnSpPr>
          <p:nvPr/>
        </p:nvCxnSpPr>
        <p:spPr>
          <a:xfrm>
            <a:off x="9124122" y="2599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4"/>
            <a:endCxn id="5" idx="0"/>
          </p:cNvCxnSpPr>
          <p:nvPr/>
        </p:nvCxnSpPr>
        <p:spPr>
          <a:xfrm>
            <a:off x="8301659" y="1539116"/>
            <a:ext cx="0" cy="15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7586041" y="3747446"/>
            <a:ext cx="1431236" cy="16395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X &gt; 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300" y="31611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6" idx="2"/>
          </p:cNvCxnSpPr>
          <p:nvPr/>
        </p:nvCxnSpPr>
        <p:spPr>
          <a:xfrm>
            <a:off x="5829300" y="3161160"/>
            <a:ext cx="0" cy="140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1"/>
          </p:cNvCxnSpPr>
          <p:nvPr/>
        </p:nvCxnSpPr>
        <p:spPr>
          <a:xfrm>
            <a:off x="5829300" y="4567226"/>
            <a:ext cx="17567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7" idx="2"/>
          </p:cNvCxnSpPr>
          <p:nvPr/>
        </p:nvCxnSpPr>
        <p:spPr>
          <a:xfrm>
            <a:off x="11020839" y="3161160"/>
            <a:ext cx="0" cy="140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124122" y="4567226"/>
            <a:ext cx="1896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3"/>
          </p:cNvCxnSpPr>
          <p:nvPr/>
        </p:nvCxnSpPr>
        <p:spPr>
          <a:xfrm flipH="1">
            <a:off x="9017277" y="4567226"/>
            <a:ext cx="200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01658" y="5387007"/>
            <a:ext cx="0" cy="4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07745" y="5786915"/>
            <a:ext cx="2020129" cy="78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Swing Node will become X or Y Supporter</a:t>
            </a:r>
          </a:p>
        </p:txBody>
      </p:sp>
    </p:spTree>
    <p:extLst>
      <p:ext uri="{BB962C8B-B14F-4D97-AF65-F5344CB8AC3E}">
        <p14:creationId xmlns:p14="http://schemas.microsoft.com/office/powerpoint/2010/main" val="45641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Sreeram Jayaram</vt:lpstr>
      <vt:lpstr>Problem 1</vt:lpstr>
      <vt:lpstr>MatLab  for image processing</vt:lpstr>
      <vt:lpstr>Problem 1</vt:lpstr>
      <vt:lpstr>Result</vt:lpstr>
      <vt:lpstr>Problem 2</vt:lpstr>
      <vt:lpstr>Dependencies &amp; Assumption </vt:lpstr>
      <vt:lpstr>Approach </vt:lpstr>
      <vt:lpstr>Thought Process</vt:lpstr>
      <vt:lpstr>Node has equal supporter for both candidate</vt:lpstr>
      <vt:lpstr>Influential Node </vt:lpstr>
      <vt:lpstr>Plotted top 2000 Nodes sorted from High degree using Gephi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</dc:title>
  <dc:creator>Sreeram Jayaram</dc:creator>
  <cp:lastModifiedBy>Sreeram Jayaram</cp:lastModifiedBy>
  <cp:revision>15</cp:revision>
  <dcterms:created xsi:type="dcterms:W3CDTF">2017-04-06T19:07:00Z</dcterms:created>
  <dcterms:modified xsi:type="dcterms:W3CDTF">2017-04-06T21:46:18Z</dcterms:modified>
</cp:coreProperties>
</file>