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9753600" cx="13004800"/>
  <p:notesSz cx="6858000" cy="9144000"/>
  <p:embeddedFontLst>
    <p:embeddedFont>
      <p:font typeface="Helvetica Neue"/>
      <p:regular r:id="rId6"/>
      <p:bold r:id="rId7"/>
      <p:italic r:id="rId8"/>
      <p:boldItalic r:id="rId9"/>
    </p:embeddedFont>
    <p:embeddedFont>
      <p:font typeface="Helvetica Neue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rPkInIMzzhExM1hQLil/VQSht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-949853" y="0"/>
            <a:ext cx="14904506" cy="9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re">
  <p:cSld name="Title - Cent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>
            <p:ph idx="2" type="pic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>
            <p:ph idx="2" type="pic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1"/>
          <p:cNvSpPr/>
          <p:nvPr>
            <p:ph idx="3" type="pic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1"/>
          <p:cNvSpPr/>
          <p:nvPr>
            <p:ph idx="4" type="pic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/>
              <a:t>Hello</a:t>
            </a:r>
            <a:endParaRPr b="0" i="0" sz="8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/>
              <a:t>My first slide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175" y="7194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