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2" r:id="rId5"/>
    <p:sldId id="260" r:id="rId6"/>
    <p:sldId id="261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53D0-93DB-4DA8-BEBA-5D48174534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B1E6D-F360-43FB-A45B-87818E4872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92F9CD-52B4-4071-A4BA-B84C60814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29810BB-99AE-4754-AB64-D40A2FC540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B3BB08F-2388-4C01-8BC1-82165189E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1C0E1B5-DC83-401E-A4E1-56226EFC8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5BDE158-2FB9-4C19-A38B-0CD27D1AB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0431178-D600-4972-9F23-CFA70476E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55B2730-1F8F-47AE-BDBF-ACD4CBDDB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61003" y="592058"/>
            <a:ext cx="9144000" cy="1359722"/>
          </a:xfrm>
        </p:spPr>
        <p:txBody>
          <a:bodyPr/>
          <a:lstStyle/>
          <a:p>
            <a:r>
              <a:rPr lang="en-US" sz="4000" b="1"/>
              <a:t>YouTube Data Harvesting and Warehousing Using MongoDB, SQL And Streamlit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48108" y="2491941"/>
            <a:ext cx="11569791" cy="3514154"/>
          </a:xfrm>
        </p:spPr>
        <p:txBody>
          <a:bodyPr/>
          <a:lstStyle/>
          <a:p>
            <a:pPr algn="l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This project aims to develop a user-friendly Streamlit application that utilizes the Google API to extract information</a:t>
            </a:r>
            <a:r>
              <a:rPr lang="en-GB" sz="2800">
                <a:solidFill>
                  <a:schemeClr val="accent2">
                    <a:lumMod val="50000"/>
                  </a:schemeClr>
                </a:solidFill>
              </a:rPr>
              <a:t> from any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YouTube channel, stores </a:t>
            </a:r>
            <a:r>
              <a:rPr lang="en-GB" sz="2800">
                <a:solidFill>
                  <a:schemeClr val="accent2">
                    <a:lumMod val="50000"/>
                  </a:schemeClr>
                </a:solidFill>
              </a:rPr>
              <a:t>the retrieved channel data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8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800">
                <a:solidFill>
                  <a:schemeClr val="accent2">
                    <a:lumMod val="50000"/>
                  </a:schemeClr>
                </a:solidFill>
              </a:rPr>
              <a:t>MongoDB Data Lake, migrate the channel data to a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SQL database</a:t>
            </a:r>
            <a:r>
              <a:rPr lang="en-GB" sz="2800">
                <a:solidFill>
                  <a:schemeClr val="accent2">
                    <a:lumMod val="50000"/>
                  </a:schemeClr>
                </a:solidFill>
              </a:rPr>
              <a:t> and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display</a:t>
            </a:r>
            <a:r>
              <a:rPr lang="en-GB" sz="280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the SQL query results in the Streamlit app to get</a:t>
            </a:r>
            <a:r>
              <a:rPr lang="en-GB" sz="280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more insights on the data collected.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75062" y="365125"/>
            <a:ext cx="10515600" cy="1325563"/>
          </a:xfrm>
        </p:spPr>
        <p:txBody>
          <a:bodyPr/>
          <a:lstStyle/>
          <a:p>
            <a:r>
              <a:rPr sz="3600" b="1"/>
              <a:t>Problem Statement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75063" y="1027907"/>
            <a:ext cx="10515600" cy="4351338"/>
          </a:xfrm>
        </p:spPr>
        <p:txBody>
          <a:bodyPr/>
          <a:lstStyle/>
          <a:p>
            <a:pPr marL="0" indent="0">
              <a:buNone/>
            </a:pPr>
          </a:p>
          <a:p>
            <a:pPr marL="0" indent="0">
              <a:buNone/>
            </a:pPr>
            <a:r>
              <a:rPr sz="2400">
                <a:solidFill>
                  <a:schemeClr val="bg2">
                    <a:lumMod val="10000"/>
                  </a:schemeClr>
                </a:solidFill>
              </a:rPr>
              <a:t>The problem statement is to create a Streamlit application that allows users to access and analyze data from multiple YouTube channels. The application should have the following features:</a:t>
            </a:r>
          </a:p>
          <a:p>
            <a:r>
              <a:rPr sz="2400">
                <a:solidFill>
                  <a:schemeClr val="accent2">
                    <a:lumMod val="50000"/>
                  </a:schemeClr>
                </a:solidFill>
              </a:rPr>
              <a:t>Ability to input a YouTube channel ID and retrieve all the relevant data (Channel name, subscribers, total video count, playlist ID, video ID, likes, dislikes, comments of each video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, etc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) using Google API.</a:t>
            </a:r>
          </a:p>
          <a:p>
            <a:r>
              <a:rPr sz="2400">
                <a:solidFill>
                  <a:schemeClr val="accent2">
                    <a:lumMod val="50000"/>
                  </a:schemeClr>
                </a:solidFill>
              </a:rPr>
              <a:t>Ability to collect data for up to 10 different YouTube channels and store them in the 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MongoDB 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data lake by clicking a button.</a:t>
            </a: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Migrate the channel data from MongoDB to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 the 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SQL 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dat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abase.</a:t>
            </a:r>
            <a:endParaRPr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sz="2400">
                <a:solidFill>
                  <a:schemeClr val="accent2">
                    <a:lumMod val="50000"/>
                  </a:schemeClr>
                </a:solidFill>
              </a:rPr>
              <a:t>Ability to search and retrieve data from the SQL database using different search options, including joining tables to get channel details.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/>
              <a:t>Technolgies used</a:t>
            </a:r>
            <a:endParaRPr sz="3600"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Python</a:t>
            </a: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Google Api Client</a:t>
            </a: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MongoDB (NoSQL)</a:t>
            </a: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MySQL (SQL)</a:t>
            </a: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Pandas</a:t>
            </a: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Streamlit</a:t>
            </a:r>
          </a:p>
          <a:p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47745" y="398017"/>
            <a:ext cx="10515600" cy="1325563"/>
          </a:xfrm>
        </p:spPr>
        <p:txBody>
          <a:bodyPr/>
          <a:lstStyle/>
          <a:p>
            <a:r>
              <a:rPr lang="en-GB" sz="3600" b="1"/>
              <a:t>  </a:t>
            </a:r>
            <a:r>
              <a:rPr sz="3600" b="1"/>
              <a:t>Approach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747745" y="1253331"/>
            <a:ext cx="10515600" cy="4351338"/>
          </a:xfrm>
        </p:spPr>
        <p:txBody>
          <a:bodyPr/>
          <a:lstStyle/>
          <a:p/>
          <a:p>
            <a:r>
              <a:rPr sz="2400">
                <a:solidFill>
                  <a:schemeClr val="accent2">
                    <a:lumMod val="50000"/>
                  </a:schemeClr>
                </a:solidFill>
              </a:rPr>
              <a:t>Set up a Streamlit app: Streamlit is a great choice for building data visualization and analysis tools quickly and easily. 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We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 can use Streamlit to create a simple UI where users can enter a YouTube channel ID, view the channel details, and select channels to 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harvest and 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migrate to the data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bases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sz="2400">
                <a:solidFill>
                  <a:schemeClr val="accent2">
                    <a:lumMod val="50000"/>
                  </a:schemeClr>
                </a:solidFill>
              </a:rPr>
              <a:t>Connect to the YouTube API: 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We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 need to use the YouTube API to retrieve channel and video data. 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We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 can use the Google API client library for Python to make requests to the API.</a:t>
            </a:r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Store data in a MongoDB data lake: Retrieved data from the YouTube API is stored in the MongoDB data lake. MongoDB is a great choice for a data lake because it can handle unstructured and semi-structured data easily.</a:t>
            </a:r>
          </a:p>
          <a:p>
            <a:endParaRPr lang="en-GB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739524" y="1167783"/>
            <a:ext cx="10515600" cy="4351338"/>
          </a:xfrm>
        </p:spPr>
        <p:txBody>
          <a:bodyPr/>
          <a:lstStyle/>
          <a:p>
            <a:r>
              <a:rPr sz="2400">
                <a:solidFill>
                  <a:schemeClr val="accent2">
                    <a:lumMod val="50000"/>
                  </a:schemeClr>
                </a:solidFill>
              </a:rPr>
              <a:t>Preprocessing Data : Using Pandas </a:t>
            </a: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sz="2400">
                <a:solidFill>
                  <a:schemeClr val="accent2">
                    <a:lumMod val="50000"/>
                  </a:schemeClr>
                </a:solidFill>
              </a:rPr>
              <a:t> preprocess the data before storing it to the SQL Database. Also used Pandas to preprocess the SQL database queried results, before displaying it on the streamlit UI.</a:t>
            </a:r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sz="2400">
                <a:solidFill>
                  <a:schemeClr val="accent2">
                    <a:lumMod val="50000"/>
                  </a:schemeClr>
                </a:solidFill>
              </a:rPr>
              <a:t>Migrate data to a SQL data warehouse: Collected data for multiple channels can be migrated from MongoDB to a SQL data warehouse.</a:t>
            </a:r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Query the SQL data warehouse: Using SQL queries to join the tables in the SQL data warehouse and retrieve data for solving some general questions.</a:t>
            </a: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Display data in the Streamlit app: Finally, you can display the retrieved data in the Streamlit app. You can use Streamlit's data visualization features to create charts and graphs to help users analyze the data.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solidFill>
                  <a:srgbClr val="C00000"/>
                </a:solidFill>
              </a:rPr>
              <a:t>Flow Chart</a:t>
            </a:r>
            <a:endParaRPr sz="360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62094" y="1775801"/>
            <a:ext cx="10515600" cy="42273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3897164" y="2527780"/>
            <a:ext cx="10515600" cy="1325563"/>
          </a:xfrm>
        </p:spPr>
        <p:txBody>
          <a:bodyPr/>
          <a:lstStyle/>
          <a:p>
            <a:r>
              <a:rPr lang="en-GB" b="1">
                <a:solidFill>
                  <a:srgbClr val="C00000"/>
                </a:solidFill>
              </a:rPr>
              <a:t>Thank You!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 M</dc:creator>
  <cp:lastModifiedBy>Sreejith M</cp:lastModifiedBy>
  <cp:revision>1</cp:revision>
  <dcterms:created xsi:type="dcterms:W3CDTF">2024-03-14T11:06:10Z</dcterms:created>
  <dcterms:modified xsi:type="dcterms:W3CDTF">2024-03-14T12:53:24Z</dcterms:modified>
</cp:coreProperties>
</file>