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F0A10-BBC2-44B5-B685-25E6C13DD7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895D99-B9CA-47F2-9CC8-0C4E95CEAC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53D2C-D8E4-418A-96C1-CFFDDCC68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6663-B286-4B0F-A4FF-4BAAB741696B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2EFBB-1B92-4A4D-9FFB-42DBF89E3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1889E-A3FF-4230-BB6D-129BC0D7B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99248-0586-4BC5-BA17-6E33CF842F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066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46E19-C06F-4197-AC5A-9FC334A39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ED46D9-5742-45EC-8B99-580E8035C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C0D13-03A2-441A-8C6E-5953F6CDF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6663-B286-4B0F-A4FF-4BAAB741696B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1E8E4-BB8B-4D1C-A07D-2FAE172C4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F6C89-9026-41FB-AF2A-40EA2CBC9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99248-0586-4BC5-BA17-6E33CF842F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920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C80622-5C0F-4F70-B96D-102CE2DC52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EECC88-D435-474A-B9F3-1261FC10B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E69D0-3E90-43CF-954C-3DAF4D935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6663-B286-4B0F-A4FF-4BAAB741696B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F4249-0A0E-419D-A8FB-32391AE22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F5878-A705-43D0-BCCB-A81121605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99248-0586-4BC5-BA17-6E33CF842F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209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6DF32-D989-4F26-A466-380D418A4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3C936-EFA2-4979-AE9C-77AF3447C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3352A-11AF-4296-B53C-212C7BD7D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6663-B286-4B0F-A4FF-4BAAB741696B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91D09-DE4B-46E2-807B-AE5187A9C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AF1B4-60FE-44F2-8DB2-27CA9C20A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99248-0586-4BC5-BA17-6E33CF842F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47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03480-419B-4B3D-A8E2-792BEEC99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58072-3CF6-4355-8636-4EF965BB3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B85E6-B8B3-41D4-BDD8-00E27362D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6663-B286-4B0F-A4FF-4BAAB741696B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006A9-547E-4042-B58C-DAA4B3BCD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FDC63-3C3B-4932-9598-4DD98E1D5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99248-0586-4BC5-BA17-6E33CF842F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594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EBCCD-79EC-4767-88ED-EED810EB7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874AE-7E62-4AB1-83DB-5B52F93257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DC5058-4383-4894-A344-106374D65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C2BFF-9869-4407-8871-8A4987E05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6663-B286-4B0F-A4FF-4BAAB741696B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83FC0-5319-4EE7-8456-575866BC8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59B331-56E1-47DD-9709-333F027D1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99248-0586-4BC5-BA17-6E33CF842F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315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69956-A762-46AF-9E32-B9510CA22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E7C07-1DF8-4DBE-AE72-33DE1A413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D77117-7DB9-400E-8090-ABD8B6867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4605DC-B85D-47F6-8429-7006EFF8D2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CB158E-5514-4134-B3A3-17F508DDF7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ABCDF6-1A87-4879-B5D6-27539E645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6663-B286-4B0F-A4FF-4BAAB741696B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D7B1ED-3DD6-4613-B9D0-EE1D6C26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304EA4-6522-4176-9B23-40ED6685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99248-0586-4BC5-BA17-6E33CF842F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5511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2B347-0381-459F-9028-DE08D976A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EB2E12-D09F-47F1-81D6-2823EFDD9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6663-B286-4B0F-A4FF-4BAAB741696B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7F3254-81F2-48B9-B908-D74EAC6E5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FB307C-DEEA-4302-BDB3-2C6EC434F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99248-0586-4BC5-BA17-6E33CF842F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346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82C698-A9EF-4267-9C40-DAC735BC6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6663-B286-4B0F-A4FF-4BAAB741696B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6116B1-774B-431D-94CE-EFB120B6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12DB0-BD0F-47C6-B718-40EF0400B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99248-0586-4BC5-BA17-6E33CF842F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835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91624-D9B3-4A8B-AAC2-305F79C74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881E0-8B05-4FDD-B31E-2095BCBD8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BDE5D9-6F71-4D8D-8D88-8B28FDD2D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AF4060-F913-4859-A20D-A363DA2A5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6663-B286-4B0F-A4FF-4BAAB741696B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6E96F-B522-4221-9892-59F1EC3F0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E140F-D780-4696-81C0-B390BA699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99248-0586-4BC5-BA17-6E33CF842F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499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68226-CE28-4161-8436-376652FBB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BA70D0-4931-44D4-8480-AFF2352744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2C6C28-7717-44BF-B399-3F2B68AEAC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F58E8-98CE-4B8D-BDA2-591B49E7B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6663-B286-4B0F-A4FF-4BAAB741696B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3BA4A4-1CF9-4ECF-9F35-893E936BE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5C4ED-5C74-4AD8-B46D-0F9DA0A95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99248-0586-4BC5-BA17-6E33CF842F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279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311C27-BDBC-4B61-A37A-9E0DE7BFD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0F6C29-9A90-4E73-88A4-67939A59D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03F80-42BD-41D0-B5A4-65A89A961A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26663-B286-4B0F-A4FF-4BAAB741696B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242A4-3B91-4374-99C4-FF934C584F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23DE7-26F4-46B5-A04D-52AEE2E7EF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99248-0586-4BC5-BA17-6E33CF842F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1070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CDCDDA-8003-407C-9D5D-370FB5541D60}"/>
              </a:ext>
            </a:extLst>
          </p:cNvPr>
          <p:cNvSpPr/>
          <p:nvPr/>
        </p:nvSpPr>
        <p:spPr>
          <a:xfrm>
            <a:off x="3692166" y="2452431"/>
            <a:ext cx="4452566" cy="129266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MongoDB Scan</a:t>
            </a:r>
          </a:p>
          <a:p>
            <a:pPr algn="ctr"/>
            <a:r>
              <a:rPr lang="en-US" sz="2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Sreejith P Nair</a:t>
            </a:r>
            <a:endParaRPr lang="en-US" sz="2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91188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C4EB04-9353-4710-8C58-06603F5B72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75" y="1038687"/>
            <a:ext cx="10345445" cy="581931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6160F2A-B673-4023-84EE-D7491B75C8E6}"/>
              </a:ext>
            </a:extLst>
          </p:cNvPr>
          <p:cNvSpPr/>
          <p:nvPr/>
        </p:nvSpPr>
        <p:spPr>
          <a:xfrm>
            <a:off x="1003175" y="224136"/>
            <a:ext cx="302775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Collection Scan</a:t>
            </a:r>
          </a:p>
        </p:txBody>
      </p:sp>
    </p:spTree>
    <p:extLst>
      <p:ext uri="{BB962C8B-B14F-4D97-AF65-F5344CB8AC3E}">
        <p14:creationId xmlns:p14="http://schemas.microsoft.com/office/powerpoint/2010/main" val="4278705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1A5D5A-3EBF-41AD-9EDF-E0544DA5E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607" y="1153264"/>
            <a:ext cx="10141753" cy="570473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4A1CD6D-B8A0-4272-A6D2-AA7EA9A7861C}"/>
              </a:ext>
            </a:extLst>
          </p:cNvPr>
          <p:cNvSpPr/>
          <p:nvPr/>
        </p:nvSpPr>
        <p:spPr>
          <a:xfrm>
            <a:off x="1189607" y="197503"/>
            <a:ext cx="284565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Index Scan</a:t>
            </a:r>
          </a:p>
        </p:txBody>
      </p:sp>
    </p:spTree>
    <p:extLst>
      <p:ext uri="{BB962C8B-B14F-4D97-AF65-F5344CB8AC3E}">
        <p14:creationId xmlns:p14="http://schemas.microsoft.com/office/powerpoint/2010/main" val="2925648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SREEJITH</dc:creator>
  <cp:lastModifiedBy>SREEJITH</cp:lastModifiedBy>
  <cp:revision>1</cp:revision>
  <dcterms:created xsi:type="dcterms:W3CDTF">2020-12-13T18:25:44Z</dcterms:created>
  <dcterms:modified xsi:type="dcterms:W3CDTF">2020-12-13T18:29:10Z</dcterms:modified>
</cp:coreProperties>
</file>