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B28A-A0F9-4783-BE16-07E90978B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82799-B6E1-4C65-BFC6-847612B8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1C63-5AFF-47E4-8BB5-71A9075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EF85-A57B-42D1-8D18-BE0AD3AE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D001-726E-401C-B169-8F6F730F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43B-AAFB-4546-AB35-71F74CB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1B327-134A-427B-8E74-55770773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62AF-4C09-4266-9EA1-880585F5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7CA2-0DAA-419E-B3E7-3A9FF97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DFAE-A0C6-4724-9CE9-190B7669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5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B22F8-22D4-4447-A11E-997B9CB8E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14BBA-72E3-43DB-ADD4-CBBFF498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235A-5667-442C-8A27-D01F50D1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FBFB-2DC4-4F39-9ED5-1874FEA0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A1A0-4676-4259-8FAF-106C7B08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1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98ED-8118-4D4D-8FE2-C4A51377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4525-EFDC-4E82-9ECD-B6F963BD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B6D4-967B-4A57-A154-11ABCCF8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94BF-2DFC-486C-9C09-816B81CC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35ED-CC1F-4B6E-B9AF-ABFD8346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03A6-A36D-49B9-A58E-523B68EB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2384-6F3B-4A69-99E3-B5FD5D6E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9937-A27F-490B-B3C3-09EFAD9B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0BBB-87AA-4B34-AD72-EC6012F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80F1-8867-48F1-B5A6-001B8A57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6DC8-266B-4A39-A946-DDDD1A64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4027-21AC-4B45-B583-CD41E2E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41164-DDAC-4A23-B211-766EB7E3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A5DE-56B7-4B4A-AD44-01339640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8140-FB4A-4D9E-AE72-4ED5A063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A626-8053-4779-9349-71CEB09B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0E60-606E-456E-829E-EF11EAD0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3D81-BBFB-47EF-87A8-FA0DFC9E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DCDD4-A8F6-48E1-8B7E-4AEE6652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AB998-50BF-4CF9-9728-6D2C16841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8C53C-422E-4AC4-A0F7-69050F6B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B945A-01C8-482C-9B83-EE3851D4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9F5B4-C7C0-4E77-AE12-96AEA3C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1A3-39BA-452E-A637-B3BE3DE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E17-8CC6-4462-A59C-8CABC045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C7CE2-8E8B-4F44-BF30-1B18069B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88739-454D-4CDC-A0BA-67E9C3F1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6DA-CD22-4707-AF21-600CB309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86263-98DC-4FC6-B845-90A810F6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4B0DF-FA5D-4D12-8367-A9B3B69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95026-3E95-42E4-B5D4-8DC7D2B7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3395-368B-49DB-8635-4432D374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43CF-BC15-4760-A3FC-02207A3F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9012-FF45-43B5-A7DE-0CF29029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9F135-C3FC-49D9-8C23-2EDA5EBB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364E3-D138-4CAD-A26D-C9ED4DE1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5295-C4B7-4CC8-ABA6-D851FE00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2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69B4-3B86-47C7-A87F-80891BDC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9F7D-5785-4122-A883-9EEE518B3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A565-18DA-47B6-A152-E3D39949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FA722-6A64-498E-9F64-F453F58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A590-A3F7-4061-B0A1-14BC11DB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3B63-859B-4B49-9D3A-403ACB3C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EC1FB-C729-48A2-8428-724C5FE8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5EB4-972F-44EA-B232-41F67B6C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66DA-CA29-4533-B5D1-354A826B3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03F5-ABC5-473F-B3FF-C15B447FF1B1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12C5-DF15-4680-A766-0C6406947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B26A-DE76-4AA0-A6B1-53369508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4FE5-7D69-4FD0-BE6A-DF0708A40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3AA95-CCF4-49DD-8814-18A30B6678DE}"/>
              </a:ext>
            </a:extLst>
          </p:cNvPr>
          <p:cNvSpPr/>
          <p:nvPr/>
        </p:nvSpPr>
        <p:spPr>
          <a:xfrm>
            <a:off x="3396342" y="2305615"/>
            <a:ext cx="468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  and  GitHub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62FA0-A279-436A-B8DA-4681003DE47C}"/>
              </a:ext>
            </a:extLst>
          </p:cNvPr>
          <p:cNvSpPr/>
          <p:nvPr/>
        </p:nvSpPr>
        <p:spPr>
          <a:xfrm>
            <a:off x="4788653" y="3228945"/>
            <a:ext cx="1673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Sreejith P Nair</a:t>
            </a:r>
          </a:p>
        </p:txBody>
      </p:sp>
    </p:spTree>
    <p:extLst>
      <p:ext uri="{BB962C8B-B14F-4D97-AF65-F5344CB8AC3E}">
        <p14:creationId xmlns:p14="http://schemas.microsoft.com/office/powerpoint/2010/main" val="214040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F0211-1E24-47A8-874F-7F081409A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2" t="20842" r="23325" b="21942"/>
          <a:stretch/>
        </p:blipFill>
        <p:spPr>
          <a:xfrm>
            <a:off x="1154097" y="1382723"/>
            <a:ext cx="9649866" cy="5475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FE264-EBAF-4567-9FC8-402997150672}"/>
              </a:ext>
            </a:extLst>
          </p:cNvPr>
          <p:cNvSpPr/>
          <p:nvPr/>
        </p:nvSpPr>
        <p:spPr>
          <a:xfrm>
            <a:off x="1083076" y="366177"/>
            <a:ext cx="8851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Link the repo with local system</a:t>
            </a:r>
          </a:p>
        </p:txBody>
      </p:sp>
    </p:spTree>
    <p:extLst>
      <p:ext uri="{BB962C8B-B14F-4D97-AF65-F5344CB8AC3E}">
        <p14:creationId xmlns:p14="http://schemas.microsoft.com/office/powerpoint/2010/main" val="21324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1F536-304D-4801-8234-F2D32C542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9" t="20934" r="22824" b="22533"/>
          <a:stretch/>
        </p:blipFill>
        <p:spPr>
          <a:xfrm>
            <a:off x="1114768" y="1280160"/>
            <a:ext cx="9583711" cy="53042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F52062-45AA-47F8-8F99-CBB66AEBAEDE}"/>
              </a:ext>
            </a:extLst>
          </p:cNvPr>
          <p:cNvSpPr/>
          <p:nvPr/>
        </p:nvSpPr>
        <p:spPr>
          <a:xfrm>
            <a:off x="1114768" y="273623"/>
            <a:ext cx="3796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Pushing Files</a:t>
            </a:r>
          </a:p>
        </p:txBody>
      </p:sp>
    </p:spTree>
    <p:extLst>
      <p:ext uri="{BB962C8B-B14F-4D97-AF65-F5344CB8AC3E}">
        <p14:creationId xmlns:p14="http://schemas.microsoft.com/office/powerpoint/2010/main" val="163270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F2B8D-F808-4C62-8D1E-7E0A52F57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2" y="1130654"/>
            <a:ext cx="10181947" cy="57273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91B009-3CF3-4C8C-877B-7403AA133DA2}"/>
              </a:ext>
            </a:extLst>
          </p:cNvPr>
          <p:cNvSpPr/>
          <p:nvPr/>
        </p:nvSpPr>
        <p:spPr>
          <a:xfrm>
            <a:off x="596609" y="174059"/>
            <a:ext cx="73944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Files added in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7439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CAC5A-CEDD-49D8-82C4-B749B971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5" y="1065320"/>
            <a:ext cx="10298098" cy="57926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D7E99E-A5B4-48EB-9972-547AC6DBD32C}"/>
              </a:ext>
            </a:extLst>
          </p:cNvPr>
          <p:cNvSpPr/>
          <p:nvPr/>
        </p:nvSpPr>
        <p:spPr>
          <a:xfrm>
            <a:off x="1041645" y="0"/>
            <a:ext cx="5996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Creating new branch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08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8650F-9E85-49C7-A3D1-6EA04480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0" y="1270062"/>
            <a:ext cx="9934113" cy="5587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805525-A910-4F36-924D-DB39DD1D3A55}"/>
              </a:ext>
            </a:extLst>
          </p:cNvPr>
          <p:cNvSpPr/>
          <p:nvPr/>
        </p:nvSpPr>
        <p:spPr>
          <a:xfrm>
            <a:off x="834501" y="275207"/>
            <a:ext cx="70044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Creating and Adding new files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1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C8A2E-7F12-4F68-8156-B5493CB2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8" y="838937"/>
            <a:ext cx="10804124" cy="6019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138310-136B-4DFA-A5C5-7E0D0317478D}"/>
              </a:ext>
            </a:extLst>
          </p:cNvPr>
          <p:cNvSpPr/>
          <p:nvPr/>
        </p:nvSpPr>
        <p:spPr>
          <a:xfrm>
            <a:off x="693938" y="131051"/>
            <a:ext cx="26104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 Website</a:t>
            </a:r>
          </a:p>
        </p:txBody>
      </p:sp>
    </p:spTree>
    <p:extLst>
      <p:ext uri="{BB962C8B-B14F-4D97-AF65-F5344CB8AC3E}">
        <p14:creationId xmlns:p14="http://schemas.microsoft.com/office/powerpoint/2010/main" val="25534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F93E4-80EF-4708-9D93-4157AE86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" y="1189607"/>
            <a:ext cx="10511161" cy="56595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26D487-E7E8-4138-B9DE-37051EC31EEC}"/>
              </a:ext>
            </a:extLst>
          </p:cNvPr>
          <p:cNvSpPr/>
          <p:nvPr/>
        </p:nvSpPr>
        <p:spPr>
          <a:xfrm>
            <a:off x="934678" y="325894"/>
            <a:ext cx="36644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Downloading Git</a:t>
            </a:r>
          </a:p>
        </p:txBody>
      </p:sp>
    </p:spTree>
    <p:extLst>
      <p:ext uri="{BB962C8B-B14F-4D97-AF65-F5344CB8AC3E}">
        <p14:creationId xmlns:p14="http://schemas.microsoft.com/office/powerpoint/2010/main" val="15366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E87E2-8331-4FED-B3A6-3517529F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7" y="1038687"/>
            <a:ext cx="11176986" cy="5597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271899-6A1C-4C73-8BC0-B09ECBCF0C4F}"/>
              </a:ext>
            </a:extLst>
          </p:cNvPr>
          <p:cNvSpPr/>
          <p:nvPr/>
        </p:nvSpPr>
        <p:spPr>
          <a:xfrm>
            <a:off x="507507" y="221942"/>
            <a:ext cx="34714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 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ccount</a:t>
            </a:r>
          </a:p>
        </p:txBody>
      </p:sp>
    </p:spTree>
    <p:extLst>
      <p:ext uri="{BB962C8B-B14F-4D97-AF65-F5344CB8AC3E}">
        <p14:creationId xmlns:p14="http://schemas.microsoft.com/office/powerpoint/2010/main" val="287715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8C301-8C66-43C6-AB33-3E7C1733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8" y="919288"/>
            <a:ext cx="10324730" cy="5807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DED5EB-0035-4F09-BC42-5465DCE2C501}"/>
              </a:ext>
            </a:extLst>
          </p:cNvPr>
          <p:cNvSpPr/>
          <p:nvPr/>
        </p:nvSpPr>
        <p:spPr>
          <a:xfrm>
            <a:off x="656948" y="131051"/>
            <a:ext cx="44816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Create New Repository</a:t>
            </a:r>
          </a:p>
        </p:txBody>
      </p:sp>
    </p:spTree>
    <p:extLst>
      <p:ext uri="{BB962C8B-B14F-4D97-AF65-F5344CB8AC3E}">
        <p14:creationId xmlns:p14="http://schemas.microsoft.com/office/powerpoint/2010/main" val="173205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B60DD-5176-487D-A564-8B9D19BF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1" y="985421"/>
            <a:ext cx="10440141" cy="58725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10385C-FF85-401A-94AF-EC3841558644}"/>
              </a:ext>
            </a:extLst>
          </p:cNvPr>
          <p:cNvSpPr/>
          <p:nvPr/>
        </p:nvSpPr>
        <p:spPr>
          <a:xfrm>
            <a:off x="603681" y="115410"/>
            <a:ext cx="49325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New Empty Repository</a:t>
            </a:r>
          </a:p>
        </p:txBody>
      </p:sp>
    </p:spTree>
    <p:extLst>
      <p:ext uri="{BB962C8B-B14F-4D97-AF65-F5344CB8AC3E}">
        <p14:creationId xmlns:p14="http://schemas.microsoft.com/office/powerpoint/2010/main" val="80203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C8807-1C04-44BB-986F-C576090D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1" y="1153542"/>
            <a:ext cx="10141258" cy="5704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2A1C1-A109-40B4-B1B8-8F5B7EEDAA2B}"/>
              </a:ext>
            </a:extLst>
          </p:cNvPr>
          <p:cNvSpPr/>
          <p:nvPr/>
        </p:nvSpPr>
        <p:spPr>
          <a:xfrm>
            <a:off x="731719" y="248575"/>
            <a:ext cx="30251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Initializing Git</a:t>
            </a:r>
          </a:p>
        </p:txBody>
      </p:sp>
    </p:spTree>
    <p:extLst>
      <p:ext uri="{BB962C8B-B14F-4D97-AF65-F5344CB8AC3E}">
        <p14:creationId xmlns:p14="http://schemas.microsoft.com/office/powerpoint/2010/main" val="30124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05A81-6C6A-4BDE-A111-D3F0F2279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6" t="21101" r="23981" b="20518"/>
          <a:stretch/>
        </p:blipFill>
        <p:spPr>
          <a:xfrm>
            <a:off x="1038686" y="1118852"/>
            <a:ext cx="9365942" cy="5471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1AED90-3F9A-47EF-8E02-D01FD2DA7BA4}"/>
              </a:ext>
            </a:extLst>
          </p:cNvPr>
          <p:cNvSpPr/>
          <p:nvPr/>
        </p:nvSpPr>
        <p:spPr>
          <a:xfrm>
            <a:off x="1207362" y="195522"/>
            <a:ext cx="4236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Add files to git</a:t>
            </a:r>
          </a:p>
        </p:txBody>
      </p:sp>
    </p:spTree>
    <p:extLst>
      <p:ext uri="{BB962C8B-B14F-4D97-AF65-F5344CB8AC3E}">
        <p14:creationId xmlns:p14="http://schemas.microsoft.com/office/powerpoint/2010/main" val="34038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2C9DF8-71A8-4F68-85DB-BE26AAB9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4" t="20999" r="22721" b="19847"/>
          <a:stretch/>
        </p:blipFill>
        <p:spPr>
          <a:xfrm>
            <a:off x="1127768" y="1180996"/>
            <a:ext cx="9549622" cy="5552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0358B7-F3ED-488D-92C0-02A7EA0152C3}"/>
              </a:ext>
            </a:extLst>
          </p:cNvPr>
          <p:cNvSpPr/>
          <p:nvPr/>
        </p:nvSpPr>
        <p:spPr>
          <a:xfrm>
            <a:off x="1127768" y="124203"/>
            <a:ext cx="64013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 commit with a message</a:t>
            </a:r>
          </a:p>
        </p:txBody>
      </p:sp>
    </p:spTree>
    <p:extLst>
      <p:ext uri="{BB962C8B-B14F-4D97-AF65-F5344CB8AC3E}">
        <p14:creationId xmlns:p14="http://schemas.microsoft.com/office/powerpoint/2010/main" val="213794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SREEJITH</cp:lastModifiedBy>
  <cp:revision>3</cp:revision>
  <dcterms:created xsi:type="dcterms:W3CDTF">2020-12-13T16:02:16Z</dcterms:created>
  <dcterms:modified xsi:type="dcterms:W3CDTF">2020-12-13T16:27:08Z</dcterms:modified>
</cp:coreProperties>
</file>