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70" r:id="rId11"/>
    <p:sldId id="265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51EB-562F-429E-9B43-B4C92C65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47021-8928-49E8-9B7F-3558232F8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29ABC-B004-4C8A-9E00-FBB99CEB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A49D-19DD-4074-BA0F-9C1E2E09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C256-E1A6-43FC-8038-D7ADBAB6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5F85-E5EA-4918-87B2-D4AB325B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1996D-BD8F-4E42-AD08-9FC67C602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C7C2-2F0F-4B27-8607-70DD3225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D25A-432C-498D-A672-4F545AE9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590B-E60E-4EC7-B4D2-28B1B72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92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93580-F0A1-4CDD-8844-896CA74CE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4E751-4426-4278-B1C3-44E8CFBAB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DB2E-FEE6-4070-9D21-74AC1DB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93C8-B1F7-4D71-BEF9-2338EAD5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FA47-ADEA-4683-9F33-908F819C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0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8690-0D25-4514-9797-AC22223C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CA89-DCF0-4084-97C1-B3049881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75CD-0DB6-4999-8BA8-1A39150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3F66F-DC3A-49FC-B7FE-E784AA8A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37EB-4C1D-4883-B711-AADAC62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4AD1-482A-488A-BDAF-5A3580D8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B9C1-1A57-40F2-994C-C72C0DDB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924D-2D2F-470B-84D4-53533F7F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7823-BE60-4B41-A6C0-AE52F7AD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B603-F06D-4CF4-BDEE-FD2F89B6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C153-E787-4BB0-8E15-C22158DA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DF63-E87E-4ECA-B805-AA6D7960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0E43-BDF4-4AED-8286-7E6D6F78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3B7E-F611-4D83-8394-EC26DCA7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53BB1-01CF-40D0-9E89-2B07072C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B389D-3FE5-4EE8-A4D9-46EA1946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6AD5-09BE-423B-A17F-1740488D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BECFB-DC90-4A1A-B101-27B73BF39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5608-7C9D-4FED-928B-78B8357BF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7B1FC-DFD0-4B43-A998-64BEE72D5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F7D78-9DAB-4E6D-99DB-663F74C2E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0F140-B402-46AB-8EDF-E5CF137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F6B20-5E7F-4D90-9E00-975B5DF3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CA40D-2C66-4B15-8F6B-DDC7B906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4C5B-9BBE-42AA-94CF-06D9C726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57EE-7DAE-4B51-A74B-5971E436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35204-4E28-412A-9D2F-063B23E9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E09A4-A3F0-44CB-A933-CB073DC2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5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779B0-D5E8-434D-80C4-A51E0E94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0DE08-F29B-4E9B-B55A-175B5310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2CA8E-EBA5-47B5-851D-5899A6CF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FE7F-5B65-40F4-AFDE-02A23E4E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E784-8D7A-416A-A184-08788B44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9CFB6-F2B5-4C77-BABF-A538BD13F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36E5-5836-446E-B2D2-2B9FAC5A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402E6-066D-4CBA-8182-9454631A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37C7-0ED4-4D48-81C0-9FC17EB3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6C7-9A62-4B6B-93E2-80C5A3BD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B7261-2DEF-42E8-AFD9-8465C53F8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D74D7-F988-45FD-9A51-BAC41A980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38A97-D2E7-4A76-8A07-EA745BDA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B943-A2BA-4D65-B28D-FC3D8A6E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83BB3-D34B-4415-8C77-D1915EA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4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CB0D2-D199-40F7-B48D-2ACED3B7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641F1-5385-4B98-973D-9CA0F05E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1DDC-AE88-4F74-907F-A07F97957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F31D-7F5E-40BB-BDCF-455B178FD9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E5C1-9DD4-469F-81D2-40B1A16CE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1DD2-7F5E-4BC0-8091-92E08C5C1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E10C-D804-4E96-B48F-2679BD0A5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2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1E71AA-4BCF-46F9-8DC0-321470940107}"/>
              </a:ext>
            </a:extLst>
          </p:cNvPr>
          <p:cNvSpPr/>
          <p:nvPr/>
        </p:nvSpPr>
        <p:spPr>
          <a:xfrm>
            <a:off x="3113773" y="2496818"/>
            <a:ext cx="5964453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MongoDB Operators</a:t>
            </a:r>
          </a:p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Sreejith P Nair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04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5A233-6B43-42FE-AEAF-0BB28D898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6"/>
          <a:stretch/>
        </p:blipFill>
        <p:spPr>
          <a:xfrm>
            <a:off x="0" y="794551"/>
            <a:ext cx="12192000" cy="60634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113247-F572-4C42-AAF4-2F70E50498F1}"/>
              </a:ext>
            </a:extLst>
          </p:cNvPr>
          <p:cNvSpPr/>
          <p:nvPr/>
        </p:nvSpPr>
        <p:spPr>
          <a:xfrm>
            <a:off x="202307" y="77200"/>
            <a:ext cx="12618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$size</a:t>
            </a:r>
            <a:endParaRPr lang="en-IN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35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13597-A61F-40FE-B867-BA636BF7D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45"/>
          <a:stretch/>
        </p:blipFill>
        <p:spPr>
          <a:xfrm>
            <a:off x="31072" y="829507"/>
            <a:ext cx="12160928" cy="60284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4F36E-BD75-45D3-8C51-7694E91AD464}"/>
              </a:ext>
            </a:extLst>
          </p:cNvPr>
          <p:cNvSpPr/>
          <p:nvPr/>
        </p:nvSpPr>
        <p:spPr>
          <a:xfrm>
            <a:off x="231424" y="106532"/>
            <a:ext cx="8258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$</a:t>
            </a:r>
            <a:r>
              <a:rPr lang="en-IN" sz="3600" b="0" i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gt</a:t>
            </a:r>
            <a:endParaRPr lang="en-IN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63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FF6BD-698B-4443-B884-216FB9371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0"/>
          <a:stretch/>
        </p:blipFill>
        <p:spPr>
          <a:xfrm>
            <a:off x="0" y="1043126"/>
            <a:ext cx="12192000" cy="5814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18CA23-2050-4794-97B2-A1FAF353B4B4}"/>
              </a:ext>
            </a:extLst>
          </p:cNvPr>
          <p:cNvSpPr/>
          <p:nvPr/>
        </p:nvSpPr>
        <p:spPr>
          <a:xfrm>
            <a:off x="316592" y="88776"/>
            <a:ext cx="7889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$</a:t>
            </a:r>
            <a:r>
              <a:rPr lang="en-US" sz="4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00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CC53B-D531-4163-BFE5-021FC7834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5"/>
          <a:stretch/>
        </p:blipFill>
        <p:spPr>
          <a:xfrm>
            <a:off x="0" y="812307"/>
            <a:ext cx="12192000" cy="60456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85C461-1BBF-432D-A18D-747C17EFB080}"/>
              </a:ext>
            </a:extLst>
          </p:cNvPr>
          <p:cNvSpPr/>
          <p:nvPr/>
        </p:nvSpPr>
        <p:spPr>
          <a:xfrm>
            <a:off x="0" y="42866"/>
            <a:ext cx="65414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$exists   -Element operators</a:t>
            </a:r>
          </a:p>
        </p:txBody>
      </p:sp>
    </p:spTree>
    <p:extLst>
      <p:ext uri="{BB962C8B-B14F-4D97-AF65-F5344CB8AC3E}">
        <p14:creationId xmlns:p14="http://schemas.microsoft.com/office/powerpoint/2010/main" val="177632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30D07-F5E9-4AEB-BE75-BF00B495B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49"/>
          <a:stretch/>
        </p:blipFill>
        <p:spPr>
          <a:xfrm>
            <a:off x="0" y="572610"/>
            <a:ext cx="12192000" cy="62853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1C1764-0B18-4E1A-A1F3-D233B2F7F1E0}"/>
              </a:ext>
            </a:extLst>
          </p:cNvPr>
          <p:cNvSpPr/>
          <p:nvPr/>
        </p:nvSpPr>
        <p:spPr>
          <a:xfrm>
            <a:off x="169117" y="0"/>
            <a:ext cx="34628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ort() and skip()</a:t>
            </a:r>
          </a:p>
        </p:txBody>
      </p:sp>
    </p:spTree>
    <p:extLst>
      <p:ext uri="{BB962C8B-B14F-4D97-AF65-F5344CB8AC3E}">
        <p14:creationId xmlns:p14="http://schemas.microsoft.com/office/powerpoint/2010/main" val="17416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319B5-98EC-4595-9DFB-B8287C66A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23"/>
          <a:stretch/>
        </p:blipFill>
        <p:spPr>
          <a:xfrm>
            <a:off x="0" y="1318334"/>
            <a:ext cx="12192000" cy="55396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C5FFFA-5FFF-4FD9-9DDE-CF6737F5FBCA}"/>
              </a:ext>
            </a:extLst>
          </p:cNvPr>
          <p:cNvSpPr/>
          <p:nvPr/>
        </p:nvSpPr>
        <p:spPr>
          <a:xfrm>
            <a:off x="157111" y="264808"/>
            <a:ext cx="17173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$regex</a:t>
            </a:r>
          </a:p>
        </p:txBody>
      </p:sp>
    </p:spTree>
    <p:extLst>
      <p:ext uri="{BB962C8B-B14F-4D97-AF65-F5344CB8AC3E}">
        <p14:creationId xmlns:p14="http://schemas.microsoft.com/office/powerpoint/2010/main" val="109924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269B0-AD61-4A0C-A825-1DC49297F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" b="13463"/>
          <a:stretch/>
        </p:blipFill>
        <p:spPr>
          <a:xfrm>
            <a:off x="0" y="932156"/>
            <a:ext cx="12192000" cy="5925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E720DE-BD33-4C90-9C8B-135DC62DB6FB}"/>
              </a:ext>
            </a:extLst>
          </p:cNvPr>
          <p:cNvSpPr/>
          <p:nvPr/>
        </p:nvSpPr>
        <p:spPr>
          <a:xfrm>
            <a:off x="487033" y="162715"/>
            <a:ext cx="10470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$eq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C03A3-CF45-40AC-A30D-8D9D51A265A3}"/>
              </a:ext>
            </a:extLst>
          </p:cNvPr>
          <p:cNvSpPr/>
          <p:nvPr/>
        </p:nvSpPr>
        <p:spPr>
          <a:xfrm>
            <a:off x="1501917" y="235216"/>
            <a:ext cx="55483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-Comparison Operators</a:t>
            </a:r>
            <a:endParaRPr lang="en-IN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12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8ACAD-34CD-42D1-8AAC-17A5815A5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23"/>
          <a:stretch/>
        </p:blipFill>
        <p:spPr>
          <a:xfrm>
            <a:off x="0" y="1318334"/>
            <a:ext cx="12192000" cy="55396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0BE41A-EBD8-4628-9E56-D2A0682B5F21}"/>
              </a:ext>
            </a:extLst>
          </p:cNvPr>
          <p:cNvSpPr/>
          <p:nvPr/>
        </p:nvSpPr>
        <p:spPr>
          <a:xfrm>
            <a:off x="254733" y="162715"/>
            <a:ext cx="10470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$ne</a:t>
            </a:r>
          </a:p>
        </p:txBody>
      </p:sp>
    </p:spTree>
    <p:extLst>
      <p:ext uri="{BB962C8B-B14F-4D97-AF65-F5344CB8AC3E}">
        <p14:creationId xmlns:p14="http://schemas.microsoft.com/office/powerpoint/2010/main" val="31454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F7BAF-DCF0-4875-B727-B85319116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94"/>
          <a:stretch/>
        </p:blipFill>
        <p:spPr>
          <a:xfrm>
            <a:off x="0" y="1309456"/>
            <a:ext cx="12192000" cy="55485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551495-8786-4591-9466-B42C0E2DA31F}"/>
              </a:ext>
            </a:extLst>
          </p:cNvPr>
          <p:cNvSpPr/>
          <p:nvPr/>
        </p:nvSpPr>
        <p:spPr>
          <a:xfrm>
            <a:off x="330074" y="278125"/>
            <a:ext cx="8964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$in</a:t>
            </a:r>
          </a:p>
        </p:txBody>
      </p:sp>
    </p:spTree>
    <p:extLst>
      <p:ext uri="{BB962C8B-B14F-4D97-AF65-F5344CB8AC3E}">
        <p14:creationId xmlns:p14="http://schemas.microsoft.com/office/powerpoint/2010/main" val="293477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AD1C3-EB84-40E3-9AE2-DBB2AA5EF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6"/>
          <a:stretch/>
        </p:blipFill>
        <p:spPr>
          <a:xfrm>
            <a:off x="0" y="785674"/>
            <a:ext cx="12192000" cy="6072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DE1145-4857-4830-AABD-183E30419988}"/>
              </a:ext>
            </a:extLst>
          </p:cNvPr>
          <p:cNvSpPr/>
          <p:nvPr/>
        </p:nvSpPr>
        <p:spPr>
          <a:xfrm>
            <a:off x="114614" y="0"/>
            <a:ext cx="11929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$</a:t>
            </a:r>
            <a:r>
              <a:rPr lang="en-US" sz="4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nin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308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1AC94D-ED10-40B0-ABAE-BF3AE2190378}"/>
              </a:ext>
            </a:extLst>
          </p:cNvPr>
          <p:cNvSpPr/>
          <p:nvPr/>
        </p:nvSpPr>
        <p:spPr>
          <a:xfrm>
            <a:off x="264230" y="51743"/>
            <a:ext cx="49327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$or  -Logical</a:t>
            </a:r>
            <a:r>
              <a:rPr lang="en-IN" sz="44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 </a:t>
            </a:r>
            <a:r>
              <a:rPr lang="en-IN" sz="3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Operators</a:t>
            </a:r>
            <a:endParaRPr lang="en-IN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D2BC46-A650-4DD6-8B06-B51F46C45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4"/>
          <a:stretch/>
        </p:blipFill>
        <p:spPr>
          <a:xfrm>
            <a:off x="0" y="821184"/>
            <a:ext cx="12192000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4AE17-19E3-4EB4-B8E5-621459437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3"/>
          <a:stretch/>
        </p:blipFill>
        <p:spPr>
          <a:xfrm>
            <a:off x="0" y="688019"/>
            <a:ext cx="12192000" cy="61699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707A3E-21AA-4FEA-A913-19701956BAAC}"/>
              </a:ext>
            </a:extLst>
          </p:cNvPr>
          <p:cNvSpPr/>
          <p:nvPr/>
        </p:nvSpPr>
        <p:spPr>
          <a:xfrm>
            <a:off x="161382" y="0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$nor</a:t>
            </a:r>
            <a:endParaRPr lang="en-IN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88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E423E-F7DD-4337-A4D5-16166997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7"/>
          <a:stretch/>
        </p:blipFill>
        <p:spPr>
          <a:xfrm>
            <a:off x="0" y="936594"/>
            <a:ext cx="12192000" cy="5921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47E466-3541-4E23-90D2-12CA7A0AEA34}"/>
              </a:ext>
            </a:extLst>
          </p:cNvPr>
          <p:cNvSpPr/>
          <p:nvPr/>
        </p:nvSpPr>
        <p:spPr>
          <a:xfrm>
            <a:off x="129817" y="204187"/>
            <a:ext cx="10823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$not</a:t>
            </a:r>
            <a:endParaRPr lang="en-IN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99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FBC5D-19AD-4B76-973D-434CC949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5"/>
          <a:stretch/>
        </p:blipFill>
        <p:spPr>
          <a:xfrm>
            <a:off x="0" y="812307"/>
            <a:ext cx="12192000" cy="60456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AC0FEC-E4A2-4542-A07A-DF065475144B}"/>
              </a:ext>
            </a:extLst>
          </p:cNvPr>
          <p:cNvSpPr/>
          <p:nvPr/>
        </p:nvSpPr>
        <p:spPr>
          <a:xfrm>
            <a:off x="0" y="165976"/>
            <a:ext cx="45961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$all  -Array Operators</a:t>
            </a:r>
            <a:endParaRPr lang="en-IN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63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SREEJITH</cp:lastModifiedBy>
  <cp:revision>6</cp:revision>
  <dcterms:created xsi:type="dcterms:W3CDTF">2020-12-13T18:48:18Z</dcterms:created>
  <dcterms:modified xsi:type="dcterms:W3CDTF">2020-12-13T19:42:20Z</dcterms:modified>
</cp:coreProperties>
</file>