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42F5-437D-481E-8191-09ABAAF79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15D9B-C2D9-4F07-89E0-55B0D62C0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B9787-7AE6-45B2-832D-C9732806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7DB0-BCB4-49FF-A57E-E02AE1FA469E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900CA-D08E-4040-8C60-B2AF56F0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40CE0-225D-4948-841D-7FEBE61C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DAFD-7F88-4800-9164-743C1733D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61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0AEC-BA95-44EF-AC84-845BDB20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EBF25-52BC-4725-911C-891A5A4BE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8E799-12A6-4268-9D3F-EDA3C108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7DB0-BCB4-49FF-A57E-E02AE1FA469E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AD619-CA9F-450E-8D3F-DCD45D25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A433C-56FF-4227-85DD-DBB54128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DAFD-7F88-4800-9164-743C1733D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44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0A1BC6-D10D-426E-855A-0CCCF17F7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28E9-764B-4650-B29B-E1F5D1202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CFDF3-BE77-4E83-9DBA-C86FB7E7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7DB0-BCB4-49FF-A57E-E02AE1FA469E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DE382-3DF9-4F27-883E-5F49B905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93DFE-B518-4FC0-AF18-F0D30D2A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DAFD-7F88-4800-9164-743C1733D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42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19A7-5524-47B5-ACD5-CF2953AD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85C26-814D-4810-84A2-EC2BAF79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43A0E-A8C1-4336-B6AD-877A1F65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7DB0-BCB4-49FF-A57E-E02AE1FA469E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D6383-808F-4EF9-BC67-96BF1CAB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280CE-9502-4B3A-B987-34EC2825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DAFD-7F88-4800-9164-743C1733D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93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8613-0E56-4752-B506-9CBC186F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EC750-BA81-4907-887F-D22581C0C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25FC5-2916-4092-988A-26EA9CB9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7DB0-BCB4-49FF-A57E-E02AE1FA469E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B6DE-A575-4A27-B214-1CCD28F8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6DCD2-CDFF-4964-828E-DED4B55E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DAFD-7F88-4800-9164-743C1733D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5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9B21-3DE6-4F1F-A1A8-4AD4B1D7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D3ED-2A40-4167-A098-3394E2F3A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69449-887B-4405-9026-5289F29A2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DF68B-5087-43C6-949E-1C77C892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7DB0-BCB4-49FF-A57E-E02AE1FA469E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31DF4-E418-46BA-B19B-BD6EB4AF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9AD49-D59E-4BE7-B071-97F08873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DAFD-7F88-4800-9164-743C1733D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38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5311-9085-409A-855D-38829FFA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32587-F5F0-48E8-AF76-A6A0E8D94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F8AAA-38CD-43E2-B190-65D633EC8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12316-3A25-4799-88DE-98DDB79BE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2F0E0-31B7-4259-988A-66C27BBAA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DBADD-CFB3-4243-A402-3E52DC4A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7DB0-BCB4-49FF-A57E-E02AE1FA469E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F336D-32FC-49E7-886E-D50A28C1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CA255-3ACC-4321-A595-24266506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DAFD-7F88-4800-9164-743C1733D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55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AD11-0C35-4878-84B1-056BAF39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8BF12-746B-4286-B37E-FD8B240D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7DB0-BCB4-49FF-A57E-E02AE1FA469E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5194D-BF57-4556-9FED-FFB5645F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6726D-D17C-488D-BC1A-66E19101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DAFD-7F88-4800-9164-743C1733D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64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45620-859A-4C92-A77E-13CE336F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7DB0-BCB4-49FF-A57E-E02AE1FA469E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0D09E-7AA0-42A8-9C93-3596EB05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86ED8-65CB-40D9-9D5D-53B2A570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DAFD-7F88-4800-9164-743C1733D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00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D04F-61AF-4EF3-B5D7-E0D485306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FAD6-2236-44D0-A135-E00E82AC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8E9CE-FEC1-4F52-A230-21B834776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C979E-F312-4739-B8B8-A3209FF5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7DB0-BCB4-49FF-A57E-E02AE1FA469E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F21B5-0838-485B-9F30-E0EFAFF5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9DD8C-1144-4C8C-8F4C-7F1F11F1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DAFD-7F88-4800-9164-743C1733D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10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1548-5684-4135-ACBE-2BC65639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109F63-0681-4610-A652-4D5CFDBB9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35E2C-F371-4E18-B0AD-9DBAEF255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D7964-815E-49B6-84D2-CBE45AF5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7DB0-BCB4-49FF-A57E-E02AE1FA469E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B047A-AAC0-4C17-96D4-F7E235C5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32980-AEB5-4B1C-B794-876408DF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DAFD-7F88-4800-9164-743C1733D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69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85983-5B83-4CE0-B1A0-1D6C957B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53C6-F6FA-4AD1-8EFC-AF14821E8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894C0-CA92-4544-AFF9-64A6FB575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D7DB0-BCB4-49FF-A57E-E02AE1FA469E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AA961-FE7E-43D6-874C-032BB671B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94004-F17F-4910-AD8B-A06A76DA4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BDAFD-7F88-4800-9164-743C1733D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20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3235AF-246B-4A39-875B-1BBF2BA88DCB}"/>
              </a:ext>
            </a:extLst>
          </p:cNvPr>
          <p:cNvSpPr/>
          <p:nvPr/>
        </p:nvSpPr>
        <p:spPr>
          <a:xfrm>
            <a:off x="3751835" y="2967335"/>
            <a:ext cx="4688335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MongoDB Index</a:t>
            </a:r>
          </a:p>
          <a:p>
            <a:pPr algn="ctr"/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Sreejith P Nair</a:t>
            </a:r>
            <a:endParaRPr lang="en-US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080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C5FE16-0B54-4350-AF6F-E97314FDD8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42"/>
          <a:stretch/>
        </p:blipFill>
        <p:spPr>
          <a:xfrm>
            <a:off x="0" y="1500326"/>
            <a:ext cx="12192000" cy="4057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AC44BC-19A5-48EE-B8DD-C865747C4CA0}"/>
              </a:ext>
            </a:extLst>
          </p:cNvPr>
          <p:cNvSpPr txBox="1"/>
          <p:nvPr/>
        </p:nvSpPr>
        <p:spPr>
          <a:xfrm>
            <a:off x="-1151879" y="506296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Creating Index</a:t>
            </a:r>
          </a:p>
        </p:txBody>
      </p:sp>
    </p:spTree>
    <p:extLst>
      <p:ext uri="{BB962C8B-B14F-4D97-AF65-F5344CB8AC3E}">
        <p14:creationId xmlns:p14="http://schemas.microsoft.com/office/powerpoint/2010/main" val="264726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B11E01-0A12-446D-B81E-95B53FFA77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25"/>
          <a:stretch/>
        </p:blipFill>
        <p:spPr>
          <a:xfrm>
            <a:off x="0" y="1438182"/>
            <a:ext cx="12192000" cy="5086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5BCFEE-9290-4859-BD93-540B33C7F2BD}"/>
              </a:ext>
            </a:extLst>
          </p:cNvPr>
          <p:cNvSpPr txBox="1"/>
          <p:nvPr/>
        </p:nvSpPr>
        <p:spPr>
          <a:xfrm>
            <a:off x="-1196266" y="529986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Dropping index</a:t>
            </a:r>
          </a:p>
        </p:txBody>
      </p:sp>
    </p:spTree>
    <p:extLst>
      <p:ext uri="{BB962C8B-B14F-4D97-AF65-F5344CB8AC3E}">
        <p14:creationId xmlns:p14="http://schemas.microsoft.com/office/powerpoint/2010/main" val="326307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421504-6F45-48D3-9F96-882471510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66"/>
          <a:stretch/>
        </p:blipFill>
        <p:spPr>
          <a:xfrm>
            <a:off x="0" y="1100831"/>
            <a:ext cx="12192000" cy="5104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0117E9-A593-4634-A5AE-FF9B22F812DA}"/>
              </a:ext>
            </a:extLst>
          </p:cNvPr>
          <p:cNvSpPr txBox="1"/>
          <p:nvPr/>
        </p:nvSpPr>
        <p:spPr>
          <a:xfrm>
            <a:off x="-1320554" y="267788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Partial Index</a:t>
            </a:r>
          </a:p>
        </p:txBody>
      </p:sp>
    </p:spTree>
    <p:extLst>
      <p:ext uri="{BB962C8B-B14F-4D97-AF65-F5344CB8AC3E}">
        <p14:creationId xmlns:p14="http://schemas.microsoft.com/office/powerpoint/2010/main" val="427144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4869CA-334B-49C0-A01E-AA479727E8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77"/>
          <a:stretch/>
        </p:blipFill>
        <p:spPr>
          <a:xfrm>
            <a:off x="0" y="1038687"/>
            <a:ext cx="12192000" cy="54331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0402D5-33D9-4FB1-8AA0-32C82E9C3109}"/>
              </a:ext>
            </a:extLst>
          </p:cNvPr>
          <p:cNvSpPr txBox="1"/>
          <p:nvPr/>
        </p:nvSpPr>
        <p:spPr>
          <a:xfrm>
            <a:off x="-1205145" y="219267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Getting Index</a:t>
            </a:r>
          </a:p>
        </p:txBody>
      </p:sp>
    </p:spTree>
    <p:extLst>
      <p:ext uri="{BB962C8B-B14F-4D97-AF65-F5344CB8AC3E}">
        <p14:creationId xmlns:p14="http://schemas.microsoft.com/office/powerpoint/2010/main" val="350601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BFE26C-6C9D-4F91-8444-E7B0551B6E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3"/>
          <a:stretch/>
        </p:blipFill>
        <p:spPr>
          <a:xfrm>
            <a:off x="0" y="688019"/>
            <a:ext cx="12192000" cy="61699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11C151-CFD0-4444-9111-79A3E287E7F3}"/>
              </a:ext>
            </a:extLst>
          </p:cNvPr>
          <p:cNvSpPr/>
          <p:nvPr/>
        </p:nvSpPr>
        <p:spPr>
          <a:xfrm>
            <a:off x="0" y="0"/>
            <a:ext cx="61577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i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kzidenz"/>
              </a:rPr>
              <a:t>Sort with a Single Field Index</a:t>
            </a:r>
            <a:endParaRPr lang="en-IN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804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Akzidenz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SREEJITH</dc:creator>
  <cp:lastModifiedBy>SREEJITH</cp:lastModifiedBy>
  <cp:revision>2</cp:revision>
  <dcterms:created xsi:type="dcterms:W3CDTF">2020-12-13T19:50:47Z</dcterms:created>
  <dcterms:modified xsi:type="dcterms:W3CDTF">2020-12-13T20:08:20Z</dcterms:modified>
</cp:coreProperties>
</file>