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8013-3382-4F80-A4B8-357368CFB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115A2-B4E8-494B-9D80-7385379D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3F5A-4592-4139-B18C-6212CA95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B019-553A-42AC-A850-907A1FCD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725E-24ED-4653-816E-09967D98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78C-B1C0-4D3B-B611-9D3C6EAB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E4D09-7E0F-4693-98A3-A38CC52D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47D6-74A9-47A7-815D-CAF80E9F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BC9A-C63C-475F-88D8-360D56D5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61DC-3C0D-467B-A085-F4DE828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0FF3F-245C-4873-9FEC-AF27978B2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BF9C3-66C5-42B1-8496-F185DD08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1992-65F0-4D9F-BF62-52693086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4FA8-2651-4481-9CF6-B18BC6CB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62D2-2ECC-47E9-BBA9-47B7F79F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2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3DE6-9D10-497F-ACA3-7A03A5C6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F38F-DDB7-4359-A82F-56220DC4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A370-2C26-4A3A-A2DA-05046C46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EA24-83FC-4518-BED8-B8AC99D8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0935-D67A-4849-BC36-02196C5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5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482C-AE35-4ADB-84AE-264FB574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6BB3-9754-4E7B-9598-353687BF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F8F0-69E5-40F8-99AC-F3B01AC5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F69A-CBD1-4827-A320-F698D7CB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9A26-7B62-4DAB-B682-142FD208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4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366A-700E-442E-B007-1A0E78A1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9BD5-26A4-4589-9FC4-6B96847E1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8F74-ABC9-4792-8E03-E6D7B225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1ADC1-3DD5-49D1-8962-07F61FAD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5E73-4E24-42D9-81E3-CF80C3A3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3A5F-7E93-4AA9-B69C-9CDB5001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8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E68C-2D05-4C48-BF2A-ED6DD00E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C435A-7D33-44DD-A250-A7182424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9DF67-AB49-4F0B-850B-48F2296F4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6BA8-1E96-45BB-9E59-85E16A5EA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A87E5-A427-4EEA-83C3-99EFBD24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0B41C-0114-4473-A56D-21685430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C2DED-302D-49A5-B48B-EA85A8F6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A4CB7-FEF2-410F-970E-B5F07537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BEB2-658C-4251-83E2-8BCCC0FD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9A09A-32C3-439D-9A6F-E5A744AA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4818E-2ED1-4D30-A2D0-6BC7E5C5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D9CCC-4B0F-416C-AA5C-3297305E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3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89047-3A05-465A-BC08-5F17140F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55B6D-486A-4BF7-830A-BD23616F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E83DC-D9EC-45CA-A012-B8C6B62D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6919-596D-4E06-88C4-1BA59F39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8310-3D0D-4B92-A4E9-605BEC33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E184F-884D-4807-BCAE-99167BD3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81564-948D-4431-8699-6C96A00A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452B-FB40-447E-97F4-B6B9A6E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D537A-A762-43E4-AE20-160710AA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1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C762-D769-4678-A520-AAE140EC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30AFA-04B1-4412-8F67-D36D13696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3447-DD57-4C1A-BC00-44AA8C2A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76F4D-0C6A-461D-A153-9AB2E409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7339-3097-4AEE-82C4-D8890884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77D53-B561-4409-B3E1-D15AE7AB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80612-72CE-40C1-9A5C-B930BCC6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E13DC-7505-4994-9E34-C0ED288F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2F21-6BF6-4FDD-B305-EFCAC42C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9B3A-802E-4D8D-8A15-EBBA262FD4C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DDC0-57D0-4599-A750-752EB2A28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69EB-256F-485D-AABD-E0CA0106E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1319-1E41-47F7-AEA6-5CF1FCD1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7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7FA230-FE2E-4731-A9DE-2D28D8D795D2}"/>
              </a:ext>
            </a:extLst>
          </p:cNvPr>
          <p:cNvSpPr/>
          <p:nvPr/>
        </p:nvSpPr>
        <p:spPr>
          <a:xfrm>
            <a:off x="2987488" y="2150589"/>
            <a:ext cx="6217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MongoDB 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E5A15-F32E-4788-8B4D-DC036F1F6C8D}"/>
              </a:ext>
            </a:extLst>
          </p:cNvPr>
          <p:cNvSpPr/>
          <p:nvPr/>
        </p:nvSpPr>
        <p:spPr>
          <a:xfrm>
            <a:off x="4697756" y="3073919"/>
            <a:ext cx="22638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Sreejith P Nair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56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4BBFD-CA38-4A9B-8940-29D04DFAB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6602" r="-6384" b="56602"/>
          <a:stretch/>
        </p:blipFill>
        <p:spPr>
          <a:xfrm>
            <a:off x="0" y="1714500"/>
            <a:ext cx="12970276" cy="3429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106891-873A-487E-AF41-96C58F928708}"/>
              </a:ext>
            </a:extLst>
          </p:cNvPr>
          <p:cNvSpPr/>
          <p:nvPr/>
        </p:nvSpPr>
        <p:spPr>
          <a:xfrm>
            <a:off x="0" y="695388"/>
            <a:ext cx="51349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48193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A50C4-9C5A-47E5-A81F-CD988392C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7" b="57670"/>
          <a:stretch/>
        </p:blipFill>
        <p:spPr>
          <a:xfrm>
            <a:off x="71021" y="1961965"/>
            <a:ext cx="12192000" cy="3116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A60272-21A8-4053-BE67-4ADF3573D395}"/>
              </a:ext>
            </a:extLst>
          </p:cNvPr>
          <p:cNvSpPr/>
          <p:nvPr/>
        </p:nvSpPr>
        <p:spPr>
          <a:xfrm>
            <a:off x="275890" y="837431"/>
            <a:ext cx="29674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263330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9324E-AD85-4D3C-A100-D80EEFEAB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4"/>
          <a:stretch/>
        </p:blipFill>
        <p:spPr>
          <a:xfrm>
            <a:off x="0" y="985421"/>
            <a:ext cx="12192000" cy="65339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A9DD28-51D5-4183-80D2-39F79153E928}"/>
              </a:ext>
            </a:extLst>
          </p:cNvPr>
          <p:cNvSpPr/>
          <p:nvPr/>
        </p:nvSpPr>
        <p:spPr>
          <a:xfrm>
            <a:off x="116861" y="62091"/>
            <a:ext cx="2192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204778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18073-3A10-4F7B-BF8F-66D133C5D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b="54433"/>
          <a:stretch/>
        </p:blipFill>
        <p:spPr>
          <a:xfrm>
            <a:off x="301840" y="1979720"/>
            <a:ext cx="12192000" cy="30627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E87BC0-54E8-4D8D-AD72-0142E07C5D22}"/>
              </a:ext>
            </a:extLst>
          </p:cNvPr>
          <p:cNvSpPr/>
          <p:nvPr/>
        </p:nvSpPr>
        <p:spPr>
          <a:xfrm>
            <a:off x="301840" y="559241"/>
            <a:ext cx="2491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6125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23D58-43A2-4594-B062-43DD8EAA3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6" b="52551"/>
          <a:stretch/>
        </p:blipFill>
        <p:spPr>
          <a:xfrm>
            <a:off x="89015" y="1367161"/>
            <a:ext cx="12102985" cy="51046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1D59BA-C5E5-40F6-8EB9-7E966D918467}"/>
              </a:ext>
            </a:extLst>
          </p:cNvPr>
          <p:cNvSpPr/>
          <p:nvPr/>
        </p:nvSpPr>
        <p:spPr>
          <a:xfrm>
            <a:off x="0" y="386179"/>
            <a:ext cx="220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59598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736F4-1223-4767-8048-2A7BC6403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4562"/>
          <a:stretch/>
        </p:blipFill>
        <p:spPr>
          <a:xfrm>
            <a:off x="-1" y="2050742"/>
            <a:ext cx="12192001" cy="3116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70653E-D052-4689-B3AA-817DB73AB7CF}"/>
              </a:ext>
            </a:extLst>
          </p:cNvPr>
          <p:cNvSpPr/>
          <p:nvPr/>
        </p:nvSpPr>
        <p:spPr>
          <a:xfrm>
            <a:off x="315848" y="688020"/>
            <a:ext cx="1824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9171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F6E1C-F0B8-4ED9-B7C0-25F180917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9"/>
          <a:stretch/>
        </p:blipFill>
        <p:spPr>
          <a:xfrm>
            <a:off x="0" y="1819922"/>
            <a:ext cx="12192000" cy="2991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056A94-9DF1-4910-8D3F-BF1E40E931EA}"/>
              </a:ext>
            </a:extLst>
          </p:cNvPr>
          <p:cNvSpPr/>
          <p:nvPr/>
        </p:nvSpPr>
        <p:spPr>
          <a:xfrm>
            <a:off x="423197" y="381687"/>
            <a:ext cx="195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89094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966FF-11E1-4FC3-9092-125DC40E8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04"/>
          <a:stretch/>
        </p:blipFill>
        <p:spPr>
          <a:xfrm>
            <a:off x="0" y="2219417"/>
            <a:ext cx="12192000" cy="32847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6EC1A7-03C7-459F-BC8B-DE262F03A253}"/>
              </a:ext>
            </a:extLst>
          </p:cNvPr>
          <p:cNvSpPr/>
          <p:nvPr/>
        </p:nvSpPr>
        <p:spPr>
          <a:xfrm>
            <a:off x="277866" y="696898"/>
            <a:ext cx="204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8559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7DDD0-5FFE-4366-93C9-A01119483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95"/>
          <a:stretch/>
        </p:blipFill>
        <p:spPr>
          <a:xfrm>
            <a:off x="0" y="1926454"/>
            <a:ext cx="12192000" cy="3950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BA6DDE-2EF0-4DF2-8F76-BF701CB72A5C}"/>
              </a:ext>
            </a:extLst>
          </p:cNvPr>
          <p:cNvSpPr/>
          <p:nvPr/>
        </p:nvSpPr>
        <p:spPr>
          <a:xfrm>
            <a:off x="287443" y="581488"/>
            <a:ext cx="1313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266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1CF75-1530-497E-A058-D39E33758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3"/>
          <a:stretch/>
        </p:blipFill>
        <p:spPr>
          <a:xfrm>
            <a:off x="0" y="1393794"/>
            <a:ext cx="12192000" cy="42346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19F6F-852B-4C28-A5F7-731F1EC31C76}"/>
              </a:ext>
            </a:extLst>
          </p:cNvPr>
          <p:cNvSpPr/>
          <p:nvPr/>
        </p:nvSpPr>
        <p:spPr>
          <a:xfrm>
            <a:off x="217605" y="137604"/>
            <a:ext cx="150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147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SREEJITH</cp:lastModifiedBy>
  <cp:revision>4</cp:revision>
  <dcterms:created xsi:type="dcterms:W3CDTF">2020-12-13T16:51:54Z</dcterms:created>
  <dcterms:modified xsi:type="dcterms:W3CDTF">2020-12-13T17:31:15Z</dcterms:modified>
</cp:coreProperties>
</file>