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8C77-6733-4F18-909B-3A33A7821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26BB3-D591-4F5D-B18C-845B17D20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4A7A-725F-4714-B51F-2957700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BB15-A2FF-49A0-8605-573D4073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DD16-9DB6-4AD7-B9DE-97CF4C11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9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4FA9-99A6-4923-8014-263B278B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31295-A368-46F1-9331-939093A1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55F4-79FA-4454-8BA6-945A85EE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8008-EC5A-452F-AFDC-6DE83B47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FD95-18FD-4923-AD18-653142C3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0B7CF-2F3B-466F-8701-4A7EA7FF2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3E1DE-2703-4715-9F7F-4E178DC74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6E27-579D-4FC2-8B24-9AF83893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E3955-BA76-4CB1-BD33-50D1BD14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7205D-CBAE-4138-BA58-8C1FB71D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0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176E-6A44-4DA2-8204-7D206140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E96A-E4B3-4734-8CF1-39C53773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B04F-17C1-4AF0-8DD9-69B27562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C100-1CB8-402A-8F6C-E32BEC8E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09C5-6C11-4AC1-982D-CCDE76CA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4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EA99-6817-4797-A8AB-F63BC1EC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84D4-1FEC-4D56-B7E2-DDE695C9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CBD3-4D91-4F7B-80A7-0AD05E6C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2C27-8916-43E8-894E-24CBC3A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AC68-2796-478A-8A34-E6BA831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8456-18E8-4784-908C-C26D9A7B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6247-57EC-4710-A8D7-1077CCDBC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01C5C-9398-4E50-BD91-7D9DA00C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773EB-6CE4-4E34-B72F-D45CC13A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FF70-BF8D-43FB-AF6D-BD2A115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65EA-D1AA-49C6-B6B1-E8A5B87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5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4F0C-74C0-40C6-82F1-B92A3ABD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CF8B-C354-49D0-AEF8-2970F7FA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DEF61-5532-4F8D-87E4-C0C624B9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8EF8B-C5FE-48C5-9ABC-2F438D523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A03F9-46C9-4ECD-9CA5-503754F88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D9267-41AA-47F6-921A-940397AF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9DA22-9BBD-48E9-AE87-CF18B690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D4C13-3899-4F95-A775-608C25E6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3852-6020-4F73-9C44-AE7313A1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5451E-AC87-4B5B-B544-5FDC1A18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9A946-9248-4168-A4DC-4981588F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F993E-11FF-455C-85CE-F5DC8788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8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4BDD5-BA25-45EC-B68E-7441FD7E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54821-9A38-45A9-A3B8-905A02E7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880C8-DC54-435C-8312-12E42875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D400-706F-43BF-AFD7-390CCF65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352B-E0D2-4279-85BB-DEE921DF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CAC3B-49A9-4258-844E-FB0462DA1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4063-2412-4425-AE23-9C0E1CE8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99D3-FEFA-4666-B4DC-7DEF458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1840-76E8-48A2-9F57-F95F202E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232D-0216-4AE6-B108-DDF7A32A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47715-C6F6-4722-B3D4-2D48D982D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82FA3-03A6-4220-A5DA-5F114F40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9FB7C-3792-4F1C-AB06-1EF78D43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FE5C-D040-4A1A-98BA-AE05228C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D1853-08FB-4852-9DC0-654DA010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7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23407-7EE1-4497-BE78-950AFB95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5037C-41F8-48E0-842A-FC2D0FFC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D743-F931-47AF-9A40-18DD8CB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E4E9-D190-4575-A2CC-B4C2246485D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7B91-480C-4D48-9CF1-84B11A80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9716-EC77-4C3B-BC2B-C2127734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2AD7-72BF-449C-9AD0-E0BA8F074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9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CF828-C70A-4071-A612-DA63FBF21EC3}"/>
              </a:ext>
            </a:extLst>
          </p:cNvPr>
          <p:cNvSpPr/>
          <p:nvPr/>
        </p:nvSpPr>
        <p:spPr>
          <a:xfrm>
            <a:off x="4114896" y="2319265"/>
            <a:ext cx="33052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MongoDB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56E6C-CBF8-444C-B68F-EC004A76FB7F}"/>
              </a:ext>
            </a:extLst>
          </p:cNvPr>
          <p:cNvSpPr/>
          <p:nvPr/>
        </p:nvSpPr>
        <p:spPr>
          <a:xfrm>
            <a:off x="8393987" y="5854057"/>
            <a:ext cx="41324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Sreejith P Nair</a:t>
            </a:r>
          </a:p>
        </p:txBody>
      </p:sp>
    </p:spTree>
    <p:extLst>
      <p:ext uri="{BB962C8B-B14F-4D97-AF65-F5344CB8AC3E}">
        <p14:creationId xmlns:p14="http://schemas.microsoft.com/office/powerpoint/2010/main" val="380722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683580" y="481587"/>
            <a:ext cx="4680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ount() &amp; limit()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8D297-A595-409B-A7DE-6060B1ADA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6" t="13517" r="17499" b="50530"/>
          <a:stretch/>
        </p:blipFill>
        <p:spPr>
          <a:xfrm>
            <a:off x="683580" y="1935332"/>
            <a:ext cx="11440361" cy="34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6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662649" y="268523"/>
            <a:ext cx="2591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update()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4FD29-8E3A-4BEF-B80F-679E63D1E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13203" r="15679" b="21424"/>
          <a:stretch/>
        </p:blipFill>
        <p:spPr>
          <a:xfrm>
            <a:off x="745723" y="1386491"/>
            <a:ext cx="9818703" cy="52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9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892256" y="259645"/>
            <a:ext cx="4102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Upsert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inc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F0B76-F531-4EED-85E4-8FDD48344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5" t="13204" r="15753" b="12007"/>
          <a:stretch/>
        </p:blipFill>
        <p:spPr>
          <a:xfrm>
            <a:off x="1047565" y="1340528"/>
            <a:ext cx="8460419" cy="51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0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583105" y="339544"/>
            <a:ext cx="3549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deleteOne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ECDE48-D17C-47E5-BF3F-43D0DDDEB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13592" r="15752" b="51845"/>
          <a:stretch/>
        </p:blipFill>
        <p:spPr>
          <a:xfrm>
            <a:off x="649342" y="1719248"/>
            <a:ext cx="10385602" cy="41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1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744433" y="-106533"/>
            <a:ext cx="723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CB432-3C90-497F-9095-B2D8B8846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906942"/>
            <a:ext cx="11469950" cy="59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0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A1823-A9FD-44A0-9D13-90435DA99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" b="5258"/>
          <a:stretch/>
        </p:blipFill>
        <p:spPr>
          <a:xfrm>
            <a:off x="887918" y="1352734"/>
            <a:ext cx="9632272" cy="5198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887918" y="188624"/>
            <a:ext cx="537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Current Databases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41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866475" y="188624"/>
            <a:ext cx="5416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Switching to shops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4AA4C-2E44-44FC-8977-98A503E1E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4" b="36224"/>
          <a:stretch/>
        </p:blipFill>
        <p:spPr>
          <a:xfrm>
            <a:off x="845117" y="1573047"/>
            <a:ext cx="10832905" cy="4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1065877" y="144236"/>
            <a:ext cx="3384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insertOne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60A38-9055-4A3D-AF8A-3D5B54C81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2" t="-182" r="23918" b="13095"/>
          <a:stretch/>
        </p:blipFill>
        <p:spPr>
          <a:xfrm>
            <a:off x="857691" y="1262849"/>
            <a:ext cx="9795513" cy="53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645687" y="188624"/>
            <a:ext cx="4616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find() &amp; pretty()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517BA-9E7E-4798-AD14-009A03B4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9" b="5113"/>
          <a:stretch/>
        </p:blipFill>
        <p:spPr>
          <a:xfrm>
            <a:off x="645687" y="1211346"/>
            <a:ext cx="9945373" cy="54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1232912" y="188624"/>
            <a:ext cx="3805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insertMany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()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B7317-EE45-422A-96F8-2B33FB890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t="13463" r="15700" b="11417"/>
          <a:stretch/>
        </p:blipFill>
        <p:spPr>
          <a:xfrm>
            <a:off x="1232912" y="1360529"/>
            <a:ext cx="8470629" cy="51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866475" y="224135"/>
            <a:ext cx="1715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ort()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5080F-C6C0-482F-9B56-276420283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13455" r="15752" b="12232"/>
          <a:stretch/>
        </p:blipFill>
        <p:spPr>
          <a:xfrm>
            <a:off x="866475" y="1324473"/>
            <a:ext cx="10049522" cy="50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85EAA-92E0-4798-BBD2-D72D6C54C3D0}"/>
              </a:ext>
            </a:extLst>
          </p:cNvPr>
          <p:cNvSpPr/>
          <p:nvPr/>
        </p:nvSpPr>
        <p:spPr>
          <a:xfrm>
            <a:off x="683579" y="366177"/>
            <a:ext cx="333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ind(query)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B56CE-8D39-49A2-9FBE-D117FDE8E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13332" r="15825" b="37347"/>
          <a:stretch/>
        </p:blipFill>
        <p:spPr>
          <a:xfrm>
            <a:off x="683579" y="1722267"/>
            <a:ext cx="10503471" cy="42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FCE740-E893-46CB-A8F0-FF931B9F1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13074" r="15971" b="14304"/>
          <a:stretch/>
        </p:blipFill>
        <p:spPr>
          <a:xfrm>
            <a:off x="861133" y="512684"/>
            <a:ext cx="10271465" cy="6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SREEJITH</cp:lastModifiedBy>
  <cp:revision>4</cp:revision>
  <dcterms:created xsi:type="dcterms:W3CDTF">2020-12-09T19:32:46Z</dcterms:created>
  <dcterms:modified xsi:type="dcterms:W3CDTF">2020-12-09T19:55:52Z</dcterms:modified>
</cp:coreProperties>
</file>