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11578-29BD-401C-A970-F4D7901FA8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44ECC0-C8E8-4C82-BF43-E7F24D4CD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CC2F9-F7DD-4735-856F-456C861E1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1E0C5-FFFF-41CB-B814-0105FBB8A3BB}" type="datetimeFigureOut">
              <a:rPr lang="en-GB" smtClean="0"/>
              <a:t>16/08/2020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2F02B-83B4-46F4-A2AC-758BC0733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4FAA6-73FD-4431-AB0F-CA8D7CF9F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0C55-28E4-4391-B4C6-5371CE34E7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9637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6E7E5-4AAF-4D0B-BD13-9318877CF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368AF7-D76E-4205-B73C-DA92FB488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D0E9B-B038-4ED2-827E-6227EC478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1E0C5-FFFF-41CB-B814-0105FBB8A3BB}" type="datetimeFigureOut">
              <a:rPr lang="en-GB" smtClean="0"/>
              <a:t>16/08/2020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12B3C-1DAF-4D27-914A-1C11D2694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89E00-A5EB-45E3-BD1E-64C4006C9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0C55-28E4-4391-B4C6-5371CE34E7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581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935922-93B0-4661-B552-AE807F668B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879E6-CCBE-48EB-9679-23CE4775A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2B48F-4A67-4675-92E5-ACB8E00C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1E0C5-FFFF-41CB-B814-0105FBB8A3BB}" type="datetimeFigureOut">
              <a:rPr lang="en-GB" smtClean="0"/>
              <a:t>16/08/2020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F38F5-F987-470A-9C39-E3DA26ADF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146FC-C9C5-48E6-8681-ECB7D01C5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0C55-28E4-4391-B4C6-5371CE34E7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024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C759F-E802-495C-BA59-65B71084E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0E604-5918-41DA-B4BB-B7E1755D9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F0066-D953-48AE-8514-7F27B77F0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1E0C5-FFFF-41CB-B814-0105FBB8A3BB}" type="datetimeFigureOut">
              <a:rPr lang="en-GB" smtClean="0"/>
              <a:t>16/08/2020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0099-5BFB-4566-9613-A01581D88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7530C-A51F-4E3B-B35A-196ED040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0C55-28E4-4391-B4C6-5371CE34E7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53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FA7A6-5BEB-4CBC-9086-58E0A5DD0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544A8-D653-460C-A1DD-66E645E75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5305D-CA06-447E-AE6A-BA7E47301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1E0C5-FFFF-41CB-B814-0105FBB8A3BB}" type="datetimeFigureOut">
              <a:rPr lang="en-GB" smtClean="0"/>
              <a:t>16/08/2020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554E8-7F41-457D-8F23-6D82BC86F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7245C-4976-4949-A0C1-9B4A0B11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0C55-28E4-4391-B4C6-5371CE34E7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427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653FF-D272-43E5-AD39-8A3BF43C5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30EA0-2B7D-477F-85F3-A9AE4D65C1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A4A35D-189C-4F67-B108-E91CE7B3A8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0EBDD1-44B2-41CE-905E-55C4C2C8F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1E0C5-FFFF-41CB-B814-0105FBB8A3BB}" type="datetimeFigureOut">
              <a:rPr lang="en-GB" smtClean="0"/>
              <a:t>16/08/2020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D7277-158D-44C1-B214-26187C660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23D5D6-0D20-40AA-B5B5-7C6EC5719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0C55-28E4-4391-B4C6-5371CE34E7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908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F27D6-D7D4-4C9E-928C-4BFED61DB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623A8-BCC6-4E3F-82DB-42BA95446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FEB399-8C79-4F58-B88C-9673C6C90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E7962F-5539-4401-9F08-4D2BED0813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342574-317B-403A-937B-C553B86C02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53889D-A775-4E20-BD6B-548A67D81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1E0C5-FFFF-41CB-B814-0105FBB8A3BB}" type="datetimeFigureOut">
              <a:rPr lang="en-GB" smtClean="0"/>
              <a:t>16/08/2020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1B56A9-21E3-4177-8B6A-9B792F15B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636DE0-162D-4460-A47F-61BDE0FD9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0C55-28E4-4391-B4C6-5371CE34E7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3043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ABD59-4108-48CE-91E5-39BE519F0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709E30-1A78-43AE-8ADC-CFCF7D481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1E0C5-FFFF-41CB-B814-0105FBB8A3BB}" type="datetimeFigureOut">
              <a:rPr lang="en-GB" smtClean="0"/>
              <a:t>16/08/2020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C44728-E613-4773-98E6-6EE8081A2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B5377B-368C-4EC5-BB91-67DA5C917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0C55-28E4-4391-B4C6-5371CE34E7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417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C45A2F-5BF4-42F0-82D6-978C6DEB8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1E0C5-FFFF-41CB-B814-0105FBB8A3BB}" type="datetimeFigureOut">
              <a:rPr lang="en-GB" smtClean="0"/>
              <a:t>16/08/2020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31C1D-4396-4F12-9158-B00150A10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5B1E11-056B-446E-9AA2-85B899F75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0C55-28E4-4391-B4C6-5371CE34E7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46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E9DD6-C4A9-4EC3-9F97-3A8D3B9BB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F9BE4-BF0C-4468-B778-A38E41D3E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6C689A-9411-4455-A06C-8DA6886B2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6265F-E741-462C-9C3D-2A3C8B27F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1E0C5-FFFF-41CB-B814-0105FBB8A3BB}" type="datetimeFigureOut">
              <a:rPr lang="en-GB" smtClean="0"/>
              <a:t>16/08/2020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A87C07-2DEC-4F46-ADBD-273923D48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7C626-8E9D-48AE-B086-2038D5567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0C55-28E4-4391-B4C6-5371CE34E7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439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2CBB5-5AE6-4B8A-8F7F-86F433A7D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306620-DC05-48B0-AC30-07CC14BEEF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02D1F1-ED69-42D4-BBC9-8F7BCD71D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0FFF0-60B8-42A3-9683-AE43A84F6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1E0C5-FFFF-41CB-B814-0105FBB8A3BB}" type="datetimeFigureOut">
              <a:rPr lang="en-GB" smtClean="0"/>
              <a:t>16/08/2020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0F314C-C692-45D5-8D65-192CB9FA4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86180-1651-4EDE-8B3C-314B60E21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50C55-28E4-4391-B4C6-5371CE34E7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069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360C85-149A-4B20-B927-93BFC99F0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25B7A-807C-43E4-8F95-D0DDBC092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5FE5C-A96C-4DB5-80FD-F5C1C28FE4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1E0C5-FFFF-41CB-B814-0105FBB8A3BB}" type="datetimeFigureOut">
              <a:rPr lang="en-GB" smtClean="0"/>
              <a:t>16/08/2020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5BDEE-BB10-44D0-8FD2-137CE96A93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A74BD-716E-4478-B443-C0637ADF3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50C55-28E4-4391-B4C6-5371CE34E7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544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cl.us/new_york_datase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ocl.us/new_york_dataset%22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38988-A5C6-43EE-841D-3F24D68EDD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The Battle of Neighbourhood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DEBBB1-898A-4EAF-A607-CE04E9D556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Bakers Recommender</a:t>
            </a:r>
          </a:p>
        </p:txBody>
      </p:sp>
    </p:spTree>
    <p:extLst>
      <p:ext uri="{BB962C8B-B14F-4D97-AF65-F5344CB8AC3E}">
        <p14:creationId xmlns:p14="http://schemas.microsoft.com/office/powerpoint/2010/main" val="2997562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CB34E-F029-411E-8A42-77ABF0BD8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85177-A371-421B-9EED-8DD37CE90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New York is vibrant and fast  growing city in the world with different ethnic population from world over.</a:t>
            </a:r>
          </a:p>
          <a:p>
            <a:r>
              <a:rPr lang="en-GB" dirty="0"/>
              <a:t>With the different ethnicity there is wide difference in culture and eating habits.</a:t>
            </a:r>
          </a:p>
          <a:p>
            <a:r>
              <a:rPr lang="en-GB" dirty="0"/>
              <a:t>New York City is composed of five boroughs, each of which is a county of the State of New York. </a:t>
            </a:r>
          </a:p>
          <a:p>
            <a:r>
              <a:rPr lang="en-GB" dirty="0"/>
              <a:t>The five boroughs—Brooklyn, Queens, Manhattan, the Bronx, and Staten Island.</a:t>
            </a:r>
          </a:p>
          <a:p>
            <a:r>
              <a:rPr lang="en-IN" dirty="0"/>
              <a:t>There are many bakers in New York City, with wide variety baked item.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522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F13A1-61F5-4786-AD83-6E79B157B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E9B02-E062-4F4E-BF01-A0A13973C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problem is to identify and provide better insight to the bakers who are in baking business in New York and its neighbourhood.</a:t>
            </a:r>
          </a:p>
          <a:p>
            <a:r>
              <a:rPr lang="en-GB" dirty="0"/>
              <a:t>Identify best suitable locations for bakers in New York</a:t>
            </a:r>
          </a:p>
          <a:p>
            <a:r>
              <a:rPr lang="en-GB" dirty="0"/>
              <a:t>Identify locations with potential Bakers</a:t>
            </a:r>
          </a:p>
          <a:p>
            <a:r>
              <a:rPr lang="en-GB" dirty="0"/>
              <a:t>Identify locations where there less Bakers.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2135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1E87A-70AF-4EC4-B8BF-F19974538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Collection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5074D-7594-4C27-83F4-F9898E0D0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 algn="just">
              <a:buFont typeface="+mj-lt"/>
              <a:buAutoNum type="arabicPeriod"/>
            </a:pPr>
            <a:r>
              <a:rPr lang="en-IN" sz="2000" dirty="0"/>
              <a:t>New York City data that contains list Boroughs, Neighbourhoods along with their latitude and longitude.</a:t>
            </a:r>
          </a:p>
          <a:p>
            <a:pPr lvl="1" algn="just"/>
            <a:r>
              <a:rPr lang="en-IN" sz="1800" dirty="0"/>
              <a:t>Data source : </a:t>
            </a:r>
            <a:r>
              <a:rPr lang="en-IN" sz="1800" dirty="0">
                <a:hlinkClick r:id="rId2"/>
              </a:rPr>
              <a:t>https://cocl.us/new_york_dataset</a:t>
            </a:r>
            <a:endParaRPr lang="en-IN" sz="1800" dirty="0"/>
          </a:p>
          <a:p>
            <a:pPr lvl="1" algn="just"/>
            <a:r>
              <a:rPr lang="en-IN" sz="1800" dirty="0"/>
              <a:t>Description: This data set contains the required information. And we will use this data set to explore various neighbourhoods of New York City</a:t>
            </a:r>
            <a:r>
              <a:rPr lang="en-IN" dirty="0"/>
              <a:t>.</a:t>
            </a:r>
          </a:p>
          <a:p>
            <a:pPr marL="502920" indent="-457200" algn="just">
              <a:buFont typeface="+mj-lt"/>
              <a:buAutoNum type="arabicPeriod"/>
            </a:pPr>
            <a:r>
              <a:rPr lang="en-IN" sz="2000" dirty="0"/>
              <a:t>The details of Bakers in each neighbourhood of New York city</a:t>
            </a:r>
          </a:p>
          <a:p>
            <a:pPr lvl="1" algn="just"/>
            <a:r>
              <a:rPr lang="en-IN" sz="1800" dirty="0"/>
              <a:t>Data source : Foursquare API</a:t>
            </a:r>
          </a:p>
          <a:p>
            <a:pPr lvl="1" algn="just"/>
            <a:r>
              <a:rPr lang="en-IN" sz="1800" dirty="0"/>
              <a:t>Description:  Foursquare API is used to get all the venues in each neighbourhood of New York. And filter is applied to select Bakery as venues.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9719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9AFF4-35FC-431B-B1DB-550B8CFF0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Methodology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3F175-4F08-43F0-A6AF-9814D2BC3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02920" lvl="0" indent="-457200" algn="just">
              <a:buFont typeface="+mj-lt"/>
              <a:buAutoNum type="arabicPeriod"/>
            </a:pPr>
            <a:r>
              <a:rPr lang="en-IN" dirty="0"/>
              <a:t>We begin by collecting the New York city data from the following link "</a:t>
            </a:r>
            <a:r>
              <a:rPr lang="en-IN" dirty="0">
                <a:hlinkClick r:id="rId2"/>
              </a:rPr>
              <a:t>https://cocl.us/</a:t>
            </a:r>
            <a:r>
              <a:rPr lang="en-IN" dirty="0" err="1">
                <a:hlinkClick r:id="rId2"/>
              </a:rPr>
              <a:t>new_york_dataset</a:t>
            </a:r>
            <a:r>
              <a:rPr lang="en-IN" dirty="0">
                <a:hlinkClick r:id="rId2"/>
              </a:rPr>
              <a:t>“</a:t>
            </a:r>
            <a:endParaRPr lang="en-IN" dirty="0"/>
          </a:p>
          <a:p>
            <a:pPr marL="502920" lvl="0" indent="-457200" algn="just">
              <a:buFont typeface="+mj-lt"/>
              <a:buAutoNum type="arabicPeriod"/>
            </a:pPr>
            <a:r>
              <a:rPr lang="en-IN" dirty="0"/>
              <a:t>We will find all venues for each neighbourhood using Foursquare API.</a:t>
            </a:r>
          </a:p>
          <a:p>
            <a:pPr marL="502920" lvl="0" indent="-457200" algn="just">
              <a:buFont typeface="+mj-lt"/>
              <a:buAutoNum type="arabicPeriod"/>
            </a:pPr>
            <a:r>
              <a:rPr lang="en-IN" dirty="0"/>
              <a:t>We will then filter out all venues with Bakery for further analysis.</a:t>
            </a:r>
          </a:p>
          <a:p>
            <a:pPr marL="502920" indent="-457200" algn="just">
              <a:buFont typeface="+mj-lt"/>
              <a:buAutoNum type="arabicPeriod"/>
            </a:pPr>
            <a:r>
              <a:rPr lang="en-IN" dirty="0"/>
              <a:t>Next using Foursquare API, we will find the Ratings, Tips, and Number of Likes for all the Bakers.</a:t>
            </a:r>
          </a:p>
          <a:p>
            <a:pPr marL="502920" indent="-457200" algn="just">
              <a:buFont typeface="+mj-lt"/>
              <a:buAutoNum type="arabicPeriod"/>
            </a:pPr>
            <a:r>
              <a:rPr lang="en-IN" dirty="0"/>
              <a:t>We will then sort Neighbourhoods and Borough the data keeping Ratings as the constraint.</a:t>
            </a:r>
          </a:p>
          <a:p>
            <a:pPr marL="502920" indent="-457200" algn="just">
              <a:buFont typeface="+mj-lt"/>
              <a:buAutoNum type="arabicPeriod"/>
            </a:pPr>
            <a:r>
              <a:rPr lang="en-IN" dirty="0"/>
              <a:t>Next we will consider all the neighbourhoods with average rating greater or equal 7.0 to plot on map.</a:t>
            </a:r>
          </a:p>
          <a:p>
            <a:pPr marL="502920" indent="-457200" algn="just">
              <a:buFont typeface="+mj-lt"/>
              <a:buAutoNum type="arabicPeriod"/>
            </a:pPr>
            <a:r>
              <a:rPr lang="en-IN" dirty="0"/>
              <a:t>We will join this dataset to original New York data to get longitude and latitude.</a:t>
            </a:r>
          </a:p>
          <a:p>
            <a:pPr marL="502920" indent="-457200" algn="just">
              <a:buFont typeface="+mj-lt"/>
              <a:buAutoNum type="arabicPeriod"/>
            </a:pPr>
            <a:r>
              <a:rPr lang="en-IN" dirty="0"/>
              <a:t>Finally, we will visualize the Neighbourhoods and Borough based on average            Rating using python’s Folium library.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20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7D8AA-DAA5-4F98-B41B-2212EC624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8ACC2-0800-4EA5-A126-CD99700F6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GB" i="0" dirty="0">
                <a:solidFill>
                  <a:srgbClr val="000000"/>
                </a:solidFill>
                <a:effectLst/>
              </a:rPr>
              <a:t>So now we can answer the questions asked above in the Questions section of the notebook.</a:t>
            </a:r>
          </a:p>
          <a:p>
            <a:pPr algn="l"/>
            <a:r>
              <a:rPr lang="en-GB" i="0" dirty="0">
                <a:solidFill>
                  <a:srgbClr val="000000"/>
                </a:solidFill>
                <a:effectLst/>
              </a:rPr>
              <a:t>From our analysis the answers to the above questions are:</a:t>
            </a:r>
          </a:p>
          <a:p>
            <a:pPr algn="l"/>
            <a:r>
              <a:rPr lang="en-GB" i="0" dirty="0">
                <a:solidFill>
                  <a:srgbClr val="000000"/>
                </a:solidFill>
                <a:effectLst/>
              </a:rPr>
              <a:t>A1) </a:t>
            </a:r>
            <a:r>
              <a:rPr lang="en-GB" i="0" dirty="0" err="1">
                <a:solidFill>
                  <a:srgbClr val="000000"/>
                </a:solidFill>
                <a:effectLst/>
              </a:rPr>
              <a:t>Baybridge</a:t>
            </a:r>
            <a:r>
              <a:rPr lang="en-GB" i="0" dirty="0">
                <a:solidFill>
                  <a:srgbClr val="000000"/>
                </a:solidFill>
                <a:effectLst/>
              </a:rPr>
              <a:t>(Brooklyn), Woodlawn(Bronx), Melrose(Bronx),(Bronx) are some of the best neighbourhoods for bakers.</a:t>
            </a:r>
          </a:p>
          <a:p>
            <a:pPr algn="l"/>
            <a:r>
              <a:rPr lang="en-GB" i="0" dirty="0">
                <a:solidFill>
                  <a:srgbClr val="000000"/>
                </a:solidFill>
                <a:effectLst/>
              </a:rPr>
              <a:t>A2) Brooklyn have potential bakers.</a:t>
            </a:r>
          </a:p>
          <a:p>
            <a:pPr algn="l"/>
            <a:r>
              <a:rPr lang="en-GB" i="0" dirty="0">
                <a:solidFill>
                  <a:srgbClr val="000000"/>
                </a:solidFill>
                <a:effectLst/>
              </a:rPr>
              <a:t>A3) Staten Island ranks last in number of bakers.</a:t>
            </a:r>
          </a:p>
          <a:p>
            <a:r>
              <a:rPr lang="en-GB" i="0" dirty="0">
                <a:solidFill>
                  <a:srgbClr val="000000"/>
                </a:solidFill>
                <a:effectLst/>
              </a:rPr>
              <a:t>A4) Bronx is the best place to stay if you prefer bakery.</a:t>
            </a:r>
          </a:p>
          <a:p>
            <a:pPr algn="l"/>
            <a:endParaRPr lang="en-GB" b="1" i="0" dirty="0">
              <a:solidFill>
                <a:srgbClr val="000000"/>
              </a:solidFill>
              <a:effectLst/>
              <a:latin typeface="inherit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1502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</TotalTime>
  <Words>472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inherit</vt:lpstr>
      <vt:lpstr>Office Theme</vt:lpstr>
      <vt:lpstr>The Battle of Neighbourhood</vt:lpstr>
      <vt:lpstr>Introduction</vt:lpstr>
      <vt:lpstr>Business Problem</vt:lpstr>
      <vt:lpstr>Data Collection</vt:lpstr>
      <vt:lpstr>Methodology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Battle of Neighbourhood</dc:title>
  <dc:creator>Sreejith Balakrishnam</dc:creator>
  <cp:lastModifiedBy>Sreejith Balakrishnam</cp:lastModifiedBy>
  <cp:revision>8</cp:revision>
  <dcterms:created xsi:type="dcterms:W3CDTF">2020-08-15T16:43:49Z</dcterms:created>
  <dcterms:modified xsi:type="dcterms:W3CDTF">2020-08-16T18:02:18Z</dcterms:modified>
</cp:coreProperties>
</file>