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4" r:id="rId4"/>
    <p:sldId id="263" r:id="rId5"/>
    <p:sldId id="265" r:id="rId6"/>
    <p:sldId id="266" r:id="rId7"/>
    <p:sldId id="267" r:id="rId8"/>
    <p:sldId id="258" r:id="rId9"/>
    <p:sldId id="259" r:id="rId10"/>
    <p:sldId id="260" r:id="rId11"/>
    <p:sldId id="261" r:id="rId12"/>
    <p:sldId id="26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D2B75-8035-4790-9448-346B139877C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EACCA58-B204-453C-A053-F58CF45E738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6535496-6AEF-4F42-B004-08CEF62F732E}"/>
              </a:ext>
            </a:extLst>
          </p:cNvPr>
          <p:cNvSpPr>
            <a:spLocks noGrp="1"/>
          </p:cNvSpPr>
          <p:nvPr>
            <p:ph type="dt" sz="half" idx="10"/>
          </p:nvPr>
        </p:nvSpPr>
        <p:spPr/>
        <p:txBody>
          <a:bodyPr/>
          <a:lstStyle/>
          <a:p>
            <a:fld id="{562FB159-0A39-43A9-9845-A9E3B5A885AC}" type="datetimeFigureOut">
              <a:rPr lang="en-IN" smtClean="0"/>
              <a:t>08-10-2022</a:t>
            </a:fld>
            <a:endParaRPr lang="en-IN"/>
          </a:p>
        </p:txBody>
      </p:sp>
      <p:sp>
        <p:nvSpPr>
          <p:cNvPr id="5" name="Footer Placeholder 4">
            <a:extLst>
              <a:ext uri="{FF2B5EF4-FFF2-40B4-BE49-F238E27FC236}">
                <a16:creationId xmlns:a16="http://schemas.microsoft.com/office/drawing/2014/main" id="{DCB1010E-8C43-4960-AD11-515F61D95E7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987CA13-7EA8-4F9C-8F59-138F9220732A}"/>
              </a:ext>
            </a:extLst>
          </p:cNvPr>
          <p:cNvSpPr>
            <a:spLocks noGrp="1"/>
          </p:cNvSpPr>
          <p:nvPr>
            <p:ph type="sldNum" sz="quarter" idx="12"/>
          </p:nvPr>
        </p:nvSpPr>
        <p:spPr/>
        <p:txBody>
          <a:bodyPr/>
          <a:lstStyle/>
          <a:p>
            <a:fld id="{9AF245C6-02DD-436A-B151-EB70DFC56BA7}" type="slidenum">
              <a:rPr lang="en-IN" smtClean="0"/>
              <a:t>‹#›</a:t>
            </a:fld>
            <a:endParaRPr lang="en-IN"/>
          </a:p>
        </p:txBody>
      </p:sp>
    </p:spTree>
    <p:extLst>
      <p:ext uri="{BB962C8B-B14F-4D97-AF65-F5344CB8AC3E}">
        <p14:creationId xmlns:p14="http://schemas.microsoft.com/office/powerpoint/2010/main" val="24193796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F20B1C-A739-4DCC-826F-FE85F1EB88D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A434BAE-403B-4AA3-9EA3-3BE6C57D79C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6608CA2-1D47-4801-B417-0EE5E6D7463C}"/>
              </a:ext>
            </a:extLst>
          </p:cNvPr>
          <p:cNvSpPr>
            <a:spLocks noGrp="1"/>
          </p:cNvSpPr>
          <p:nvPr>
            <p:ph type="dt" sz="half" idx="10"/>
          </p:nvPr>
        </p:nvSpPr>
        <p:spPr/>
        <p:txBody>
          <a:bodyPr/>
          <a:lstStyle/>
          <a:p>
            <a:fld id="{562FB159-0A39-43A9-9845-A9E3B5A885AC}" type="datetimeFigureOut">
              <a:rPr lang="en-IN" smtClean="0"/>
              <a:t>08-10-2022</a:t>
            </a:fld>
            <a:endParaRPr lang="en-IN"/>
          </a:p>
        </p:txBody>
      </p:sp>
      <p:sp>
        <p:nvSpPr>
          <p:cNvPr id="5" name="Footer Placeholder 4">
            <a:extLst>
              <a:ext uri="{FF2B5EF4-FFF2-40B4-BE49-F238E27FC236}">
                <a16:creationId xmlns:a16="http://schemas.microsoft.com/office/drawing/2014/main" id="{ADDACACD-0F94-4CC3-AAF4-CA1F4AAF5F5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E44015A-1EE4-4F0B-9853-C5E52DEBC508}"/>
              </a:ext>
            </a:extLst>
          </p:cNvPr>
          <p:cNvSpPr>
            <a:spLocks noGrp="1"/>
          </p:cNvSpPr>
          <p:nvPr>
            <p:ph type="sldNum" sz="quarter" idx="12"/>
          </p:nvPr>
        </p:nvSpPr>
        <p:spPr/>
        <p:txBody>
          <a:bodyPr/>
          <a:lstStyle/>
          <a:p>
            <a:fld id="{9AF245C6-02DD-436A-B151-EB70DFC56BA7}" type="slidenum">
              <a:rPr lang="en-IN" smtClean="0"/>
              <a:t>‹#›</a:t>
            </a:fld>
            <a:endParaRPr lang="en-IN"/>
          </a:p>
        </p:txBody>
      </p:sp>
    </p:spTree>
    <p:extLst>
      <p:ext uri="{BB962C8B-B14F-4D97-AF65-F5344CB8AC3E}">
        <p14:creationId xmlns:p14="http://schemas.microsoft.com/office/powerpoint/2010/main" val="8976414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57BA1BE-258D-472C-9486-027B57395CE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BB3C799-0566-4E02-BD41-FCAA76B8EF0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B0557CD-F868-4F80-8951-F3895A85385D}"/>
              </a:ext>
            </a:extLst>
          </p:cNvPr>
          <p:cNvSpPr>
            <a:spLocks noGrp="1"/>
          </p:cNvSpPr>
          <p:nvPr>
            <p:ph type="dt" sz="half" idx="10"/>
          </p:nvPr>
        </p:nvSpPr>
        <p:spPr/>
        <p:txBody>
          <a:bodyPr/>
          <a:lstStyle/>
          <a:p>
            <a:fld id="{562FB159-0A39-43A9-9845-A9E3B5A885AC}" type="datetimeFigureOut">
              <a:rPr lang="en-IN" smtClean="0"/>
              <a:t>08-10-2022</a:t>
            </a:fld>
            <a:endParaRPr lang="en-IN"/>
          </a:p>
        </p:txBody>
      </p:sp>
      <p:sp>
        <p:nvSpPr>
          <p:cNvPr id="5" name="Footer Placeholder 4">
            <a:extLst>
              <a:ext uri="{FF2B5EF4-FFF2-40B4-BE49-F238E27FC236}">
                <a16:creationId xmlns:a16="http://schemas.microsoft.com/office/drawing/2014/main" id="{C3A1BB2F-7908-4B35-AB85-498863AD2BD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EA0038F-6D65-4612-87A5-C8489B104F77}"/>
              </a:ext>
            </a:extLst>
          </p:cNvPr>
          <p:cNvSpPr>
            <a:spLocks noGrp="1"/>
          </p:cNvSpPr>
          <p:nvPr>
            <p:ph type="sldNum" sz="quarter" idx="12"/>
          </p:nvPr>
        </p:nvSpPr>
        <p:spPr/>
        <p:txBody>
          <a:bodyPr/>
          <a:lstStyle/>
          <a:p>
            <a:fld id="{9AF245C6-02DD-436A-B151-EB70DFC56BA7}" type="slidenum">
              <a:rPr lang="en-IN" smtClean="0"/>
              <a:t>‹#›</a:t>
            </a:fld>
            <a:endParaRPr lang="en-IN"/>
          </a:p>
        </p:txBody>
      </p:sp>
    </p:spTree>
    <p:extLst>
      <p:ext uri="{BB962C8B-B14F-4D97-AF65-F5344CB8AC3E}">
        <p14:creationId xmlns:p14="http://schemas.microsoft.com/office/powerpoint/2010/main" val="21633499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F9B539-A1E5-42F9-A297-1872995EFB7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0603558-2A7E-4E42-8C83-14D4E6450E6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A3A5F77-DA67-4B46-8F84-E50C6EE034EC}"/>
              </a:ext>
            </a:extLst>
          </p:cNvPr>
          <p:cNvSpPr>
            <a:spLocks noGrp="1"/>
          </p:cNvSpPr>
          <p:nvPr>
            <p:ph type="dt" sz="half" idx="10"/>
          </p:nvPr>
        </p:nvSpPr>
        <p:spPr/>
        <p:txBody>
          <a:bodyPr/>
          <a:lstStyle/>
          <a:p>
            <a:fld id="{562FB159-0A39-43A9-9845-A9E3B5A885AC}" type="datetimeFigureOut">
              <a:rPr lang="en-IN" smtClean="0"/>
              <a:t>08-10-2022</a:t>
            </a:fld>
            <a:endParaRPr lang="en-IN"/>
          </a:p>
        </p:txBody>
      </p:sp>
      <p:sp>
        <p:nvSpPr>
          <p:cNvPr id="5" name="Footer Placeholder 4">
            <a:extLst>
              <a:ext uri="{FF2B5EF4-FFF2-40B4-BE49-F238E27FC236}">
                <a16:creationId xmlns:a16="http://schemas.microsoft.com/office/drawing/2014/main" id="{52CCAA83-DF07-4944-9069-4FDC726D7F4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21A84B5-6343-4B5C-B6AB-84C0767E9F0E}"/>
              </a:ext>
            </a:extLst>
          </p:cNvPr>
          <p:cNvSpPr>
            <a:spLocks noGrp="1"/>
          </p:cNvSpPr>
          <p:nvPr>
            <p:ph type="sldNum" sz="quarter" idx="12"/>
          </p:nvPr>
        </p:nvSpPr>
        <p:spPr/>
        <p:txBody>
          <a:bodyPr/>
          <a:lstStyle/>
          <a:p>
            <a:fld id="{9AF245C6-02DD-436A-B151-EB70DFC56BA7}" type="slidenum">
              <a:rPr lang="en-IN" smtClean="0"/>
              <a:t>‹#›</a:t>
            </a:fld>
            <a:endParaRPr lang="en-IN"/>
          </a:p>
        </p:txBody>
      </p:sp>
    </p:spTree>
    <p:extLst>
      <p:ext uri="{BB962C8B-B14F-4D97-AF65-F5344CB8AC3E}">
        <p14:creationId xmlns:p14="http://schemas.microsoft.com/office/powerpoint/2010/main" val="21816023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5CADC8-FA05-4F44-9933-43BB736092A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AEDEB38-0213-430E-ACDB-BACF68A4AAF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C9065D0-CE99-4FE8-9E16-4C6F110F83B2}"/>
              </a:ext>
            </a:extLst>
          </p:cNvPr>
          <p:cNvSpPr>
            <a:spLocks noGrp="1"/>
          </p:cNvSpPr>
          <p:nvPr>
            <p:ph type="dt" sz="half" idx="10"/>
          </p:nvPr>
        </p:nvSpPr>
        <p:spPr/>
        <p:txBody>
          <a:bodyPr/>
          <a:lstStyle/>
          <a:p>
            <a:fld id="{562FB159-0A39-43A9-9845-A9E3B5A885AC}" type="datetimeFigureOut">
              <a:rPr lang="en-IN" smtClean="0"/>
              <a:t>08-10-2022</a:t>
            </a:fld>
            <a:endParaRPr lang="en-IN"/>
          </a:p>
        </p:txBody>
      </p:sp>
      <p:sp>
        <p:nvSpPr>
          <p:cNvPr id="5" name="Footer Placeholder 4">
            <a:extLst>
              <a:ext uri="{FF2B5EF4-FFF2-40B4-BE49-F238E27FC236}">
                <a16:creationId xmlns:a16="http://schemas.microsoft.com/office/drawing/2014/main" id="{86F7776D-CAF9-4020-AEBE-96990FFA49D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D527D90-C26F-457E-8BE1-482B0FA43E13}"/>
              </a:ext>
            </a:extLst>
          </p:cNvPr>
          <p:cNvSpPr>
            <a:spLocks noGrp="1"/>
          </p:cNvSpPr>
          <p:nvPr>
            <p:ph type="sldNum" sz="quarter" idx="12"/>
          </p:nvPr>
        </p:nvSpPr>
        <p:spPr/>
        <p:txBody>
          <a:bodyPr/>
          <a:lstStyle/>
          <a:p>
            <a:fld id="{9AF245C6-02DD-436A-B151-EB70DFC56BA7}" type="slidenum">
              <a:rPr lang="en-IN" smtClean="0"/>
              <a:t>‹#›</a:t>
            </a:fld>
            <a:endParaRPr lang="en-IN"/>
          </a:p>
        </p:txBody>
      </p:sp>
    </p:spTree>
    <p:extLst>
      <p:ext uri="{BB962C8B-B14F-4D97-AF65-F5344CB8AC3E}">
        <p14:creationId xmlns:p14="http://schemas.microsoft.com/office/powerpoint/2010/main" val="32846689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C0E37-19F3-4677-8DF9-993338686AB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6014ADC-353B-43CA-B71A-70C35D2E79C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DE55EE1-BED4-481F-BCA2-12D3512D218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EAE5ACB-3BFC-47A0-9FD3-DEA4F4190FFE}"/>
              </a:ext>
            </a:extLst>
          </p:cNvPr>
          <p:cNvSpPr>
            <a:spLocks noGrp="1"/>
          </p:cNvSpPr>
          <p:nvPr>
            <p:ph type="dt" sz="half" idx="10"/>
          </p:nvPr>
        </p:nvSpPr>
        <p:spPr/>
        <p:txBody>
          <a:bodyPr/>
          <a:lstStyle/>
          <a:p>
            <a:fld id="{562FB159-0A39-43A9-9845-A9E3B5A885AC}" type="datetimeFigureOut">
              <a:rPr lang="en-IN" smtClean="0"/>
              <a:t>08-10-2022</a:t>
            </a:fld>
            <a:endParaRPr lang="en-IN"/>
          </a:p>
        </p:txBody>
      </p:sp>
      <p:sp>
        <p:nvSpPr>
          <p:cNvPr id="6" name="Footer Placeholder 5">
            <a:extLst>
              <a:ext uri="{FF2B5EF4-FFF2-40B4-BE49-F238E27FC236}">
                <a16:creationId xmlns:a16="http://schemas.microsoft.com/office/drawing/2014/main" id="{80EA2866-D12C-4885-9EFA-51428292300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52EF1BC-0E36-4EAF-B100-2BA20C1F04EB}"/>
              </a:ext>
            </a:extLst>
          </p:cNvPr>
          <p:cNvSpPr>
            <a:spLocks noGrp="1"/>
          </p:cNvSpPr>
          <p:nvPr>
            <p:ph type="sldNum" sz="quarter" idx="12"/>
          </p:nvPr>
        </p:nvSpPr>
        <p:spPr/>
        <p:txBody>
          <a:bodyPr/>
          <a:lstStyle/>
          <a:p>
            <a:fld id="{9AF245C6-02DD-436A-B151-EB70DFC56BA7}" type="slidenum">
              <a:rPr lang="en-IN" smtClean="0"/>
              <a:t>‹#›</a:t>
            </a:fld>
            <a:endParaRPr lang="en-IN"/>
          </a:p>
        </p:txBody>
      </p:sp>
    </p:spTree>
    <p:extLst>
      <p:ext uri="{BB962C8B-B14F-4D97-AF65-F5344CB8AC3E}">
        <p14:creationId xmlns:p14="http://schemas.microsoft.com/office/powerpoint/2010/main" val="726564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F325C4-439E-42DB-8824-4C9615E0630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213EB3F-FCF4-4309-BB9E-F1284CADECD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63D87CE-5D08-4444-B88B-EC409BB0318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A1616C4-F476-4773-B003-C8ED6CE8E49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8DC6D3B-B508-4218-9717-E9321ED8E7B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FD51C8D-4391-4F0F-B8A1-3C45E065B617}"/>
              </a:ext>
            </a:extLst>
          </p:cNvPr>
          <p:cNvSpPr>
            <a:spLocks noGrp="1"/>
          </p:cNvSpPr>
          <p:nvPr>
            <p:ph type="dt" sz="half" idx="10"/>
          </p:nvPr>
        </p:nvSpPr>
        <p:spPr/>
        <p:txBody>
          <a:bodyPr/>
          <a:lstStyle/>
          <a:p>
            <a:fld id="{562FB159-0A39-43A9-9845-A9E3B5A885AC}" type="datetimeFigureOut">
              <a:rPr lang="en-IN" smtClean="0"/>
              <a:t>08-10-2022</a:t>
            </a:fld>
            <a:endParaRPr lang="en-IN"/>
          </a:p>
        </p:txBody>
      </p:sp>
      <p:sp>
        <p:nvSpPr>
          <p:cNvPr id="8" name="Footer Placeholder 7">
            <a:extLst>
              <a:ext uri="{FF2B5EF4-FFF2-40B4-BE49-F238E27FC236}">
                <a16:creationId xmlns:a16="http://schemas.microsoft.com/office/drawing/2014/main" id="{2AF7F0D1-B452-4A0B-8C12-7113B466FEC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5A2A93E-7866-4101-B58E-5E08325BCA97}"/>
              </a:ext>
            </a:extLst>
          </p:cNvPr>
          <p:cNvSpPr>
            <a:spLocks noGrp="1"/>
          </p:cNvSpPr>
          <p:nvPr>
            <p:ph type="sldNum" sz="quarter" idx="12"/>
          </p:nvPr>
        </p:nvSpPr>
        <p:spPr/>
        <p:txBody>
          <a:bodyPr/>
          <a:lstStyle/>
          <a:p>
            <a:fld id="{9AF245C6-02DD-436A-B151-EB70DFC56BA7}" type="slidenum">
              <a:rPr lang="en-IN" smtClean="0"/>
              <a:t>‹#›</a:t>
            </a:fld>
            <a:endParaRPr lang="en-IN"/>
          </a:p>
        </p:txBody>
      </p:sp>
    </p:spTree>
    <p:extLst>
      <p:ext uri="{BB962C8B-B14F-4D97-AF65-F5344CB8AC3E}">
        <p14:creationId xmlns:p14="http://schemas.microsoft.com/office/powerpoint/2010/main" val="11476829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3820B-6B55-4CC5-B508-08A18DD5A78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30A7D27-0556-4476-8E4A-7D76D563C73D}"/>
              </a:ext>
            </a:extLst>
          </p:cNvPr>
          <p:cNvSpPr>
            <a:spLocks noGrp="1"/>
          </p:cNvSpPr>
          <p:nvPr>
            <p:ph type="dt" sz="half" idx="10"/>
          </p:nvPr>
        </p:nvSpPr>
        <p:spPr/>
        <p:txBody>
          <a:bodyPr/>
          <a:lstStyle/>
          <a:p>
            <a:fld id="{562FB159-0A39-43A9-9845-A9E3B5A885AC}" type="datetimeFigureOut">
              <a:rPr lang="en-IN" smtClean="0"/>
              <a:t>08-10-2022</a:t>
            </a:fld>
            <a:endParaRPr lang="en-IN"/>
          </a:p>
        </p:txBody>
      </p:sp>
      <p:sp>
        <p:nvSpPr>
          <p:cNvPr id="4" name="Footer Placeholder 3">
            <a:extLst>
              <a:ext uri="{FF2B5EF4-FFF2-40B4-BE49-F238E27FC236}">
                <a16:creationId xmlns:a16="http://schemas.microsoft.com/office/drawing/2014/main" id="{7256A20B-2591-466F-A81D-C8CE2234FE5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9DE23D2-5F1C-4E78-89DE-DBCB63FF39E3}"/>
              </a:ext>
            </a:extLst>
          </p:cNvPr>
          <p:cNvSpPr>
            <a:spLocks noGrp="1"/>
          </p:cNvSpPr>
          <p:nvPr>
            <p:ph type="sldNum" sz="quarter" idx="12"/>
          </p:nvPr>
        </p:nvSpPr>
        <p:spPr/>
        <p:txBody>
          <a:bodyPr/>
          <a:lstStyle/>
          <a:p>
            <a:fld id="{9AF245C6-02DD-436A-B151-EB70DFC56BA7}" type="slidenum">
              <a:rPr lang="en-IN" smtClean="0"/>
              <a:t>‹#›</a:t>
            </a:fld>
            <a:endParaRPr lang="en-IN"/>
          </a:p>
        </p:txBody>
      </p:sp>
    </p:spTree>
    <p:extLst>
      <p:ext uri="{BB962C8B-B14F-4D97-AF65-F5344CB8AC3E}">
        <p14:creationId xmlns:p14="http://schemas.microsoft.com/office/powerpoint/2010/main" val="18818774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B9304B-6809-4CDE-B5D0-D20ACE369ED8}"/>
              </a:ext>
            </a:extLst>
          </p:cNvPr>
          <p:cNvSpPr>
            <a:spLocks noGrp="1"/>
          </p:cNvSpPr>
          <p:nvPr>
            <p:ph type="dt" sz="half" idx="10"/>
          </p:nvPr>
        </p:nvSpPr>
        <p:spPr/>
        <p:txBody>
          <a:bodyPr/>
          <a:lstStyle/>
          <a:p>
            <a:fld id="{562FB159-0A39-43A9-9845-A9E3B5A885AC}" type="datetimeFigureOut">
              <a:rPr lang="en-IN" smtClean="0"/>
              <a:t>08-10-2022</a:t>
            </a:fld>
            <a:endParaRPr lang="en-IN"/>
          </a:p>
        </p:txBody>
      </p:sp>
      <p:sp>
        <p:nvSpPr>
          <p:cNvPr id="3" name="Footer Placeholder 2">
            <a:extLst>
              <a:ext uri="{FF2B5EF4-FFF2-40B4-BE49-F238E27FC236}">
                <a16:creationId xmlns:a16="http://schemas.microsoft.com/office/drawing/2014/main" id="{2DF6CB5A-F176-4C43-807D-2DC8CA0D9BA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BBF1F50-4FBA-4781-9DB6-44310639F1AD}"/>
              </a:ext>
            </a:extLst>
          </p:cNvPr>
          <p:cNvSpPr>
            <a:spLocks noGrp="1"/>
          </p:cNvSpPr>
          <p:nvPr>
            <p:ph type="sldNum" sz="quarter" idx="12"/>
          </p:nvPr>
        </p:nvSpPr>
        <p:spPr/>
        <p:txBody>
          <a:bodyPr/>
          <a:lstStyle/>
          <a:p>
            <a:fld id="{9AF245C6-02DD-436A-B151-EB70DFC56BA7}" type="slidenum">
              <a:rPr lang="en-IN" smtClean="0"/>
              <a:t>‹#›</a:t>
            </a:fld>
            <a:endParaRPr lang="en-IN"/>
          </a:p>
        </p:txBody>
      </p:sp>
    </p:spTree>
    <p:extLst>
      <p:ext uri="{BB962C8B-B14F-4D97-AF65-F5344CB8AC3E}">
        <p14:creationId xmlns:p14="http://schemas.microsoft.com/office/powerpoint/2010/main" val="20032290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6DB3B8-45E7-4FC0-8E0F-D613161C2C2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21D0ACA-D449-4278-8485-CF0686BED80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3A8FB78-EADE-4157-9D3C-37E800A384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1E17DB-E0A7-4210-9257-B0F7C46A66BA}"/>
              </a:ext>
            </a:extLst>
          </p:cNvPr>
          <p:cNvSpPr>
            <a:spLocks noGrp="1"/>
          </p:cNvSpPr>
          <p:nvPr>
            <p:ph type="dt" sz="half" idx="10"/>
          </p:nvPr>
        </p:nvSpPr>
        <p:spPr/>
        <p:txBody>
          <a:bodyPr/>
          <a:lstStyle/>
          <a:p>
            <a:fld id="{562FB159-0A39-43A9-9845-A9E3B5A885AC}" type="datetimeFigureOut">
              <a:rPr lang="en-IN" smtClean="0"/>
              <a:t>08-10-2022</a:t>
            </a:fld>
            <a:endParaRPr lang="en-IN"/>
          </a:p>
        </p:txBody>
      </p:sp>
      <p:sp>
        <p:nvSpPr>
          <p:cNvPr id="6" name="Footer Placeholder 5">
            <a:extLst>
              <a:ext uri="{FF2B5EF4-FFF2-40B4-BE49-F238E27FC236}">
                <a16:creationId xmlns:a16="http://schemas.microsoft.com/office/drawing/2014/main" id="{A3144695-3B9C-4E64-873D-45C988B97AB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480DE38-EF87-4F28-BCAA-541923DC63B5}"/>
              </a:ext>
            </a:extLst>
          </p:cNvPr>
          <p:cNvSpPr>
            <a:spLocks noGrp="1"/>
          </p:cNvSpPr>
          <p:nvPr>
            <p:ph type="sldNum" sz="quarter" idx="12"/>
          </p:nvPr>
        </p:nvSpPr>
        <p:spPr/>
        <p:txBody>
          <a:bodyPr/>
          <a:lstStyle/>
          <a:p>
            <a:fld id="{9AF245C6-02DD-436A-B151-EB70DFC56BA7}" type="slidenum">
              <a:rPr lang="en-IN" smtClean="0"/>
              <a:t>‹#›</a:t>
            </a:fld>
            <a:endParaRPr lang="en-IN"/>
          </a:p>
        </p:txBody>
      </p:sp>
    </p:spTree>
    <p:extLst>
      <p:ext uri="{BB962C8B-B14F-4D97-AF65-F5344CB8AC3E}">
        <p14:creationId xmlns:p14="http://schemas.microsoft.com/office/powerpoint/2010/main" val="42941337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A8FBF-C730-4A88-AC02-11061CB53F0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FA90803-A03E-4954-8B06-F284F966B62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50E25DF-F92A-42CE-80AF-AFF21893E5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B0B4F02-50C7-45EC-8512-BE62B9163644}"/>
              </a:ext>
            </a:extLst>
          </p:cNvPr>
          <p:cNvSpPr>
            <a:spLocks noGrp="1"/>
          </p:cNvSpPr>
          <p:nvPr>
            <p:ph type="dt" sz="half" idx="10"/>
          </p:nvPr>
        </p:nvSpPr>
        <p:spPr/>
        <p:txBody>
          <a:bodyPr/>
          <a:lstStyle/>
          <a:p>
            <a:fld id="{562FB159-0A39-43A9-9845-A9E3B5A885AC}" type="datetimeFigureOut">
              <a:rPr lang="en-IN" smtClean="0"/>
              <a:t>08-10-2022</a:t>
            </a:fld>
            <a:endParaRPr lang="en-IN"/>
          </a:p>
        </p:txBody>
      </p:sp>
      <p:sp>
        <p:nvSpPr>
          <p:cNvPr id="6" name="Footer Placeholder 5">
            <a:extLst>
              <a:ext uri="{FF2B5EF4-FFF2-40B4-BE49-F238E27FC236}">
                <a16:creationId xmlns:a16="http://schemas.microsoft.com/office/drawing/2014/main" id="{CCEC9466-B7C9-48B8-96AF-AB56C9A6A9B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332A448-75C6-496E-A448-F7929DE3E79D}"/>
              </a:ext>
            </a:extLst>
          </p:cNvPr>
          <p:cNvSpPr>
            <a:spLocks noGrp="1"/>
          </p:cNvSpPr>
          <p:nvPr>
            <p:ph type="sldNum" sz="quarter" idx="12"/>
          </p:nvPr>
        </p:nvSpPr>
        <p:spPr/>
        <p:txBody>
          <a:bodyPr/>
          <a:lstStyle/>
          <a:p>
            <a:fld id="{9AF245C6-02DD-436A-B151-EB70DFC56BA7}" type="slidenum">
              <a:rPr lang="en-IN" smtClean="0"/>
              <a:t>‹#›</a:t>
            </a:fld>
            <a:endParaRPr lang="en-IN"/>
          </a:p>
        </p:txBody>
      </p:sp>
    </p:spTree>
    <p:extLst>
      <p:ext uri="{BB962C8B-B14F-4D97-AF65-F5344CB8AC3E}">
        <p14:creationId xmlns:p14="http://schemas.microsoft.com/office/powerpoint/2010/main" val="8375125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B3B75D0-D521-4B44-B9F3-7C16DC685C0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6D1D8BF-CEBA-4CC4-8BA1-F9208B2C567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182E2FB-1E1A-4252-A3E7-1488233D98E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2FB159-0A39-43A9-9845-A9E3B5A885AC}" type="datetimeFigureOut">
              <a:rPr lang="en-IN" smtClean="0"/>
              <a:t>08-10-2022</a:t>
            </a:fld>
            <a:endParaRPr lang="en-IN"/>
          </a:p>
        </p:txBody>
      </p:sp>
      <p:sp>
        <p:nvSpPr>
          <p:cNvPr id="5" name="Footer Placeholder 4">
            <a:extLst>
              <a:ext uri="{FF2B5EF4-FFF2-40B4-BE49-F238E27FC236}">
                <a16:creationId xmlns:a16="http://schemas.microsoft.com/office/drawing/2014/main" id="{921F1CA7-66A9-47EF-B718-235C24BFED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A6CF24A-09C4-410B-A712-E5F83B6352C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AF245C6-02DD-436A-B151-EB70DFC56BA7}" type="slidenum">
              <a:rPr lang="en-IN" smtClean="0"/>
              <a:t>‹#›</a:t>
            </a:fld>
            <a:endParaRPr lang="en-IN"/>
          </a:p>
        </p:txBody>
      </p:sp>
    </p:spTree>
    <p:extLst>
      <p:ext uri="{BB962C8B-B14F-4D97-AF65-F5344CB8AC3E}">
        <p14:creationId xmlns:p14="http://schemas.microsoft.com/office/powerpoint/2010/main" val="25051790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972DFC-B13D-403E-B8C7-299B498DB287}"/>
              </a:ext>
            </a:extLst>
          </p:cNvPr>
          <p:cNvSpPr>
            <a:spLocks noGrp="1"/>
          </p:cNvSpPr>
          <p:nvPr>
            <p:ph type="ctrTitle"/>
          </p:nvPr>
        </p:nvSpPr>
        <p:spPr/>
        <p:txBody>
          <a:bodyPr>
            <a:normAutofit fontScale="90000"/>
          </a:bodyPr>
          <a:lstStyle/>
          <a:p>
            <a:br>
              <a:rPr lang="en-IN" sz="1800" b="0" i="0" u="none" strike="noStrike" baseline="0" dirty="0">
                <a:solidFill>
                  <a:srgbClr val="000000"/>
                </a:solidFill>
                <a:latin typeface="Times New Roman" panose="02020603050405020304" pitchFamily="18" charset="0"/>
              </a:rPr>
            </a:br>
            <a:r>
              <a:rPr lang="en-IN" sz="7300" b="0" i="0" u="none" strike="noStrike" baseline="0" dirty="0">
                <a:solidFill>
                  <a:srgbClr val="000000"/>
                </a:solidFill>
                <a:latin typeface="Times New Roman" panose="02020603050405020304" pitchFamily="18" charset="0"/>
              </a:rPr>
              <a:t> </a:t>
            </a:r>
            <a:r>
              <a:rPr lang="en-IN" sz="7300" b="1" i="0" u="none" strike="noStrike" baseline="0" dirty="0">
                <a:solidFill>
                  <a:srgbClr val="000000"/>
                </a:solidFill>
                <a:latin typeface="Algerian" panose="04020705040A02060702" pitchFamily="82" charset="0"/>
              </a:rPr>
              <a:t>E-BIRTH CERTIFICATE </a:t>
            </a:r>
            <a:br>
              <a:rPr lang="en-IN" sz="7300" b="0" i="0" u="none" strike="noStrike" baseline="0" dirty="0">
                <a:solidFill>
                  <a:srgbClr val="000000"/>
                </a:solidFill>
                <a:latin typeface="Times New Roman" panose="02020603050405020304" pitchFamily="18" charset="0"/>
              </a:rPr>
            </a:br>
            <a:endParaRPr lang="en-IN" sz="7300" dirty="0"/>
          </a:p>
        </p:txBody>
      </p:sp>
      <p:sp>
        <p:nvSpPr>
          <p:cNvPr id="3" name="Subtitle 2">
            <a:extLst>
              <a:ext uri="{FF2B5EF4-FFF2-40B4-BE49-F238E27FC236}">
                <a16:creationId xmlns:a16="http://schemas.microsoft.com/office/drawing/2014/main" id="{8A0C4CE9-DCDB-41B6-922D-C64AC660BBF8}"/>
              </a:ext>
            </a:extLst>
          </p:cNvPr>
          <p:cNvSpPr>
            <a:spLocks noGrp="1"/>
          </p:cNvSpPr>
          <p:nvPr>
            <p:ph type="subTitle" idx="1"/>
          </p:nvPr>
        </p:nvSpPr>
        <p:spPr>
          <a:xfrm>
            <a:off x="1524000" y="3602037"/>
            <a:ext cx="10120604" cy="2845415"/>
          </a:xfrm>
        </p:spPr>
        <p:txBody>
          <a:bodyPr>
            <a:normAutofit/>
          </a:bodyPr>
          <a:lstStyle/>
          <a:p>
            <a:r>
              <a:rPr lang="en-IN" sz="2400" b="1" i="0" u="none" strike="noStrike" baseline="0" dirty="0">
                <a:solidFill>
                  <a:srgbClr val="000000"/>
                </a:solidFill>
                <a:latin typeface="Times New Roman" panose="02020603050405020304" pitchFamily="18" charset="0"/>
              </a:rPr>
              <a:t>                                                                                  GROUP NO:6</a:t>
            </a:r>
            <a:r>
              <a:rPr lang="en-IN" b="1" i="0" u="none" strike="noStrike" baseline="0" dirty="0">
                <a:solidFill>
                  <a:srgbClr val="000000"/>
                </a:solidFill>
                <a:latin typeface="Times New Roman" panose="02020603050405020304" pitchFamily="18" charset="0"/>
              </a:rPr>
              <a:t>  </a:t>
            </a:r>
          </a:p>
          <a:p>
            <a:r>
              <a:rPr lang="en-IN" b="1" i="0" u="none" strike="noStrike" baseline="0" dirty="0">
                <a:solidFill>
                  <a:srgbClr val="000000"/>
                </a:solidFill>
                <a:latin typeface="Times New Roman" panose="02020603050405020304" pitchFamily="18" charset="0"/>
              </a:rPr>
              <a:t>                     </a:t>
            </a:r>
            <a:br>
              <a:rPr lang="en-IN" b="0" i="0" u="none" strike="noStrike" baseline="0" dirty="0">
                <a:solidFill>
                  <a:srgbClr val="000000"/>
                </a:solidFill>
                <a:latin typeface="Times New Roman" panose="02020603050405020304" pitchFamily="18" charset="0"/>
              </a:rPr>
            </a:br>
            <a:r>
              <a:rPr lang="en-IN" b="0" i="0" u="none" strike="noStrike" baseline="0" dirty="0">
                <a:solidFill>
                  <a:srgbClr val="000000"/>
                </a:solidFill>
                <a:latin typeface="Times New Roman" panose="02020603050405020304" pitchFamily="18" charset="0"/>
              </a:rPr>
              <a:t>                                                                                      </a:t>
            </a:r>
            <a:r>
              <a:rPr lang="en-IN" b="1" i="0" u="none" strike="noStrike" baseline="0" dirty="0">
                <a:solidFill>
                  <a:srgbClr val="000000"/>
                </a:solidFill>
                <a:latin typeface="Times New Roman" panose="02020603050405020304" pitchFamily="18" charset="0"/>
              </a:rPr>
              <a:t>SWATHI LAKSHMI</a:t>
            </a:r>
            <a:br>
              <a:rPr lang="en-IN" b="0" i="0" u="none" strike="noStrike" baseline="0" dirty="0">
                <a:solidFill>
                  <a:srgbClr val="000000"/>
                </a:solidFill>
                <a:latin typeface="Times New Roman" panose="02020603050405020304" pitchFamily="18" charset="0"/>
              </a:rPr>
            </a:br>
            <a:r>
              <a:rPr lang="en-IN" b="0" i="0" u="none" strike="noStrike" baseline="0" dirty="0">
                <a:solidFill>
                  <a:srgbClr val="000000"/>
                </a:solidFill>
                <a:latin typeface="Times New Roman" panose="02020603050405020304" pitchFamily="18" charset="0"/>
              </a:rPr>
              <a:t>                                                                      </a:t>
            </a:r>
            <a:r>
              <a:rPr lang="en-IN" b="1" i="0" u="none" strike="noStrike" baseline="0" dirty="0">
                <a:solidFill>
                  <a:srgbClr val="000000"/>
                </a:solidFill>
                <a:latin typeface="Times New Roman" panose="02020603050405020304" pitchFamily="18" charset="0"/>
              </a:rPr>
              <a:t>SAHAL P S </a:t>
            </a:r>
            <a:br>
              <a:rPr lang="en-IN" b="0" i="0" u="none" strike="noStrike" baseline="0" dirty="0">
                <a:solidFill>
                  <a:srgbClr val="000000"/>
                </a:solidFill>
                <a:latin typeface="Times New Roman" panose="02020603050405020304" pitchFamily="18" charset="0"/>
              </a:rPr>
            </a:br>
            <a:r>
              <a:rPr lang="en-IN" b="0" i="0" u="none" strike="noStrike" baseline="0" dirty="0">
                <a:solidFill>
                  <a:srgbClr val="000000"/>
                </a:solidFill>
                <a:latin typeface="Times New Roman" panose="02020603050405020304" pitchFamily="18" charset="0"/>
              </a:rPr>
              <a:t>                                                                      </a:t>
            </a:r>
            <a:r>
              <a:rPr lang="en-IN" b="1" i="0" u="none" strike="noStrike" baseline="0" dirty="0">
                <a:solidFill>
                  <a:srgbClr val="000000"/>
                </a:solidFill>
                <a:latin typeface="Times New Roman" panose="02020603050405020304" pitchFamily="18" charset="0"/>
              </a:rPr>
              <a:t>SOORYA S </a:t>
            </a:r>
            <a:br>
              <a:rPr lang="en-IN" b="0" i="0" u="none" strike="noStrike" baseline="0" dirty="0">
                <a:solidFill>
                  <a:srgbClr val="000000"/>
                </a:solidFill>
                <a:latin typeface="Times New Roman" panose="02020603050405020304" pitchFamily="18" charset="0"/>
              </a:rPr>
            </a:br>
            <a:r>
              <a:rPr lang="en-IN" b="0" i="0" u="none" strike="noStrike" baseline="0" dirty="0">
                <a:solidFill>
                  <a:srgbClr val="000000"/>
                </a:solidFill>
                <a:latin typeface="Times New Roman" panose="02020603050405020304" pitchFamily="18" charset="0"/>
              </a:rPr>
              <a:t>                                                                               </a:t>
            </a:r>
            <a:r>
              <a:rPr lang="en-IN" b="1" i="0" u="none" strike="noStrike" baseline="0" dirty="0">
                <a:solidFill>
                  <a:srgbClr val="000000"/>
                </a:solidFill>
                <a:latin typeface="Times New Roman" panose="02020603050405020304" pitchFamily="18" charset="0"/>
              </a:rPr>
              <a:t>SREEJITH K M </a:t>
            </a:r>
            <a:br>
              <a:rPr lang="en-IN" b="0" i="0" u="none" strike="noStrike" baseline="0" dirty="0">
                <a:solidFill>
                  <a:srgbClr val="000000"/>
                </a:solidFill>
                <a:latin typeface="Times New Roman" panose="02020603050405020304" pitchFamily="18" charset="0"/>
              </a:rPr>
            </a:br>
            <a:r>
              <a:rPr lang="en-IN" b="0" i="0" u="none" strike="noStrike" baseline="0" dirty="0">
                <a:solidFill>
                  <a:srgbClr val="000000"/>
                </a:solidFill>
                <a:latin typeface="Times New Roman" panose="02020603050405020304" pitchFamily="18" charset="0"/>
              </a:rPr>
              <a:t>                                                                                 </a:t>
            </a:r>
            <a:r>
              <a:rPr lang="en-IN" b="1" i="0" u="none" strike="noStrike" baseline="0" dirty="0">
                <a:solidFill>
                  <a:srgbClr val="000000"/>
                </a:solidFill>
                <a:latin typeface="Times New Roman" panose="02020603050405020304" pitchFamily="18" charset="0"/>
              </a:rPr>
              <a:t>ARUNDHATHI B</a:t>
            </a:r>
            <a:endParaRPr lang="en-IN" dirty="0"/>
          </a:p>
        </p:txBody>
      </p:sp>
    </p:spTree>
    <p:extLst>
      <p:ext uri="{BB962C8B-B14F-4D97-AF65-F5344CB8AC3E}">
        <p14:creationId xmlns:p14="http://schemas.microsoft.com/office/powerpoint/2010/main" val="7489906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67A87F-0AAB-4DE4-A2F7-8908BC5C15E0}"/>
              </a:ext>
            </a:extLst>
          </p:cNvPr>
          <p:cNvSpPr>
            <a:spLocks noGrp="1"/>
          </p:cNvSpPr>
          <p:nvPr>
            <p:ph type="title"/>
          </p:nvPr>
        </p:nvSpPr>
        <p:spPr/>
        <p:txBody>
          <a:bodyPr/>
          <a:lstStyle/>
          <a:p>
            <a:r>
              <a:rPr lang="en-US" dirty="0">
                <a:latin typeface="Arial Rounded MT Bold" panose="020F0704030504030204" pitchFamily="34" charset="0"/>
              </a:rPr>
              <a:t>                  USER LOGIN FORM</a:t>
            </a:r>
            <a:endParaRPr lang="en-IN" dirty="0">
              <a:latin typeface="Arial Rounded MT Bold" panose="020F0704030504030204" pitchFamily="34" charset="0"/>
            </a:endParaRPr>
          </a:p>
        </p:txBody>
      </p:sp>
      <p:pic>
        <p:nvPicPr>
          <p:cNvPr id="5" name="Content Placeholder 4">
            <a:extLst>
              <a:ext uri="{FF2B5EF4-FFF2-40B4-BE49-F238E27FC236}">
                <a16:creationId xmlns:a16="http://schemas.microsoft.com/office/drawing/2014/main" id="{1B279176-8A32-4850-8367-A8E05897546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66519" y="1656443"/>
            <a:ext cx="9858962" cy="4836432"/>
          </a:xfrm>
        </p:spPr>
      </p:pic>
    </p:spTree>
    <p:extLst>
      <p:ext uri="{BB962C8B-B14F-4D97-AF65-F5344CB8AC3E}">
        <p14:creationId xmlns:p14="http://schemas.microsoft.com/office/powerpoint/2010/main" val="4510498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03493-ECCB-4E97-B5E6-6DF258C232CF}"/>
              </a:ext>
            </a:extLst>
          </p:cNvPr>
          <p:cNvSpPr>
            <a:spLocks noGrp="1"/>
          </p:cNvSpPr>
          <p:nvPr>
            <p:ph type="title"/>
          </p:nvPr>
        </p:nvSpPr>
        <p:spPr/>
        <p:txBody>
          <a:bodyPr/>
          <a:lstStyle/>
          <a:p>
            <a:r>
              <a:rPr lang="en-US" dirty="0">
                <a:latin typeface="Arial Rounded MT Bold" panose="020F0704030504030204" pitchFamily="34" charset="0"/>
              </a:rPr>
              <a:t>                   ADMIN LOGIN FORM</a:t>
            </a:r>
            <a:endParaRPr lang="en-IN" dirty="0">
              <a:latin typeface="Arial Rounded MT Bold" panose="020F0704030504030204" pitchFamily="34" charset="0"/>
            </a:endParaRPr>
          </a:p>
        </p:txBody>
      </p:sp>
      <p:pic>
        <p:nvPicPr>
          <p:cNvPr id="5" name="Content Placeholder 4">
            <a:extLst>
              <a:ext uri="{FF2B5EF4-FFF2-40B4-BE49-F238E27FC236}">
                <a16:creationId xmlns:a16="http://schemas.microsoft.com/office/drawing/2014/main" id="{10B1E2E1-E639-4A62-8C30-D54BD36BC32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10698" y="1471062"/>
            <a:ext cx="9570603" cy="5172334"/>
          </a:xfrm>
        </p:spPr>
      </p:pic>
    </p:spTree>
    <p:extLst>
      <p:ext uri="{BB962C8B-B14F-4D97-AF65-F5344CB8AC3E}">
        <p14:creationId xmlns:p14="http://schemas.microsoft.com/office/powerpoint/2010/main" val="9632611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7BB48-CE29-41DC-B582-60BD1D1FE6BA}"/>
              </a:ext>
            </a:extLst>
          </p:cNvPr>
          <p:cNvSpPr>
            <a:spLocks noGrp="1"/>
          </p:cNvSpPr>
          <p:nvPr>
            <p:ph type="title"/>
          </p:nvPr>
        </p:nvSpPr>
        <p:spPr>
          <a:xfrm>
            <a:off x="4480637" y="3214087"/>
            <a:ext cx="3230725" cy="1236615"/>
          </a:xfrm>
        </p:spPr>
        <p:txBody>
          <a:bodyPr/>
          <a:lstStyle/>
          <a:p>
            <a:endParaRPr lang="en-IN" dirty="0"/>
          </a:p>
        </p:txBody>
      </p:sp>
      <p:pic>
        <p:nvPicPr>
          <p:cNvPr id="9" name="Content Placeholder 8">
            <a:extLst>
              <a:ext uri="{FF2B5EF4-FFF2-40B4-BE49-F238E27FC236}">
                <a16:creationId xmlns:a16="http://schemas.microsoft.com/office/drawing/2014/main" id="{D316C42B-792B-442F-BD45-C5CFDD11B17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54359" y="391886"/>
            <a:ext cx="9937102" cy="6270171"/>
          </a:xfrm>
        </p:spPr>
      </p:pic>
    </p:spTree>
    <p:extLst>
      <p:ext uri="{BB962C8B-B14F-4D97-AF65-F5344CB8AC3E}">
        <p14:creationId xmlns:p14="http://schemas.microsoft.com/office/powerpoint/2010/main" val="26883841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7341453-20A9-401B-845F-DCCA1FEE50F8}"/>
              </a:ext>
            </a:extLst>
          </p:cNvPr>
          <p:cNvSpPr txBox="1"/>
          <p:nvPr/>
        </p:nvSpPr>
        <p:spPr>
          <a:xfrm>
            <a:off x="569167" y="447870"/>
            <a:ext cx="7483151" cy="6186309"/>
          </a:xfrm>
          <a:prstGeom prst="rect">
            <a:avLst/>
          </a:prstGeom>
          <a:noFill/>
        </p:spPr>
        <p:txBody>
          <a:bodyPr wrap="square">
            <a:spAutoFit/>
          </a:bodyPr>
          <a:lstStyle/>
          <a:p>
            <a:pPr algn="just"/>
            <a:r>
              <a:rPr lang="en-IN" sz="3200" b="1" i="0" u="none" strike="noStrike" baseline="0" dirty="0">
                <a:solidFill>
                  <a:srgbClr val="000000"/>
                </a:solidFill>
                <a:latin typeface="Times New Roman" panose="02020603050405020304" pitchFamily="18" charset="0"/>
              </a:rPr>
              <a:t>INTRODUCTION:</a:t>
            </a:r>
          </a:p>
          <a:p>
            <a:pPr algn="just"/>
            <a:r>
              <a:rPr lang="en-IN" sz="2200" b="1" i="0" u="none" strike="noStrike" baseline="0" dirty="0">
                <a:solidFill>
                  <a:srgbClr val="000000"/>
                </a:solidFill>
                <a:latin typeface="Times New Roman" panose="02020603050405020304" pitchFamily="18" charset="0"/>
              </a:rPr>
              <a:t> </a:t>
            </a:r>
            <a:endParaRPr lang="en-IN" sz="2200" b="0" i="0" u="none" strike="noStrike" baseline="0" dirty="0">
              <a:solidFill>
                <a:srgbClr val="000000"/>
              </a:solidFill>
              <a:latin typeface="Times New Roman" panose="02020603050405020304" pitchFamily="18" charset="0"/>
            </a:endParaRPr>
          </a:p>
          <a:p>
            <a:pPr algn="just"/>
            <a:r>
              <a:rPr lang="en-US" sz="1800" b="0" i="0" u="none" strike="noStrike" baseline="0" dirty="0">
                <a:solidFill>
                  <a:srgbClr val="000000"/>
                </a:solidFill>
                <a:latin typeface="Times New Roman" panose="02020603050405020304" pitchFamily="18" charset="0"/>
              </a:rPr>
              <a:t>This is a web application that manages, stores, and retrieves Birth Certificates. This application allows certain organizations to manage their members' Birth Certificates. The application was developed using PHP and MySQL Database Free. It has a pleasant user interface and consists of user-friendly features and functionalities. This Online Birth Certificate Management System has 2 types of user roles which are the Administrator and the Users. Both users are required to log in with their valid system credentials to gain access to the features and functionalities of the said system. </a:t>
            </a:r>
          </a:p>
          <a:p>
            <a:pPr algn="just"/>
            <a:r>
              <a:rPr lang="en-US" sz="1800" b="0" i="0" u="none" strike="noStrike" baseline="0" dirty="0">
                <a:solidFill>
                  <a:srgbClr val="000000"/>
                </a:solidFill>
                <a:latin typeface="Times New Roman" panose="02020603050405020304" pitchFamily="18" charset="0"/>
              </a:rPr>
              <a:t>The Administrator user is the one who is in charge of managing all the records on this PHP Project. On the Admin Site, the administrator can list, manage, and update members' birth details or records. The admin can also generate the list of the applications between dates they wanted. </a:t>
            </a:r>
            <a:r>
              <a:rPr lang="en-US" sz="1800" b="0" i="0" u="none" strike="noStrike" baseline="0" dirty="0" err="1">
                <a:solidFill>
                  <a:srgbClr val="000000"/>
                </a:solidFill>
                <a:latin typeface="Times New Roman" panose="02020603050405020304" pitchFamily="18" charset="0"/>
              </a:rPr>
              <a:t>He/She</a:t>
            </a:r>
            <a:r>
              <a:rPr lang="en-US" sz="1800" b="0" i="0" u="none" strike="noStrike" baseline="0" dirty="0">
                <a:solidFill>
                  <a:srgbClr val="000000"/>
                </a:solidFill>
                <a:latin typeface="Times New Roman" panose="02020603050405020304" pitchFamily="18" charset="0"/>
              </a:rPr>
              <a:t> can also find the records of a certain person only by entering the Application Number. </a:t>
            </a:r>
          </a:p>
          <a:p>
            <a:pPr algn="just"/>
            <a:r>
              <a:rPr lang="en-US" sz="1800" b="0" i="0" u="none" strike="noStrike" baseline="0" dirty="0">
                <a:solidFill>
                  <a:srgbClr val="000000"/>
                </a:solidFill>
                <a:latin typeface="Times New Roman" panose="02020603050405020304" pitchFamily="18" charset="0"/>
              </a:rPr>
              <a:t>Users can create their system account by filling in all the required fields on the Registration Page. After the successful registration, the system requires the users to log in by entering their mobile number and password. The normal users are the ones who can register the application of the members. He/she can also list all the members' records that he/she added to the system. The users can also view the printable Birth Certificate of the member. </a:t>
            </a:r>
            <a:endParaRPr lang="en-IN" dirty="0"/>
          </a:p>
        </p:txBody>
      </p:sp>
    </p:spTree>
    <p:extLst>
      <p:ext uri="{BB962C8B-B14F-4D97-AF65-F5344CB8AC3E}">
        <p14:creationId xmlns:p14="http://schemas.microsoft.com/office/powerpoint/2010/main" val="25865091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935680A-59E5-4037-8990-BA7559067517}"/>
              </a:ext>
            </a:extLst>
          </p:cNvPr>
          <p:cNvSpPr txBox="1"/>
          <p:nvPr/>
        </p:nvSpPr>
        <p:spPr>
          <a:xfrm>
            <a:off x="254000" y="375920"/>
            <a:ext cx="11490960" cy="6063198"/>
          </a:xfrm>
          <a:prstGeom prst="rect">
            <a:avLst/>
          </a:prstGeom>
          <a:noFill/>
        </p:spPr>
        <p:txBody>
          <a:bodyPr wrap="square">
            <a:spAutoFit/>
          </a:bodyPr>
          <a:lstStyle/>
          <a:p>
            <a:r>
              <a:rPr lang="en-US" sz="4000" dirty="0">
                <a:latin typeface="Algerian" panose="04020705040A02060702" pitchFamily="82" charset="0"/>
              </a:rPr>
              <a:t>                               ABSTRACT</a:t>
            </a:r>
          </a:p>
          <a:p>
            <a:r>
              <a:rPr lang="en-US" dirty="0"/>
              <a:t>This is a web application that manages, stores, and retrieves Birth Certificates. This application allows certain organizations to manage their members' Birth Certificates. The application was developed using PHP and MySQL Database Free. It has a pleasant user interface and consists of user-friendly features and functionalities.</a:t>
            </a:r>
          </a:p>
          <a:p>
            <a:endParaRPr lang="en-US" dirty="0"/>
          </a:p>
          <a:p>
            <a:endParaRPr lang="en-US" dirty="0"/>
          </a:p>
          <a:p>
            <a:r>
              <a:rPr lang="en-US" sz="3200" dirty="0">
                <a:latin typeface="Algerian" panose="04020705040A02060702" pitchFamily="82" charset="0"/>
              </a:rPr>
              <a:t>MODULES:</a:t>
            </a:r>
          </a:p>
          <a:p>
            <a:r>
              <a:rPr lang="en-US" sz="2800" u="sng" dirty="0">
                <a:latin typeface="Arial Rounded MT Bold" panose="020F0704030504030204" pitchFamily="34" charset="0"/>
              </a:rPr>
              <a:t>Admin Panel</a:t>
            </a:r>
          </a:p>
          <a:p>
            <a:pPr marL="285750" indent="-285750">
              <a:buFont typeface="Wingdings" panose="05000000000000000000" pitchFamily="2" charset="2"/>
              <a:buChar char="v"/>
            </a:pPr>
            <a:r>
              <a:rPr lang="en-US" dirty="0"/>
              <a:t>Dashboard</a:t>
            </a:r>
          </a:p>
          <a:p>
            <a:pPr marL="285750" indent="-285750">
              <a:buFont typeface="Wingdings" panose="05000000000000000000" pitchFamily="2" charset="2"/>
              <a:buChar char="v"/>
            </a:pPr>
            <a:r>
              <a:rPr lang="en-US" dirty="0"/>
              <a:t>Birth Records</a:t>
            </a:r>
          </a:p>
          <a:p>
            <a:pPr marL="285750" indent="-285750">
              <a:buFont typeface="Wingdings" panose="05000000000000000000" pitchFamily="2" charset="2"/>
              <a:buChar char="v"/>
            </a:pPr>
            <a:r>
              <a:rPr lang="en-US" dirty="0"/>
              <a:t>List All New Records or Applications</a:t>
            </a:r>
          </a:p>
          <a:p>
            <a:pPr marL="285750" indent="-285750">
              <a:buFont typeface="Wingdings" panose="05000000000000000000" pitchFamily="2" charset="2"/>
              <a:buChar char="v"/>
            </a:pPr>
            <a:r>
              <a:rPr lang="en-US" dirty="0"/>
              <a:t>List All Verified Records or Applications</a:t>
            </a:r>
          </a:p>
          <a:p>
            <a:pPr marL="285750" indent="-285750">
              <a:buFont typeface="Wingdings" panose="05000000000000000000" pitchFamily="2" charset="2"/>
              <a:buChar char="v"/>
            </a:pPr>
            <a:r>
              <a:rPr lang="en-US" dirty="0"/>
              <a:t>List All Rejected Records or Applications</a:t>
            </a:r>
          </a:p>
          <a:p>
            <a:pPr marL="285750" indent="-285750">
              <a:buFont typeface="Wingdings" panose="05000000000000000000" pitchFamily="2" charset="2"/>
              <a:buChar char="v"/>
            </a:pPr>
            <a:r>
              <a:rPr lang="en-US" dirty="0"/>
              <a:t>List All Records or Applications</a:t>
            </a:r>
          </a:p>
          <a:p>
            <a:pPr marL="285750" indent="-285750">
              <a:buFont typeface="Wingdings" panose="05000000000000000000" pitchFamily="2" charset="2"/>
              <a:buChar char="v"/>
            </a:pPr>
            <a:r>
              <a:rPr lang="en-US" dirty="0"/>
              <a:t>Generate a Date-wise Report</a:t>
            </a:r>
          </a:p>
          <a:p>
            <a:pPr marL="285750" indent="-285750">
              <a:buFont typeface="Wingdings" panose="05000000000000000000" pitchFamily="2" charset="2"/>
              <a:buChar char="v"/>
            </a:pPr>
            <a:r>
              <a:rPr lang="en-US" dirty="0"/>
              <a:t>Search Record</a:t>
            </a:r>
          </a:p>
          <a:p>
            <a:pPr marL="285750" indent="-285750">
              <a:buFont typeface="Wingdings" panose="05000000000000000000" pitchFamily="2" charset="2"/>
              <a:buChar char="v"/>
            </a:pPr>
            <a:r>
              <a:rPr lang="en-US" dirty="0"/>
              <a:t>Manage Profile</a:t>
            </a:r>
          </a:p>
          <a:p>
            <a:pPr marL="285750" indent="-285750">
              <a:buFont typeface="Wingdings" panose="05000000000000000000" pitchFamily="2" charset="2"/>
              <a:buChar char="v"/>
            </a:pPr>
            <a:r>
              <a:rPr lang="en-US" dirty="0"/>
              <a:t>Update Password</a:t>
            </a:r>
          </a:p>
          <a:p>
            <a:pPr marL="285750" indent="-285750">
              <a:buFont typeface="Wingdings" panose="05000000000000000000" pitchFamily="2" charset="2"/>
              <a:buChar char="v"/>
            </a:pPr>
            <a:r>
              <a:rPr lang="en-US" dirty="0"/>
              <a:t>Login and Logout</a:t>
            </a:r>
            <a:endParaRPr lang="en-IN" dirty="0"/>
          </a:p>
        </p:txBody>
      </p:sp>
    </p:spTree>
    <p:extLst>
      <p:ext uri="{BB962C8B-B14F-4D97-AF65-F5344CB8AC3E}">
        <p14:creationId xmlns:p14="http://schemas.microsoft.com/office/powerpoint/2010/main" val="28871971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8A6A27A-24F9-4B27-B650-814DF119985D}"/>
              </a:ext>
            </a:extLst>
          </p:cNvPr>
          <p:cNvSpPr txBox="1"/>
          <p:nvPr/>
        </p:nvSpPr>
        <p:spPr>
          <a:xfrm>
            <a:off x="1686508" y="1598083"/>
            <a:ext cx="9155663" cy="3293209"/>
          </a:xfrm>
          <a:prstGeom prst="rect">
            <a:avLst/>
          </a:prstGeom>
          <a:noFill/>
        </p:spPr>
        <p:txBody>
          <a:bodyPr wrap="square">
            <a:spAutoFit/>
          </a:bodyPr>
          <a:lstStyle/>
          <a:p>
            <a:r>
              <a:rPr lang="en-IN" sz="2800" u="sng" dirty="0">
                <a:latin typeface="Arial Rounded MT Bold" panose="020F0704030504030204" pitchFamily="34" charset="0"/>
              </a:rPr>
              <a:t>Users</a:t>
            </a:r>
          </a:p>
          <a:p>
            <a:pPr marL="285750" indent="-285750">
              <a:buFont typeface="Wingdings" panose="05000000000000000000" pitchFamily="2" charset="2"/>
              <a:buChar char="v"/>
            </a:pPr>
            <a:r>
              <a:rPr lang="en-IN" dirty="0"/>
              <a:t> Home Page</a:t>
            </a:r>
          </a:p>
          <a:p>
            <a:pPr marL="285750" indent="-285750">
              <a:buFont typeface="Wingdings" panose="05000000000000000000" pitchFamily="2" charset="2"/>
              <a:buChar char="v"/>
            </a:pPr>
            <a:r>
              <a:rPr lang="en-IN" dirty="0"/>
              <a:t>Register New Birth Application</a:t>
            </a:r>
          </a:p>
          <a:p>
            <a:pPr marL="285750" indent="-285750">
              <a:buFont typeface="Wingdings" panose="05000000000000000000" pitchFamily="2" charset="2"/>
              <a:buChar char="v"/>
            </a:pPr>
            <a:r>
              <a:rPr lang="en-IN" dirty="0"/>
              <a:t>List All Registered Applications or Records</a:t>
            </a:r>
          </a:p>
          <a:p>
            <a:pPr marL="285750" indent="-285750">
              <a:buFont typeface="Wingdings" panose="05000000000000000000" pitchFamily="2" charset="2"/>
              <a:buChar char="v"/>
            </a:pPr>
            <a:r>
              <a:rPr lang="en-IN" dirty="0"/>
              <a:t>List Certificates</a:t>
            </a:r>
          </a:p>
          <a:p>
            <a:pPr marL="285750" indent="-285750">
              <a:buFont typeface="Wingdings" panose="05000000000000000000" pitchFamily="2" charset="2"/>
              <a:buChar char="v"/>
            </a:pPr>
            <a:r>
              <a:rPr lang="en-IN" dirty="0"/>
              <a:t>View Certificate</a:t>
            </a:r>
          </a:p>
          <a:p>
            <a:pPr marL="285750" indent="-285750">
              <a:buFont typeface="Wingdings" panose="05000000000000000000" pitchFamily="2" charset="2"/>
              <a:buChar char="v"/>
            </a:pPr>
            <a:r>
              <a:rPr lang="en-IN" dirty="0"/>
              <a:t>Print Certificate</a:t>
            </a:r>
          </a:p>
          <a:p>
            <a:pPr marL="285750" indent="-285750">
              <a:buFont typeface="Wingdings" panose="05000000000000000000" pitchFamily="2" charset="2"/>
              <a:buChar char="v"/>
            </a:pPr>
            <a:r>
              <a:rPr lang="en-IN" dirty="0"/>
              <a:t>Manage Profile</a:t>
            </a:r>
          </a:p>
          <a:p>
            <a:pPr marL="285750" indent="-285750">
              <a:buFont typeface="Wingdings" panose="05000000000000000000" pitchFamily="2" charset="2"/>
              <a:buChar char="v"/>
            </a:pPr>
            <a:r>
              <a:rPr lang="en-IN" dirty="0"/>
              <a:t>Update Password</a:t>
            </a:r>
          </a:p>
          <a:p>
            <a:pPr marL="285750" indent="-285750">
              <a:buFont typeface="Wingdings" panose="05000000000000000000" pitchFamily="2" charset="2"/>
              <a:buChar char="v"/>
            </a:pPr>
            <a:r>
              <a:rPr lang="en-IN" dirty="0"/>
              <a:t>Signup  Forgot Password</a:t>
            </a:r>
          </a:p>
          <a:p>
            <a:pPr marL="285750" indent="-285750">
              <a:buFont typeface="Wingdings" panose="05000000000000000000" pitchFamily="2" charset="2"/>
              <a:buChar char="v"/>
            </a:pPr>
            <a:r>
              <a:rPr lang="en-IN" dirty="0"/>
              <a:t>Login and Logout</a:t>
            </a:r>
          </a:p>
        </p:txBody>
      </p:sp>
    </p:spTree>
    <p:extLst>
      <p:ext uri="{BB962C8B-B14F-4D97-AF65-F5344CB8AC3E}">
        <p14:creationId xmlns:p14="http://schemas.microsoft.com/office/powerpoint/2010/main" val="7884660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827C5B3-2D69-4216-8740-CF67927619AD}"/>
              </a:ext>
            </a:extLst>
          </p:cNvPr>
          <p:cNvSpPr txBox="1"/>
          <p:nvPr/>
        </p:nvSpPr>
        <p:spPr>
          <a:xfrm>
            <a:off x="172720" y="0"/>
            <a:ext cx="8798560" cy="6401753"/>
          </a:xfrm>
          <a:prstGeom prst="rect">
            <a:avLst/>
          </a:prstGeom>
          <a:noFill/>
        </p:spPr>
        <p:txBody>
          <a:bodyPr wrap="square">
            <a:spAutoFit/>
          </a:bodyPr>
          <a:lstStyle/>
          <a:p>
            <a:r>
              <a:rPr lang="en-IN" sz="3600" dirty="0">
                <a:latin typeface="Algerian" panose="04020705040A02060702" pitchFamily="82" charset="0"/>
              </a:rPr>
              <a:t>      SYSTEM CONFIGURATION :</a:t>
            </a:r>
          </a:p>
          <a:p>
            <a:endParaRPr lang="en-IN" sz="1200" dirty="0">
              <a:latin typeface="Algerian" panose="04020705040A02060702" pitchFamily="82" charset="0"/>
            </a:endParaRPr>
          </a:p>
          <a:p>
            <a:pPr marL="457200" indent="-457200">
              <a:buFont typeface="Wingdings" panose="05000000000000000000" pitchFamily="2" charset="2"/>
              <a:buChar char="q"/>
            </a:pPr>
            <a:r>
              <a:rPr lang="en-IN" sz="2800" u="sng" dirty="0">
                <a:latin typeface="Arial Rounded MT Bold" panose="020F0704030504030204" pitchFamily="34" charset="0"/>
              </a:rPr>
              <a:t>HARDWARE REQUIREMENT</a:t>
            </a:r>
          </a:p>
          <a:p>
            <a:endParaRPr lang="en-IN" sz="1200" u="sng" dirty="0">
              <a:latin typeface="Arial Rounded MT Bold" panose="020F0704030504030204" pitchFamily="34" charset="0"/>
            </a:endParaRPr>
          </a:p>
          <a:p>
            <a:r>
              <a:rPr lang="en-IN" dirty="0"/>
              <a:t>System : Pentium Dual Core</a:t>
            </a:r>
          </a:p>
          <a:p>
            <a:r>
              <a:rPr lang="en-IN" dirty="0"/>
              <a:t>Hard Disk : 120 GB</a:t>
            </a:r>
          </a:p>
          <a:p>
            <a:r>
              <a:rPr lang="en-IN" dirty="0"/>
              <a:t>Monitor : 15’’ LED</a:t>
            </a:r>
          </a:p>
          <a:p>
            <a:r>
              <a:rPr lang="en-IN" dirty="0"/>
              <a:t>Input Devices : Keyboard, Mouse</a:t>
            </a:r>
          </a:p>
          <a:p>
            <a:r>
              <a:rPr lang="en-IN" dirty="0"/>
              <a:t>RAM : 2GB</a:t>
            </a:r>
          </a:p>
          <a:p>
            <a:pPr marL="457200" indent="-457200">
              <a:buFont typeface="Wingdings" panose="05000000000000000000" pitchFamily="2" charset="2"/>
              <a:buChar char="q"/>
            </a:pPr>
            <a:r>
              <a:rPr lang="en-IN" sz="2800" u="sng" dirty="0">
                <a:latin typeface="Arial Rounded MT Bold" panose="020F0704030504030204" pitchFamily="34" charset="0"/>
              </a:rPr>
              <a:t>SOFTWARE REQUIREMENT</a:t>
            </a:r>
          </a:p>
          <a:p>
            <a:endParaRPr lang="en-IN" sz="1200" u="sng" dirty="0">
              <a:latin typeface="Arial Rounded MT Bold" panose="020F0704030504030204" pitchFamily="34" charset="0"/>
            </a:endParaRPr>
          </a:p>
          <a:p>
            <a:r>
              <a:rPr lang="en-IN" dirty="0"/>
              <a:t>Operating system : Windows 7/8/10</a:t>
            </a:r>
          </a:p>
          <a:p>
            <a:r>
              <a:rPr lang="en-IN" dirty="0"/>
              <a:t>Tools : Notepad++ (Editor/IDE) , </a:t>
            </a:r>
            <a:r>
              <a:rPr lang="en-IN" dirty="0" err="1"/>
              <a:t>Xamp</a:t>
            </a:r>
            <a:endParaRPr lang="en-IN" dirty="0"/>
          </a:p>
          <a:p>
            <a:endParaRPr lang="en-IN" sz="1200" dirty="0"/>
          </a:p>
          <a:p>
            <a:r>
              <a:rPr lang="en-US" dirty="0"/>
              <a:t>                </a:t>
            </a:r>
            <a:r>
              <a:rPr lang="en-US" sz="3600" dirty="0">
                <a:latin typeface="Algerian" panose="04020705040A02060702" pitchFamily="82" charset="0"/>
              </a:rPr>
              <a:t>FRONT END SOFTWARE </a:t>
            </a:r>
          </a:p>
          <a:p>
            <a:endParaRPr lang="en-US" sz="1200" dirty="0">
              <a:latin typeface="Algerian" panose="04020705040A02060702" pitchFamily="82" charset="0"/>
            </a:endParaRPr>
          </a:p>
          <a:p>
            <a:pPr marL="285750" indent="-285750">
              <a:buFont typeface="Wingdings" panose="05000000000000000000" pitchFamily="2" charset="2"/>
              <a:buChar char="Ø"/>
            </a:pPr>
            <a:r>
              <a:rPr lang="en-US" sz="2400" b="1" dirty="0"/>
              <a:t>  HTML: </a:t>
            </a:r>
            <a:r>
              <a:rPr lang="en-US" dirty="0"/>
              <a:t>HTML is used to create and save web document. It specifies layout and linking commands present in the hypertext document themselves the word hypertext refers to the nonlinear information on the document, which helps to navigate through the pages. E.g., Notepad/Notepad++, Dreamweaver</a:t>
            </a:r>
          </a:p>
          <a:p>
            <a:endParaRPr lang="en-IN" dirty="0"/>
          </a:p>
        </p:txBody>
      </p:sp>
    </p:spTree>
    <p:extLst>
      <p:ext uri="{BB962C8B-B14F-4D97-AF65-F5344CB8AC3E}">
        <p14:creationId xmlns:p14="http://schemas.microsoft.com/office/powerpoint/2010/main" val="41960918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C149B39-C46B-4913-9DDE-852E5C67E0FF}"/>
              </a:ext>
            </a:extLst>
          </p:cNvPr>
          <p:cNvSpPr txBox="1"/>
          <p:nvPr/>
        </p:nvSpPr>
        <p:spPr>
          <a:xfrm>
            <a:off x="589280" y="641757"/>
            <a:ext cx="10718800" cy="8694688"/>
          </a:xfrm>
          <a:prstGeom prst="rect">
            <a:avLst/>
          </a:prstGeom>
          <a:noFill/>
        </p:spPr>
        <p:txBody>
          <a:bodyPr wrap="square">
            <a:spAutoFit/>
          </a:bodyPr>
          <a:lstStyle/>
          <a:p>
            <a:pPr marL="342900" indent="-342900">
              <a:buFont typeface="Wingdings" panose="05000000000000000000" pitchFamily="2" charset="2"/>
              <a:buChar char="Ø"/>
            </a:pPr>
            <a:r>
              <a:rPr lang="en-US" sz="2400" b="1" dirty="0"/>
              <a:t>CSS:</a:t>
            </a:r>
            <a:r>
              <a:rPr lang="en-US" dirty="0"/>
              <a:t> (Cascading Style Sheets) Create attractive Layout.CSS describes how HTML elements are to be displayed on screen, paper, or in other media. It can control the layout of multiple web pages or advance of external style sheets are stored in CSS files. It is designed to enable the separation of presentation and content including layout, colors and fonts.</a:t>
            </a:r>
          </a:p>
          <a:p>
            <a:pPr marL="342900" indent="-342900">
              <a:buFont typeface="Wingdings" panose="05000000000000000000" pitchFamily="2" charset="2"/>
              <a:buChar char="Ø"/>
            </a:pPr>
            <a:endParaRPr lang="en-US" dirty="0"/>
          </a:p>
          <a:p>
            <a:pPr marL="342900" indent="-342900">
              <a:buFont typeface="Wingdings" panose="05000000000000000000" pitchFamily="2" charset="2"/>
              <a:buChar char="Ø"/>
            </a:pPr>
            <a:endParaRPr lang="en-US" dirty="0"/>
          </a:p>
          <a:p>
            <a:pPr marL="342900" indent="-342900">
              <a:buFont typeface="Wingdings" panose="05000000000000000000" pitchFamily="2" charset="2"/>
              <a:buChar char="Ø"/>
            </a:pPr>
            <a:r>
              <a:rPr lang="en-US" sz="2800" b="1" dirty="0"/>
              <a:t>JavaScript:</a:t>
            </a:r>
            <a:r>
              <a:rPr lang="en-US" dirty="0"/>
              <a:t> It is a programming language, commonly used with web browsers. JavaScript is a high level, interpreted scripting language that conforms to the ECMA script specification. JavaScript has curly bracket syntax, dynamic typing, prototype-based object orientation and first-class functions. It enables interactive web pages and is an essential part of web application.</a:t>
            </a:r>
          </a:p>
          <a:p>
            <a:pPr marL="342900" indent="-342900">
              <a:buFont typeface="Wingdings" panose="05000000000000000000" pitchFamily="2" charset="2"/>
              <a:buChar char="Ø"/>
            </a:pPr>
            <a:endParaRPr lang="en-US" dirty="0"/>
          </a:p>
          <a:p>
            <a:pPr marL="342900" indent="-342900">
              <a:buFont typeface="Wingdings" panose="05000000000000000000" pitchFamily="2" charset="2"/>
              <a:buChar char="Ø"/>
            </a:pPr>
            <a:endParaRPr lang="en-US" dirty="0"/>
          </a:p>
          <a:p>
            <a:r>
              <a:rPr lang="en-US" sz="3600" dirty="0">
                <a:latin typeface="Algerian" panose="04020705040A02060702" pitchFamily="82" charset="0"/>
              </a:rPr>
              <a:t>BACKEND SOFTWARE</a:t>
            </a:r>
          </a:p>
          <a:p>
            <a:endParaRPr lang="en-US" sz="1100" dirty="0">
              <a:latin typeface="Algerian" panose="04020705040A02060702" pitchFamily="82" charset="0"/>
            </a:endParaRPr>
          </a:p>
          <a:p>
            <a:pPr marL="457200" indent="-457200">
              <a:buFont typeface="Wingdings" panose="05000000000000000000" pitchFamily="2" charset="2"/>
              <a:buChar char="Ø"/>
            </a:pPr>
            <a:r>
              <a:rPr lang="en-US" sz="2800" b="1" dirty="0"/>
              <a:t>MySQL:</a:t>
            </a:r>
            <a:r>
              <a:rPr lang="en-US" dirty="0"/>
              <a:t> MySQL is a database, widely used for accessing querying, updating, and managing data in databases. It is a freely available open-source relational database management system that uses Structured Query Language (SQL). It is the most popular language for adding, ascending and man aging contents in a database. It is most noted for its quick processing, proven reliability, ease and flexibility of use.</a:t>
            </a:r>
          </a:p>
          <a:p>
            <a:endParaRPr lang="en-US" dirty="0"/>
          </a:p>
          <a:p>
            <a:pPr marL="342900" indent="-342900">
              <a:buFont typeface="Wingdings" panose="05000000000000000000" pitchFamily="2" charset="2"/>
              <a:buChar char="Ø"/>
            </a:pPr>
            <a:endParaRPr lang="en-IN" dirty="0"/>
          </a:p>
          <a:p>
            <a:pPr marL="342900" indent="-342900">
              <a:buFont typeface="Wingdings" panose="05000000000000000000" pitchFamily="2" charset="2"/>
              <a:buChar char="Ø"/>
            </a:pPr>
            <a:endParaRPr lang="en-IN" dirty="0"/>
          </a:p>
          <a:p>
            <a:pPr marL="342900" indent="-342900">
              <a:buFont typeface="Wingdings" panose="05000000000000000000" pitchFamily="2" charset="2"/>
              <a:buChar char="Ø"/>
            </a:pPr>
            <a:endParaRPr lang="en-IN" dirty="0"/>
          </a:p>
          <a:p>
            <a:pPr marL="342900" indent="-342900">
              <a:buFont typeface="Wingdings" panose="05000000000000000000" pitchFamily="2" charset="2"/>
              <a:buChar char="Ø"/>
            </a:pPr>
            <a:endParaRPr lang="en-IN" dirty="0"/>
          </a:p>
          <a:p>
            <a:pPr marL="342900" indent="-342900">
              <a:buFont typeface="Wingdings" panose="05000000000000000000" pitchFamily="2" charset="2"/>
              <a:buChar char="Ø"/>
            </a:pPr>
            <a:endParaRPr lang="en-IN" dirty="0"/>
          </a:p>
          <a:p>
            <a:pPr marL="342900" indent="-342900">
              <a:buFont typeface="Wingdings" panose="05000000000000000000" pitchFamily="2" charset="2"/>
              <a:buChar char="Ø"/>
            </a:pPr>
            <a:endParaRPr lang="en-IN" dirty="0"/>
          </a:p>
          <a:p>
            <a:pPr marL="342900" indent="-342900">
              <a:buFont typeface="Wingdings" panose="05000000000000000000" pitchFamily="2" charset="2"/>
              <a:buChar char="Ø"/>
            </a:pPr>
            <a:endParaRPr lang="en-IN" dirty="0"/>
          </a:p>
          <a:p>
            <a:pPr marL="342900" indent="-342900">
              <a:buFont typeface="Wingdings" panose="05000000000000000000" pitchFamily="2" charset="2"/>
              <a:buChar char="Ø"/>
            </a:pPr>
            <a:endParaRPr lang="en-IN" dirty="0"/>
          </a:p>
          <a:p>
            <a:pPr marL="342900" indent="-342900">
              <a:buFont typeface="Wingdings" panose="05000000000000000000" pitchFamily="2" charset="2"/>
              <a:buChar char="Ø"/>
            </a:pPr>
            <a:endParaRPr lang="en-IN" dirty="0"/>
          </a:p>
          <a:p>
            <a:pPr marL="342900" indent="-342900">
              <a:buFont typeface="Wingdings" panose="05000000000000000000" pitchFamily="2" charset="2"/>
              <a:buChar char="Ø"/>
            </a:pPr>
            <a:endParaRPr lang="en-IN" dirty="0"/>
          </a:p>
        </p:txBody>
      </p:sp>
    </p:spTree>
    <p:extLst>
      <p:ext uri="{BB962C8B-B14F-4D97-AF65-F5344CB8AC3E}">
        <p14:creationId xmlns:p14="http://schemas.microsoft.com/office/powerpoint/2010/main" val="27363908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521F977-2F86-48CA-8523-8DD9C9C92501}"/>
              </a:ext>
            </a:extLst>
          </p:cNvPr>
          <p:cNvSpPr txBox="1"/>
          <p:nvPr/>
        </p:nvSpPr>
        <p:spPr>
          <a:xfrm>
            <a:off x="447040" y="842278"/>
            <a:ext cx="11389360" cy="1631216"/>
          </a:xfrm>
          <a:prstGeom prst="rect">
            <a:avLst/>
          </a:prstGeom>
          <a:noFill/>
        </p:spPr>
        <p:txBody>
          <a:bodyPr wrap="square">
            <a:spAutoFit/>
          </a:bodyPr>
          <a:lstStyle/>
          <a:p>
            <a:pPr marL="457200" indent="-457200">
              <a:buFont typeface="Wingdings" panose="05000000000000000000" pitchFamily="2" charset="2"/>
              <a:buChar char="Ø"/>
            </a:pPr>
            <a:r>
              <a:rPr lang="en-US" sz="2800" b="1" dirty="0"/>
              <a:t>PHP:</a:t>
            </a:r>
            <a:r>
              <a:rPr lang="en-US" dirty="0"/>
              <a:t> Hypertext Pre-processor (PHP) is a technology that allows software developers to create dynamically generated web pages, in HTML, XML, or other document types, as per client request. PHP is open-source software. It is a server-side scripting language that is used to develop static websites or dynamic websites or applications. They can only be interpreted on a server that has PHP installed in it. A PHP file contains PHP tags and ends with the extension “.php”.</a:t>
            </a:r>
            <a:endParaRPr lang="en-IN" dirty="0"/>
          </a:p>
        </p:txBody>
      </p:sp>
    </p:spTree>
    <p:extLst>
      <p:ext uri="{BB962C8B-B14F-4D97-AF65-F5344CB8AC3E}">
        <p14:creationId xmlns:p14="http://schemas.microsoft.com/office/powerpoint/2010/main" val="16827959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F5CE42-67CF-4428-B93C-C7F8F8B1CF7E}"/>
              </a:ext>
            </a:extLst>
          </p:cNvPr>
          <p:cNvSpPr>
            <a:spLocks noGrp="1"/>
          </p:cNvSpPr>
          <p:nvPr>
            <p:ph type="title"/>
          </p:nvPr>
        </p:nvSpPr>
        <p:spPr>
          <a:xfrm>
            <a:off x="838200" y="365125"/>
            <a:ext cx="10515600" cy="801202"/>
          </a:xfrm>
        </p:spPr>
        <p:txBody>
          <a:bodyPr>
            <a:normAutofit/>
          </a:bodyPr>
          <a:lstStyle/>
          <a:p>
            <a:pPr algn="ctr"/>
            <a:r>
              <a:rPr lang="en-US" b="1" dirty="0"/>
              <a:t> </a:t>
            </a:r>
            <a:r>
              <a:rPr lang="en-US" b="1" dirty="0">
                <a:latin typeface="Arial Black" panose="020B0A04020102020204" pitchFamily="34" charset="0"/>
              </a:rPr>
              <a:t>HOME PAGE</a:t>
            </a:r>
            <a:endParaRPr lang="en-IN" b="1" dirty="0">
              <a:latin typeface="Arial Black" panose="020B0A04020102020204" pitchFamily="34" charset="0"/>
            </a:endParaRPr>
          </a:p>
        </p:txBody>
      </p:sp>
      <p:pic>
        <p:nvPicPr>
          <p:cNvPr id="5" name="Content Placeholder 4">
            <a:extLst>
              <a:ext uri="{FF2B5EF4-FFF2-40B4-BE49-F238E27FC236}">
                <a16:creationId xmlns:a16="http://schemas.microsoft.com/office/drawing/2014/main" id="{4E7C186C-E63A-457A-AE9C-C3F64EC3986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81585" y="1435683"/>
            <a:ext cx="8807328" cy="5057192"/>
          </a:xfrm>
        </p:spPr>
      </p:pic>
    </p:spTree>
    <p:extLst>
      <p:ext uri="{BB962C8B-B14F-4D97-AF65-F5344CB8AC3E}">
        <p14:creationId xmlns:p14="http://schemas.microsoft.com/office/powerpoint/2010/main" val="31238957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3D5B10-3982-4DFB-B398-1AF9AD8F9EB1}"/>
              </a:ext>
            </a:extLst>
          </p:cNvPr>
          <p:cNvSpPr>
            <a:spLocks noGrp="1"/>
          </p:cNvSpPr>
          <p:nvPr>
            <p:ph type="title"/>
          </p:nvPr>
        </p:nvSpPr>
        <p:spPr>
          <a:xfrm>
            <a:off x="1985866" y="337133"/>
            <a:ext cx="10515600" cy="1325563"/>
          </a:xfrm>
        </p:spPr>
        <p:txBody>
          <a:bodyPr/>
          <a:lstStyle/>
          <a:p>
            <a:r>
              <a:rPr lang="en-US" dirty="0">
                <a:latin typeface="Arial Rounded MT Bold" panose="020F0704030504030204" pitchFamily="34" charset="0"/>
              </a:rPr>
              <a:t>USER REGISTRATION FORM</a:t>
            </a:r>
            <a:endParaRPr lang="en-IN" dirty="0">
              <a:latin typeface="Arial Rounded MT Bold" panose="020F0704030504030204" pitchFamily="34" charset="0"/>
            </a:endParaRPr>
          </a:p>
        </p:txBody>
      </p:sp>
      <p:pic>
        <p:nvPicPr>
          <p:cNvPr id="5" name="Content Placeholder 4">
            <a:extLst>
              <a:ext uri="{FF2B5EF4-FFF2-40B4-BE49-F238E27FC236}">
                <a16:creationId xmlns:a16="http://schemas.microsoft.com/office/drawing/2014/main" id="{3B1D0A44-0CA0-4F95-8EC7-A10E1D77308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28283" y="1825625"/>
            <a:ext cx="9625517" cy="4780448"/>
          </a:xfrm>
        </p:spPr>
      </p:pic>
    </p:spTree>
    <p:extLst>
      <p:ext uri="{BB962C8B-B14F-4D97-AF65-F5344CB8AC3E}">
        <p14:creationId xmlns:p14="http://schemas.microsoft.com/office/powerpoint/2010/main" val="22820701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139</TotalTime>
  <Words>841</Words>
  <Application>Microsoft Office PowerPoint</Application>
  <PresentationFormat>Widescreen</PresentationFormat>
  <Paragraphs>76</Paragraphs>
  <Slides>12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Algerian</vt:lpstr>
      <vt:lpstr>Arial</vt:lpstr>
      <vt:lpstr>Arial Black</vt:lpstr>
      <vt:lpstr>Arial Rounded MT Bold</vt:lpstr>
      <vt:lpstr>Calibri</vt:lpstr>
      <vt:lpstr>Calibri Light</vt:lpstr>
      <vt:lpstr>Times New Roman</vt:lpstr>
      <vt:lpstr>Wingdings</vt:lpstr>
      <vt:lpstr>Office Theme</vt:lpstr>
      <vt:lpstr>  E-BIRTH CERTIFICATE  </vt:lpstr>
      <vt:lpstr>PowerPoint Presentation</vt:lpstr>
      <vt:lpstr>PowerPoint Presentation</vt:lpstr>
      <vt:lpstr>PowerPoint Presentation</vt:lpstr>
      <vt:lpstr>PowerPoint Presentation</vt:lpstr>
      <vt:lpstr>PowerPoint Presentation</vt:lpstr>
      <vt:lpstr>PowerPoint Presentation</vt:lpstr>
      <vt:lpstr> HOME PAGE</vt:lpstr>
      <vt:lpstr>USER REGISTRATION FORM</vt:lpstr>
      <vt:lpstr>                  USER LOGIN FORM</vt:lpstr>
      <vt:lpstr>                   ADMIN LOGIN FORM</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E-BIRTH CERTIFICATE  </dc:title>
  <dc:creator>Aundhathi Babu</dc:creator>
  <cp:lastModifiedBy>Aundhathi Babu</cp:lastModifiedBy>
  <cp:revision>2</cp:revision>
  <dcterms:created xsi:type="dcterms:W3CDTF">2022-10-08T08:51:17Z</dcterms:created>
  <dcterms:modified xsi:type="dcterms:W3CDTF">2022-10-08T14:13:40Z</dcterms:modified>
</cp:coreProperties>
</file>