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70" r:id="rId3"/>
    <p:sldId id="257" r:id="rId4"/>
    <p:sldId id="258" r:id="rId5"/>
    <p:sldId id="259" r:id="rId6"/>
    <p:sldId id="262" r:id="rId7"/>
    <p:sldId id="269" r:id="rId8"/>
    <p:sldId id="263" r:id="rId9"/>
    <p:sldId id="264" r:id="rId10"/>
    <p:sldId id="266" r:id="rId11"/>
    <p:sldId id="265"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A55A97-0F83-4290-A4C2-E8D4C551CB1A}" type="datetimeFigureOut">
              <a:rPr lang="en-IN" smtClean="0"/>
              <a:t>09-03-2023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641816-0523-4814-96C7-C3738221F2A3}" type="slidenum">
              <a:rPr lang="en-IN" smtClean="0"/>
              <a:t>‹#›</a:t>
            </a:fld>
            <a:endParaRPr lang="en-IN"/>
          </a:p>
        </p:txBody>
      </p:sp>
    </p:spTree>
    <p:extLst>
      <p:ext uri="{BB962C8B-B14F-4D97-AF65-F5344CB8AC3E}">
        <p14:creationId xmlns:p14="http://schemas.microsoft.com/office/powerpoint/2010/main" val="17882894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4A95E-EBCC-4D34-B391-834C53E200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D6D8A88-B1A3-48FA-A4C2-15A82F00DA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EF2CD50-7E7B-46F0-B638-F884881332FF}"/>
              </a:ext>
            </a:extLst>
          </p:cNvPr>
          <p:cNvSpPr>
            <a:spLocks noGrp="1"/>
          </p:cNvSpPr>
          <p:nvPr>
            <p:ph type="dt" sz="half" idx="10"/>
          </p:nvPr>
        </p:nvSpPr>
        <p:spPr/>
        <p:txBody>
          <a:bodyPr/>
          <a:lstStyle/>
          <a:p>
            <a:fld id="{ACF4E9B0-8718-41EF-9BDC-4374F98B7547}" type="datetime1">
              <a:rPr lang="en-IN" smtClean="0"/>
              <a:t>09-03-2023</a:t>
            </a:fld>
            <a:endParaRPr lang="en-IN"/>
          </a:p>
        </p:txBody>
      </p:sp>
      <p:sp>
        <p:nvSpPr>
          <p:cNvPr id="5" name="Footer Placeholder 4">
            <a:extLst>
              <a:ext uri="{FF2B5EF4-FFF2-40B4-BE49-F238E27FC236}">
                <a16:creationId xmlns:a16="http://schemas.microsoft.com/office/drawing/2014/main" id="{BFC7CE78-A5CF-4377-BFFE-43F9F0C084BC}"/>
              </a:ext>
            </a:extLst>
          </p:cNvPr>
          <p:cNvSpPr>
            <a:spLocks noGrp="1"/>
          </p:cNvSpPr>
          <p:nvPr>
            <p:ph type="ftr" sz="quarter" idx="11"/>
          </p:nvPr>
        </p:nvSpPr>
        <p:spPr/>
        <p:txBody>
          <a:bodyPr/>
          <a:lstStyle/>
          <a:p>
            <a:r>
              <a:rPr lang="en-IN"/>
              <a:t>09/03/2020   FIRST REVIEW</a:t>
            </a:r>
          </a:p>
        </p:txBody>
      </p:sp>
      <p:sp>
        <p:nvSpPr>
          <p:cNvPr id="6" name="Slide Number Placeholder 5">
            <a:extLst>
              <a:ext uri="{FF2B5EF4-FFF2-40B4-BE49-F238E27FC236}">
                <a16:creationId xmlns:a16="http://schemas.microsoft.com/office/drawing/2014/main" id="{EBAAA835-A412-473B-84A4-4FCF12D8098E}"/>
              </a:ext>
            </a:extLst>
          </p:cNvPr>
          <p:cNvSpPr>
            <a:spLocks noGrp="1"/>
          </p:cNvSpPr>
          <p:nvPr>
            <p:ph type="sldNum" sz="quarter" idx="12"/>
          </p:nvPr>
        </p:nvSpPr>
        <p:spPr/>
        <p:txBody>
          <a:bodyPr/>
          <a:lstStyle/>
          <a:p>
            <a:fld id="{9B8E0CE0-392E-4692-80A9-02572AD87848}" type="slidenum">
              <a:rPr lang="en-IN" smtClean="0"/>
              <a:t>‹#›</a:t>
            </a:fld>
            <a:endParaRPr lang="en-IN"/>
          </a:p>
        </p:txBody>
      </p:sp>
    </p:spTree>
    <p:extLst>
      <p:ext uri="{BB962C8B-B14F-4D97-AF65-F5344CB8AC3E}">
        <p14:creationId xmlns:p14="http://schemas.microsoft.com/office/powerpoint/2010/main" val="1978359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DB7EE-9765-41F9-9D82-DB4BB6A3DA5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A5CCCFB-5D3A-4CC7-9CCE-99C84F2319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8CABD9-5D94-473F-9BD6-815EE3145094}"/>
              </a:ext>
            </a:extLst>
          </p:cNvPr>
          <p:cNvSpPr>
            <a:spLocks noGrp="1"/>
          </p:cNvSpPr>
          <p:nvPr>
            <p:ph type="dt" sz="half" idx="10"/>
          </p:nvPr>
        </p:nvSpPr>
        <p:spPr/>
        <p:txBody>
          <a:bodyPr/>
          <a:lstStyle/>
          <a:p>
            <a:fld id="{D4CF6645-76CD-41D7-9FB5-3D4FF2C538E4}" type="datetime1">
              <a:rPr lang="en-IN" smtClean="0"/>
              <a:t>09-03-2023</a:t>
            </a:fld>
            <a:endParaRPr lang="en-IN"/>
          </a:p>
        </p:txBody>
      </p:sp>
      <p:sp>
        <p:nvSpPr>
          <p:cNvPr id="5" name="Footer Placeholder 4">
            <a:extLst>
              <a:ext uri="{FF2B5EF4-FFF2-40B4-BE49-F238E27FC236}">
                <a16:creationId xmlns:a16="http://schemas.microsoft.com/office/drawing/2014/main" id="{D65A7B6E-EA95-4514-8812-B8AAE3FB4ABF}"/>
              </a:ext>
            </a:extLst>
          </p:cNvPr>
          <p:cNvSpPr>
            <a:spLocks noGrp="1"/>
          </p:cNvSpPr>
          <p:nvPr>
            <p:ph type="ftr" sz="quarter" idx="11"/>
          </p:nvPr>
        </p:nvSpPr>
        <p:spPr/>
        <p:txBody>
          <a:bodyPr/>
          <a:lstStyle/>
          <a:p>
            <a:r>
              <a:rPr lang="en-IN"/>
              <a:t>09/03/2020   FIRST REVIEW</a:t>
            </a:r>
          </a:p>
        </p:txBody>
      </p:sp>
      <p:sp>
        <p:nvSpPr>
          <p:cNvPr id="6" name="Slide Number Placeholder 5">
            <a:extLst>
              <a:ext uri="{FF2B5EF4-FFF2-40B4-BE49-F238E27FC236}">
                <a16:creationId xmlns:a16="http://schemas.microsoft.com/office/drawing/2014/main" id="{CCA906E2-F3F3-484A-96F8-ED9E8C69EAED}"/>
              </a:ext>
            </a:extLst>
          </p:cNvPr>
          <p:cNvSpPr>
            <a:spLocks noGrp="1"/>
          </p:cNvSpPr>
          <p:nvPr>
            <p:ph type="sldNum" sz="quarter" idx="12"/>
          </p:nvPr>
        </p:nvSpPr>
        <p:spPr/>
        <p:txBody>
          <a:bodyPr/>
          <a:lstStyle/>
          <a:p>
            <a:fld id="{9B8E0CE0-392E-4692-80A9-02572AD87848}" type="slidenum">
              <a:rPr lang="en-IN" smtClean="0"/>
              <a:t>‹#›</a:t>
            </a:fld>
            <a:endParaRPr lang="en-IN"/>
          </a:p>
        </p:txBody>
      </p:sp>
    </p:spTree>
    <p:extLst>
      <p:ext uri="{BB962C8B-B14F-4D97-AF65-F5344CB8AC3E}">
        <p14:creationId xmlns:p14="http://schemas.microsoft.com/office/powerpoint/2010/main" val="977016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834217-6DA3-4619-9C7B-D488658C90C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00A9F3C-CB16-4C38-8823-D88BC34799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8731C6-5C03-4EE3-B574-C9725AF1A854}"/>
              </a:ext>
            </a:extLst>
          </p:cNvPr>
          <p:cNvSpPr>
            <a:spLocks noGrp="1"/>
          </p:cNvSpPr>
          <p:nvPr>
            <p:ph type="dt" sz="half" idx="10"/>
          </p:nvPr>
        </p:nvSpPr>
        <p:spPr/>
        <p:txBody>
          <a:bodyPr/>
          <a:lstStyle/>
          <a:p>
            <a:fld id="{3D65AB02-ED2A-4201-9D80-7D70FB7FE02B}" type="datetime1">
              <a:rPr lang="en-IN" smtClean="0"/>
              <a:t>09-03-2023</a:t>
            </a:fld>
            <a:endParaRPr lang="en-IN"/>
          </a:p>
        </p:txBody>
      </p:sp>
      <p:sp>
        <p:nvSpPr>
          <p:cNvPr id="5" name="Footer Placeholder 4">
            <a:extLst>
              <a:ext uri="{FF2B5EF4-FFF2-40B4-BE49-F238E27FC236}">
                <a16:creationId xmlns:a16="http://schemas.microsoft.com/office/drawing/2014/main" id="{9B2A18A3-0CF3-4B36-9C56-4004A0ADF387}"/>
              </a:ext>
            </a:extLst>
          </p:cNvPr>
          <p:cNvSpPr>
            <a:spLocks noGrp="1"/>
          </p:cNvSpPr>
          <p:nvPr>
            <p:ph type="ftr" sz="quarter" idx="11"/>
          </p:nvPr>
        </p:nvSpPr>
        <p:spPr/>
        <p:txBody>
          <a:bodyPr/>
          <a:lstStyle/>
          <a:p>
            <a:r>
              <a:rPr lang="en-IN"/>
              <a:t>09/03/2020   FIRST REVIEW</a:t>
            </a:r>
          </a:p>
        </p:txBody>
      </p:sp>
      <p:sp>
        <p:nvSpPr>
          <p:cNvPr id="6" name="Slide Number Placeholder 5">
            <a:extLst>
              <a:ext uri="{FF2B5EF4-FFF2-40B4-BE49-F238E27FC236}">
                <a16:creationId xmlns:a16="http://schemas.microsoft.com/office/drawing/2014/main" id="{F195F461-002A-4611-8D7E-FFD14D6430E6}"/>
              </a:ext>
            </a:extLst>
          </p:cNvPr>
          <p:cNvSpPr>
            <a:spLocks noGrp="1"/>
          </p:cNvSpPr>
          <p:nvPr>
            <p:ph type="sldNum" sz="quarter" idx="12"/>
          </p:nvPr>
        </p:nvSpPr>
        <p:spPr/>
        <p:txBody>
          <a:bodyPr/>
          <a:lstStyle/>
          <a:p>
            <a:fld id="{9B8E0CE0-392E-4692-80A9-02572AD87848}" type="slidenum">
              <a:rPr lang="en-IN" smtClean="0"/>
              <a:t>‹#›</a:t>
            </a:fld>
            <a:endParaRPr lang="en-IN"/>
          </a:p>
        </p:txBody>
      </p:sp>
    </p:spTree>
    <p:extLst>
      <p:ext uri="{BB962C8B-B14F-4D97-AF65-F5344CB8AC3E}">
        <p14:creationId xmlns:p14="http://schemas.microsoft.com/office/powerpoint/2010/main" val="2651224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8FB4E-8DD8-4815-A6D1-B91D3E619B5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9C1B2D4-3880-4BCF-BAA9-4BC8153471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820A88-3160-40FB-8314-A587CAE07034}"/>
              </a:ext>
            </a:extLst>
          </p:cNvPr>
          <p:cNvSpPr>
            <a:spLocks noGrp="1"/>
          </p:cNvSpPr>
          <p:nvPr>
            <p:ph type="dt" sz="half" idx="10"/>
          </p:nvPr>
        </p:nvSpPr>
        <p:spPr/>
        <p:txBody>
          <a:bodyPr/>
          <a:lstStyle/>
          <a:p>
            <a:fld id="{98DEB5E5-4EB1-4741-BFB4-2924338004AB}" type="datetime1">
              <a:rPr lang="en-IN" smtClean="0"/>
              <a:t>09-03-2023</a:t>
            </a:fld>
            <a:endParaRPr lang="en-IN"/>
          </a:p>
        </p:txBody>
      </p:sp>
      <p:sp>
        <p:nvSpPr>
          <p:cNvPr id="5" name="Footer Placeholder 4">
            <a:extLst>
              <a:ext uri="{FF2B5EF4-FFF2-40B4-BE49-F238E27FC236}">
                <a16:creationId xmlns:a16="http://schemas.microsoft.com/office/drawing/2014/main" id="{96713020-6FD5-4B32-A406-BBF15342772B}"/>
              </a:ext>
            </a:extLst>
          </p:cNvPr>
          <p:cNvSpPr>
            <a:spLocks noGrp="1"/>
          </p:cNvSpPr>
          <p:nvPr>
            <p:ph type="ftr" sz="quarter" idx="11"/>
          </p:nvPr>
        </p:nvSpPr>
        <p:spPr/>
        <p:txBody>
          <a:bodyPr/>
          <a:lstStyle/>
          <a:p>
            <a:r>
              <a:rPr lang="en-IN"/>
              <a:t>09/03/2020   FIRST REVIEW</a:t>
            </a:r>
          </a:p>
        </p:txBody>
      </p:sp>
      <p:sp>
        <p:nvSpPr>
          <p:cNvPr id="6" name="Slide Number Placeholder 5">
            <a:extLst>
              <a:ext uri="{FF2B5EF4-FFF2-40B4-BE49-F238E27FC236}">
                <a16:creationId xmlns:a16="http://schemas.microsoft.com/office/drawing/2014/main" id="{2A8DFD6F-0934-42C5-AB62-F90E36AB0579}"/>
              </a:ext>
            </a:extLst>
          </p:cNvPr>
          <p:cNvSpPr>
            <a:spLocks noGrp="1"/>
          </p:cNvSpPr>
          <p:nvPr>
            <p:ph type="sldNum" sz="quarter" idx="12"/>
          </p:nvPr>
        </p:nvSpPr>
        <p:spPr/>
        <p:txBody>
          <a:bodyPr/>
          <a:lstStyle/>
          <a:p>
            <a:fld id="{9B8E0CE0-392E-4692-80A9-02572AD87848}" type="slidenum">
              <a:rPr lang="en-IN" smtClean="0"/>
              <a:t>‹#›</a:t>
            </a:fld>
            <a:endParaRPr lang="en-IN"/>
          </a:p>
        </p:txBody>
      </p:sp>
    </p:spTree>
    <p:extLst>
      <p:ext uri="{BB962C8B-B14F-4D97-AF65-F5344CB8AC3E}">
        <p14:creationId xmlns:p14="http://schemas.microsoft.com/office/powerpoint/2010/main" val="3595535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A2D97-BC5A-484C-B81A-396526948A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21F7C46-5083-4C4F-B30C-B18330D963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451D2D-A37D-4C65-AC8A-80D7ACE9DAD8}"/>
              </a:ext>
            </a:extLst>
          </p:cNvPr>
          <p:cNvSpPr>
            <a:spLocks noGrp="1"/>
          </p:cNvSpPr>
          <p:nvPr>
            <p:ph type="dt" sz="half" idx="10"/>
          </p:nvPr>
        </p:nvSpPr>
        <p:spPr/>
        <p:txBody>
          <a:bodyPr/>
          <a:lstStyle/>
          <a:p>
            <a:fld id="{2DF14AF5-A321-496B-8FE6-06E0F0F6475A}" type="datetime1">
              <a:rPr lang="en-IN" smtClean="0"/>
              <a:t>09-03-2023</a:t>
            </a:fld>
            <a:endParaRPr lang="en-IN"/>
          </a:p>
        </p:txBody>
      </p:sp>
      <p:sp>
        <p:nvSpPr>
          <p:cNvPr id="5" name="Footer Placeholder 4">
            <a:extLst>
              <a:ext uri="{FF2B5EF4-FFF2-40B4-BE49-F238E27FC236}">
                <a16:creationId xmlns:a16="http://schemas.microsoft.com/office/drawing/2014/main" id="{39B9FA7A-A1C8-4D32-911F-FF326C6DE69B}"/>
              </a:ext>
            </a:extLst>
          </p:cNvPr>
          <p:cNvSpPr>
            <a:spLocks noGrp="1"/>
          </p:cNvSpPr>
          <p:nvPr>
            <p:ph type="ftr" sz="quarter" idx="11"/>
          </p:nvPr>
        </p:nvSpPr>
        <p:spPr/>
        <p:txBody>
          <a:bodyPr/>
          <a:lstStyle/>
          <a:p>
            <a:r>
              <a:rPr lang="en-IN"/>
              <a:t>09/03/2020   FIRST REVIEW</a:t>
            </a:r>
          </a:p>
        </p:txBody>
      </p:sp>
      <p:sp>
        <p:nvSpPr>
          <p:cNvPr id="6" name="Slide Number Placeholder 5">
            <a:extLst>
              <a:ext uri="{FF2B5EF4-FFF2-40B4-BE49-F238E27FC236}">
                <a16:creationId xmlns:a16="http://schemas.microsoft.com/office/drawing/2014/main" id="{DACCB533-A890-409F-A6E2-16934E0A0797}"/>
              </a:ext>
            </a:extLst>
          </p:cNvPr>
          <p:cNvSpPr>
            <a:spLocks noGrp="1"/>
          </p:cNvSpPr>
          <p:nvPr>
            <p:ph type="sldNum" sz="quarter" idx="12"/>
          </p:nvPr>
        </p:nvSpPr>
        <p:spPr/>
        <p:txBody>
          <a:bodyPr/>
          <a:lstStyle/>
          <a:p>
            <a:fld id="{9B8E0CE0-392E-4692-80A9-02572AD87848}" type="slidenum">
              <a:rPr lang="en-IN" smtClean="0"/>
              <a:t>‹#›</a:t>
            </a:fld>
            <a:endParaRPr lang="en-IN"/>
          </a:p>
        </p:txBody>
      </p:sp>
    </p:spTree>
    <p:extLst>
      <p:ext uri="{BB962C8B-B14F-4D97-AF65-F5344CB8AC3E}">
        <p14:creationId xmlns:p14="http://schemas.microsoft.com/office/powerpoint/2010/main" val="1421413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67A42-60FA-435D-9202-8D268A8FD28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9CA36E3-6876-408D-A95E-CC4013CC7F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360F24C-2953-4448-B2AC-FBA81C0C01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58F2F7F-0E9B-4CEA-8A63-19B07B15C957}"/>
              </a:ext>
            </a:extLst>
          </p:cNvPr>
          <p:cNvSpPr>
            <a:spLocks noGrp="1"/>
          </p:cNvSpPr>
          <p:nvPr>
            <p:ph type="dt" sz="half" idx="10"/>
          </p:nvPr>
        </p:nvSpPr>
        <p:spPr/>
        <p:txBody>
          <a:bodyPr/>
          <a:lstStyle/>
          <a:p>
            <a:fld id="{529B2181-520D-422E-9762-28A0C8FD792A}" type="datetime1">
              <a:rPr lang="en-IN" smtClean="0"/>
              <a:t>09-03-2023</a:t>
            </a:fld>
            <a:endParaRPr lang="en-IN"/>
          </a:p>
        </p:txBody>
      </p:sp>
      <p:sp>
        <p:nvSpPr>
          <p:cNvPr id="6" name="Footer Placeholder 5">
            <a:extLst>
              <a:ext uri="{FF2B5EF4-FFF2-40B4-BE49-F238E27FC236}">
                <a16:creationId xmlns:a16="http://schemas.microsoft.com/office/drawing/2014/main" id="{37A07281-F02C-4096-9066-E409E1A29B09}"/>
              </a:ext>
            </a:extLst>
          </p:cNvPr>
          <p:cNvSpPr>
            <a:spLocks noGrp="1"/>
          </p:cNvSpPr>
          <p:nvPr>
            <p:ph type="ftr" sz="quarter" idx="11"/>
          </p:nvPr>
        </p:nvSpPr>
        <p:spPr/>
        <p:txBody>
          <a:bodyPr/>
          <a:lstStyle/>
          <a:p>
            <a:r>
              <a:rPr lang="en-IN"/>
              <a:t>09/03/2020   FIRST REVIEW</a:t>
            </a:r>
          </a:p>
        </p:txBody>
      </p:sp>
      <p:sp>
        <p:nvSpPr>
          <p:cNvPr id="7" name="Slide Number Placeholder 6">
            <a:extLst>
              <a:ext uri="{FF2B5EF4-FFF2-40B4-BE49-F238E27FC236}">
                <a16:creationId xmlns:a16="http://schemas.microsoft.com/office/drawing/2014/main" id="{508344F1-B7CA-45CD-A2D8-05EF311B3FEC}"/>
              </a:ext>
            </a:extLst>
          </p:cNvPr>
          <p:cNvSpPr>
            <a:spLocks noGrp="1"/>
          </p:cNvSpPr>
          <p:nvPr>
            <p:ph type="sldNum" sz="quarter" idx="12"/>
          </p:nvPr>
        </p:nvSpPr>
        <p:spPr/>
        <p:txBody>
          <a:bodyPr/>
          <a:lstStyle/>
          <a:p>
            <a:fld id="{9B8E0CE0-392E-4692-80A9-02572AD87848}" type="slidenum">
              <a:rPr lang="en-IN" smtClean="0"/>
              <a:t>‹#›</a:t>
            </a:fld>
            <a:endParaRPr lang="en-IN"/>
          </a:p>
        </p:txBody>
      </p:sp>
    </p:spTree>
    <p:extLst>
      <p:ext uri="{BB962C8B-B14F-4D97-AF65-F5344CB8AC3E}">
        <p14:creationId xmlns:p14="http://schemas.microsoft.com/office/powerpoint/2010/main" val="740778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E6CAB-FBA2-4FAF-AD4D-324AFBC87AA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68C1B94-ABC4-4E16-8CF0-72289579C1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FADF68-4E72-4C04-B830-4C9E04A8E4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77CC17A-D51A-4F27-9D3A-C0073E500E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A3972A-428D-48FE-9A5A-05A13E820F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E9BF00E-6F33-4BC6-8180-DC6D92D4A402}"/>
              </a:ext>
            </a:extLst>
          </p:cNvPr>
          <p:cNvSpPr>
            <a:spLocks noGrp="1"/>
          </p:cNvSpPr>
          <p:nvPr>
            <p:ph type="dt" sz="half" idx="10"/>
          </p:nvPr>
        </p:nvSpPr>
        <p:spPr/>
        <p:txBody>
          <a:bodyPr/>
          <a:lstStyle/>
          <a:p>
            <a:fld id="{F7DA03D1-E237-4EF7-BF63-C5949906D327}" type="datetime1">
              <a:rPr lang="en-IN" smtClean="0"/>
              <a:t>09-03-2023</a:t>
            </a:fld>
            <a:endParaRPr lang="en-IN"/>
          </a:p>
        </p:txBody>
      </p:sp>
      <p:sp>
        <p:nvSpPr>
          <p:cNvPr id="8" name="Footer Placeholder 7">
            <a:extLst>
              <a:ext uri="{FF2B5EF4-FFF2-40B4-BE49-F238E27FC236}">
                <a16:creationId xmlns:a16="http://schemas.microsoft.com/office/drawing/2014/main" id="{B43572A5-F442-42AB-8898-59D55CD1F6C8}"/>
              </a:ext>
            </a:extLst>
          </p:cNvPr>
          <p:cNvSpPr>
            <a:spLocks noGrp="1"/>
          </p:cNvSpPr>
          <p:nvPr>
            <p:ph type="ftr" sz="quarter" idx="11"/>
          </p:nvPr>
        </p:nvSpPr>
        <p:spPr/>
        <p:txBody>
          <a:bodyPr/>
          <a:lstStyle/>
          <a:p>
            <a:r>
              <a:rPr lang="en-IN"/>
              <a:t>09/03/2020   FIRST REVIEW</a:t>
            </a:r>
          </a:p>
        </p:txBody>
      </p:sp>
      <p:sp>
        <p:nvSpPr>
          <p:cNvPr id="9" name="Slide Number Placeholder 8">
            <a:extLst>
              <a:ext uri="{FF2B5EF4-FFF2-40B4-BE49-F238E27FC236}">
                <a16:creationId xmlns:a16="http://schemas.microsoft.com/office/drawing/2014/main" id="{4CF7F7CD-C2D7-437F-976A-D27ED0363027}"/>
              </a:ext>
            </a:extLst>
          </p:cNvPr>
          <p:cNvSpPr>
            <a:spLocks noGrp="1"/>
          </p:cNvSpPr>
          <p:nvPr>
            <p:ph type="sldNum" sz="quarter" idx="12"/>
          </p:nvPr>
        </p:nvSpPr>
        <p:spPr/>
        <p:txBody>
          <a:bodyPr/>
          <a:lstStyle/>
          <a:p>
            <a:fld id="{9B8E0CE0-392E-4692-80A9-02572AD87848}" type="slidenum">
              <a:rPr lang="en-IN" smtClean="0"/>
              <a:t>‹#›</a:t>
            </a:fld>
            <a:endParaRPr lang="en-IN"/>
          </a:p>
        </p:txBody>
      </p:sp>
    </p:spTree>
    <p:extLst>
      <p:ext uri="{BB962C8B-B14F-4D97-AF65-F5344CB8AC3E}">
        <p14:creationId xmlns:p14="http://schemas.microsoft.com/office/powerpoint/2010/main" val="1779593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029C6-5D86-4B72-BD9E-8BDA03029CA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9AEAE1F-F7C9-4E9F-9D77-315E42152C13}"/>
              </a:ext>
            </a:extLst>
          </p:cNvPr>
          <p:cNvSpPr>
            <a:spLocks noGrp="1"/>
          </p:cNvSpPr>
          <p:nvPr>
            <p:ph type="dt" sz="half" idx="10"/>
          </p:nvPr>
        </p:nvSpPr>
        <p:spPr/>
        <p:txBody>
          <a:bodyPr/>
          <a:lstStyle/>
          <a:p>
            <a:fld id="{7D75E0CB-61CC-46A9-8A37-B5D138ECD020}" type="datetime1">
              <a:rPr lang="en-IN" smtClean="0"/>
              <a:t>09-03-2023</a:t>
            </a:fld>
            <a:endParaRPr lang="en-IN"/>
          </a:p>
        </p:txBody>
      </p:sp>
      <p:sp>
        <p:nvSpPr>
          <p:cNvPr id="4" name="Footer Placeholder 3">
            <a:extLst>
              <a:ext uri="{FF2B5EF4-FFF2-40B4-BE49-F238E27FC236}">
                <a16:creationId xmlns:a16="http://schemas.microsoft.com/office/drawing/2014/main" id="{53160558-8507-4175-8972-1944339FB883}"/>
              </a:ext>
            </a:extLst>
          </p:cNvPr>
          <p:cNvSpPr>
            <a:spLocks noGrp="1"/>
          </p:cNvSpPr>
          <p:nvPr>
            <p:ph type="ftr" sz="quarter" idx="11"/>
          </p:nvPr>
        </p:nvSpPr>
        <p:spPr/>
        <p:txBody>
          <a:bodyPr/>
          <a:lstStyle/>
          <a:p>
            <a:r>
              <a:rPr lang="en-IN"/>
              <a:t>09/03/2020   FIRST REVIEW</a:t>
            </a:r>
          </a:p>
        </p:txBody>
      </p:sp>
      <p:sp>
        <p:nvSpPr>
          <p:cNvPr id="5" name="Slide Number Placeholder 4">
            <a:extLst>
              <a:ext uri="{FF2B5EF4-FFF2-40B4-BE49-F238E27FC236}">
                <a16:creationId xmlns:a16="http://schemas.microsoft.com/office/drawing/2014/main" id="{622D2EB6-739E-49A8-BE81-4B1D1ACCAA6D}"/>
              </a:ext>
            </a:extLst>
          </p:cNvPr>
          <p:cNvSpPr>
            <a:spLocks noGrp="1"/>
          </p:cNvSpPr>
          <p:nvPr>
            <p:ph type="sldNum" sz="quarter" idx="12"/>
          </p:nvPr>
        </p:nvSpPr>
        <p:spPr/>
        <p:txBody>
          <a:bodyPr/>
          <a:lstStyle/>
          <a:p>
            <a:fld id="{9B8E0CE0-392E-4692-80A9-02572AD87848}" type="slidenum">
              <a:rPr lang="en-IN" smtClean="0"/>
              <a:t>‹#›</a:t>
            </a:fld>
            <a:endParaRPr lang="en-IN"/>
          </a:p>
        </p:txBody>
      </p:sp>
    </p:spTree>
    <p:extLst>
      <p:ext uri="{BB962C8B-B14F-4D97-AF65-F5344CB8AC3E}">
        <p14:creationId xmlns:p14="http://schemas.microsoft.com/office/powerpoint/2010/main" val="1754048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1E97DB-E8E2-4356-B572-AAAE81788502}"/>
              </a:ext>
            </a:extLst>
          </p:cNvPr>
          <p:cNvSpPr>
            <a:spLocks noGrp="1"/>
          </p:cNvSpPr>
          <p:nvPr>
            <p:ph type="dt" sz="half" idx="10"/>
          </p:nvPr>
        </p:nvSpPr>
        <p:spPr/>
        <p:txBody>
          <a:bodyPr/>
          <a:lstStyle/>
          <a:p>
            <a:fld id="{8D457F27-4565-4F41-954F-5AD5781A5DF5}" type="datetime1">
              <a:rPr lang="en-IN" smtClean="0"/>
              <a:t>09-03-2023</a:t>
            </a:fld>
            <a:endParaRPr lang="en-IN"/>
          </a:p>
        </p:txBody>
      </p:sp>
      <p:sp>
        <p:nvSpPr>
          <p:cNvPr id="3" name="Footer Placeholder 2">
            <a:extLst>
              <a:ext uri="{FF2B5EF4-FFF2-40B4-BE49-F238E27FC236}">
                <a16:creationId xmlns:a16="http://schemas.microsoft.com/office/drawing/2014/main" id="{05EAC239-99EF-42BE-8389-85B9700A4E10}"/>
              </a:ext>
            </a:extLst>
          </p:cNvPr>
          <p:cNvSpPr>
            <a:spLocks noGrp="1"/>
          </p:cNvSpPr>
          <p:nvPr>
            <p:ph type="ftr" sz="quarter" idx="11"/>
          </p:nvPr>
        </p:nvSpPr>
        <p:spPr/>
        <p:txBody>
          <a:bodyPr/>
          <a:lstStyle/>
          <a:p>
            <a:r>
              <a:rPr lang="en-IN"/>
              <a:t>09/03/2020   FIRST REVIEW</a:t>
            </a:r>
          </a:p>
        </p:txBody>
      </p:sp>
      <p:sp>
        <p:nvSpPr>
          <p:cNvPr id="4" name="Slide Number Placeholder 3">
            <a:extLst>
              <a:ext uri="{FF2B5EF4-FFF2-40B4-BE49-F238E27FC236}">
                <a16:creationId xmlns:a16="http://schemas.microsoft.com/office/drawing/2014/main" id="{9D1B34AE-6931-4951-97B5-2731C2E9AD6A}"/>
              </a:ext>
            </a:extLst>
          </p:cNvPr>
          <p:cNvSpPr>
            <a:spLocks noGrp="1"/>
          </p:cNvSpPr>
          <p:nvPr>
            <p:ph type="sldNum" sz="quarter" idx="12"/>
          </p:nvPr>
        </p:nvSpPr>
        <p:spPr/>
        <p:txBody>
          <a:bodyPr/>
          <a:lstStyle/>
          <a:p>
            <a:fld id="{9B8E0CE0-392E-4692-80A9-02572AD87848}" type="slidenum">
              <a:rPr lang="en-IN" smtClean="0"/>
              <a:t>‹#›</a:t>
            </a:fld>
            <a:endParaRPr lang="en-IN"/>
          </a:p>
        </p:txBody>
      </p:sp>
    </p:spTree>
    <p:extLst>
      <p:ext uri="{BB962C8B-B14F-4D97-AF65-F5344CB8AC3E}">
        <p14:creationId xmlns:p14="http://schemas.microsoft.com/office/powerpoint/2010/main" val="160656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82F80-6C27-4301-AF1C-4296C597F8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5957DDA-CFF0-4928-9D3C-1E8C5ED7DD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751F03F-16C7-41B1-B780-A0FF247388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3EFEDB-27A3-4AD1-9AC0-3ECCD75C79E9}"/>
              </a:ext>
            </a:extLst>
          </p:cNvPr>
          <p:cNvSpPr>
            <a:spLocks noGrp="1"/>
          </p:cNvSpPr>
          <p:nvPr>
            <p:ph type="dt" sz="half" idx="10"/>
          </p:nvPr>
        </p:nvSpPr>
        <p:spPr/>
        <p:txBody>
          <a:bodyPr/>
          <a:lstStyle/>
          <a:p>
            <a:fld id="{64ADCF8C-9010-4675-A2CD-ED5A7B6E8467}" type="datetime1">
              <a:rPr lang="en-IN" smtClean="0"/>
              <a:t>09-03-2023</a:t>
            </a:fld>
            <a:endParaRPr lang="en-IN"/>
          </a:p>
        </p:txBody>
      </p:sp>
      <p:sp>
        <p:nvSpPr>
          <p:cNvPr id="6" name="Footer Placeholder 5">
            <a:extLst>
              <a:ext uri="{FF2B5EF4-FFF2-40B4-BE49-F238E27FC236}">
                <a16:creationId xmlns:a16="http://schemas.microsoft.com/office/drawing/2014/main" id="{379501E5-FB56-4D11-932D-043667297B53}"/>
              </a:ext>
            </a:extLst>
          </p:cNvPr>
          <p:cNvSpPr>
            <a:spLocks noGrp="1"/>
          </p:cNvSpPr>
          <p:nvPr>
            <p:ph type="ftr" sz="quarter" idx="11"/>
          </p:nvPr>
        </p:nvSpPr>
        <p:spPr/>
        <p:txBody>
          <a:bodyPr/>
          <a:lstStyle/>
          <a:p>
            <a:r>
              <a:rPr lang="en-IN"/>
              <a:t>09/03/2020   FIRST REVIEW</a:t>
            </a:r>
          </a:p>
        </p:txBody>
      </p:sp>
      <p:sp>
        <p:nvSpPr>
          <p:cNvPr id="7" name="Slide Number Placeholder 6">
            <a:extLst>
              <a:ext uri="{FF2B5EF4-FFF2-40B4-BE49-F238E27FC236}">
                <a16:creationId xmlns:a16="http://schemas.microsoft.com/office/drawing/2014/main" id="{CA9E0C2F-83E5-41E8-8F11-84F875856242}"/>
              </a:ext>
            </a:extLst>
          </p:cNvPr>
          <p:cNvSpPr>
            <a:spLocks noGrp="1"/>
          </p:cNvSpPr>
          <p:nvPr>
            <p:ph type="sldNum" sz="quarter" idx="12"/>
          </p:nvPr>
        </p:nvSpPr>
        <p:spPr/>
        <p:txBody>
          <a:bodyPr/>
          <a:lstStyle/>
          <a:p>
            <a:fld id="{9B8E0CE0-392E-4692-80A9-02572AD87848}" type="slidenum">
              <a:rPr lang="en-IN" smtClean="0"/>
              <a:t>‹#›</a:t>
            </a:fld>
            <a:endParaRPr lang="en-IN"/>
          </a:p>
        </p:txBody>
      </p:sp>
    </p:spTree>
    <p:extLst>
      <p:ext uri="{BB962C8B-B14F-4D97-AF65-F5344CB8AC3E}">
        <p14:creationId xmlns:p14="http://schemas.microsoft.com/office/powerpoint/2010/main" val="1988490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DB94A-FECF-4B0A-806F-0D9D49BFB9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0412A07-966E-434A-B252-5C4281ABFE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18F00A9-CB4A-44AD-86C6-C3DCB4C236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451FF4-42C5-4B44-ABDA-43CE187E74D0}"/>
              </a:ext>
            </a:extLst>
          </p:cNvPr>
          <p:cNvSpPr>
            <a:spLocks noGrp="1"/>
          </p:cNvSpPr>
          <p:nvPr>
            <p:ph type="dt" sz="half" idx="10"/>
          </p:nvPr>
        </p:nvSpPr>
        <p:spPr/>
        <p:txBody>
          <a:bodyPr/>
          <a:lstStyle/>
          <a:p>
            <a:fld id="{D934C584-3C8D-4F0D-A04D-706F46DADEE2}" type="datetime1">
              <a:rPr lang="en-IN" smtClean="0"/>
              <a:t>09-03-2023</a:t>
            </a:fld>
            <a:endParaRPr lang="en-IN"/>
          </a:p>
        </p:txBody>
      </p:sp>
      <p:sp>
        <p:nvSpPr>
          <p:cNvPr id="6" name="Footer Placeholder 5">
            <a:extLst>
              <a:ext uri="{FF2B5EF4-FFF2-40B4-BE49-F238E27FC236}">
                <a16:creationId xmlns:a16="http://schemas.microsoft.com/office/drawing/2014/main" id="{CD97DC39-18A4-46C8-B29F-AA419119C101}"/>
              </a:ext>
            </a:extLst>
          </p:cNvPr>
          <p:cNvSpPr>
            <a:spLocks noGrp="1"/>
          </p:cNvSpPr>
          <p:nvPr>
            <p:ph type="ftr" sz="quarter" idx="11"/>
          </p:nvPr>
        </p:nvSpPr>
        <p:spPr/>
        <p:txBody>
          <a:bodyPr/>
          <a:lstStyle/>
          <a:p>
            <a:r>
              <a:rPr lang="en-IN"/>
              <a:t>09/03/2020   FIRST REVIEW</a:t>
            </a:r>
          </a:p>
        </p:txBody>
      </p:sp>
      <p:sp>
        <p:nvSpPr>
          <p:cNvPr id="7" name="Slide Number Placeholder 6">
            <a:extLst>
              <a:ext uri="{FF2B5EF4-FFF2-40B4-BE49-F238E27FC236}">
                <a16:creationId xmlns:a16="http://schemas.microsoft.com/office/drawing/2014/main" id="{9D8EC7B0-E455-4D60-B5AE-831E32335DD8}"/>
              </a:ext>
            </a:extLst>
          </p:cNvPr>
          <p:cNvSpPr>
            <a:spLocks noGrp="1"/>
          </p:cNvSpPr>
          <p:nvPr>
            <p:ph type="sldNum" sz="quarter" idx="12"/>
          </p:nvPr>
        </p:nvSpPr>
        <p:spPr/>
        <p:txBody>
          <a:bodyPr/>
          <a:lstStyle/>
          <a:p>
            <a:fld id="{9B8E0CE0-392E-4692-80A9-02572AD87848}" type="slidenum">
              <a:rPr lang="en-IN" smtClean="0"/>
              <a:t>‹#›</a:t>
            </a:fld>
            <a:endParaRPr lang="en-IN"/>
          </a:p>
        </p:txBody>
      </p:sp>
    </p:spTree>
    <p:extLst>
      <p:ext uri="{BB962C8B-B14F-4D97-AF65-F5344CB8AC3E}">
        <p14:creationId xmlns:p14="http://schemas.microsoft.com/office/powerpoint/2010/main" val="4219316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B70DD5-F862-44F0-B5C4-A06B6C2E35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1095F60-0C94-4BD2-B263-CCA484115A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CB9944-5AB9-46CF-931B-77A94E6A66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67EBFC-D9E2-48B2-8370-0D486499BC2C}" type="datetime1">
              <a:rPr lang="en-IN" smtClean="0"/>
              <a:t>09-03-2023</a:t>
            </a:fld>
            <a:endParaRPr lang="en-IN"/>
          </a:p>
        </p:txBody>
      </p:sp>
      <p:sp>
        <p:nvSpPr>
          <p:cNvPr id="5" name="Footer Placeholder 4">
            <a:extLst>
              <a:ext uri="{FF2B5EF4-FFF2-40B4-BE49-F238E27FC236}">
                <a16:creationId xmlns:a16="http://schemas.microsoft.com/office/drawing/2014/main" id="{C331DC52-0611-44EE-AE3A-AA6DD5A6FD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09/03/2020   FIRST REVIEW</a:t>
            </a:r>
          </a:p>
        </p:txBody>
      </p:sp>
      <p:sp>
        <p:nvSpPr>
          <p:cNvPr id="6" name="Slide Number Placeholder 5">
            <a:extLst>
              <a:ext uri="{FF2B5EF4-FFF2-40B4-BE49-F238E27FC236}">
                <a16:creationId xmlns:a16="http://schemas.microsoft.com/office/drawing/2014/main" id="{C40643E8-6F77-4DD9-ABDA-899D116CD9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8E0CE0-392E-4692-80A9-02572AD87848}" type="slidenum">
              <a:rPr lang="en-IN" smtClean="0"/>
              <a:t>‹#›</a:t>
            </a:fld>
            <a:endParaRPr lang="en-IN"/>
          </a:p>
        </p:txBody>
      </p:sp>
    </p:spTree>
    <p:extLst>
      <p:ext uri="{BB962C8B-B14F-4D97-AF65-F5344CB8AC3E}">
        <p14:creationId xmlns:p14="http://schemas.microsoft.com/office/powerpoint/2010/main" val="3405181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F212C-7F5C-4927-934F-4A71F27CFA9E}"/>
              </a:ext>
            </a:extLst>
          </p:cNvPr>
          <p:cNvSpPr>
            <a:spLocks noGrp="1"/>
          </p:cNvSpPr>
          <p:nvPr>
            <p:ph type="ctrTitle"/>
          </p:nvPr>
        </p:nvSpPr>
        <p:spPr>
          <a:xfrm>
            <a:off x="-224853" y="224625"/>
            <a:ext cx="10717968" cy="2850396"/>
          </a:xfrm>
        </p:spPr>
        <p:txBody>
          <a:bodyPr>
            <a:normAutofit/>
          </a:bodyPr>
          <a:lstStyle/>
          <a:p>
            <a:r>
              <a:rPr lang="en-IN" b="0" i="0" dirty="0">
                <a:solidFill>
                  <a:srgbClr val="0C0C0C"/>
                </a:solidFill>
                <a:effectLst/>
                <a:latin typeface="Times New Roman" panose="02020603050405020304" pitchFamily="18" charset="0"/>
                <a:cs typeface="Times New Roman" panose="02020603050405020304" pitchFamily="18" charset="0"/>
              </a:rPr>
              <a:t>Sentiment Analysis using Machine Learning</a:t>
            </a:r>
            <a:br>
              <a:rPr lang="en-IN" b="0" i="0" dirty="0">
                <a:solidFill>
                  <a:srgbClr val="0C0C0C"/>
                </a:solidFill>
                <a:effectLst/>
                <a:latin typeface="Source Sans Pro" panose="020B0604020202020204" pitchFamily="34" charset="0"/>
              </a:rPr>
            </a:br>
            <a:endParaRPr lang="en-IN" dirty="0"/>
          </a:p>
        </p:txBody>
      </p:sp>
      <p:sp>
        <p:nvSpPr>
          <p:cNvPr id="3" name="Subtitle 2">
            <a:extLst>
              <a:ext uri="{FF2B5EF4-FFF2-40B4-BE49-F238E27FC236}">
                <a16:creationId xmlns:a16="http://schemas.microsoft.com/office/drawing/2014/main" id="{F9723C43-4108-4815-BB82-F98C9A856C0B}"/>
              </a:ext>
            </a:extLst>
          </p:cNvPr>
          <p:cNvSpPr>
            <a:spLocks noGrp="1"/>
          </p:cNvSpPr>
          <p:nvPr>
            <p:ph type="subTitle" idx="1"/>
          </p:nvPr>
        </p:nvSpPr>
        <p:spPr>
          <a:xfrm>
            <a:off x="-404734" y="2580572"/>
            <a:ext cx="12596733" cy="4165116"/>
          </a:xfrm>
        </p:spPr>
        <p:txBody>
          <a:bodyPr>
            <a:noAutofit/>
          </a:bodyPr>
          <a:lstStyle/>
          <a:p>
            <a:r>
              <a:rPr lang="en-US" b="1" dirty="0">
                <a:latin typeface="Times New Roman" panose="02020603050405020304" pitchFamily="18" charset="0"/>
                <a:cs typeface="Times New Roman" panose="02020603050405020304" pitchFamily="18" charset="0"/>
              </a:rPr>
              <a:t>SREEJITH. K M</a:t>
            </a:r>
          </a:p>
          <a:p>
            <a:r>
              <a:rPr lang="en-US" dirty="0">
                <a:latin typeface="Times New Roman" panose="02020603050405020304" pitchFamily="18" charset="0"/>
                <a:cs typeface="Times New Roman" panose="02020603050405020304" pitchFamily="18" charset="0"/>
              </a:rPr>
              <a:t>Department of MCA</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Under the guidance of</a:t>
            </a:r>
          </a:p>
          <a:p>
            <a:r>
              <a:rPr lang="en-US" b="1" dirty="0">
                <a:latin typeface="Times New Roman" panose="02020603050405020304" pitchFamily="18" charset="0"/>
                <a:cs typeface="Times New Roman" panose="02020603050405020304" pitchFamily="18" charset="0"/>
              </a:rPr>
              <a:t>SUMI. M</a:t>
            </a:r>
          </a:p>
          <a:p>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Assistant</a:t>
            </a:r>
            <a:r>
              <a:rPr lang="en-US"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Professor,</a:t>
            </a:r>
            <a:r>
              <a:rPr lang="en-US" dirty="0">
                <a:latin typeface="Times New Roman" panose="02020603050405020304" pitchFamily="18" charset="0"/>
                <a:cs typeface="Times New Roman" panose="02020603050405020304" pitchFamily="18" charset="0"/>
              </a:rPr>
              <a:t> Department of MCA</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NEHRU COLLEGE OF ENGINEERING AND RESEARCH CENTRE,</a:t>
            </a:r>
            <a:r>
              <a:rPr lang="en-US" spc="-29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PAMPADY,</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THIRUVILWAMALA, THRISSUR-680567</a:t>
            </a:r>
            <a:endParaRPr lang="en-IN" dirty="0">
              <a:effectLst/>
              <a:latin typeface="Times New Roman" panose="02020603050405020304" pitchFamily="18" charset="0"/>
              <a:ea typeface="Times New Roman" panose="02020603050405020304" pitchFamily="18" charset="0"/>
            </a:endParaRPr>
          </a:p>
          <a:p>
            <a:endParaRPr lang="en-IN" sz="3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0AABE91-CCA9-4412-BE35-A49A517DF6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3115" y="0"/>
            <a:ext cx="1666790" cy="1323627"/>
          </a:xfrm>
          <a:prstGeom prst="rect">
            <a:avLst/>
          </a:prstGeom>
        </p:spPr>
      </p:pic>
      <p:cxnSp>
        <p:nvCxnSpPr>
          <p:cNvPr id="7" name="Straight Connector 6">
            <a:extLst>
              <a:ext uri="{FF2B5EF4-FFF2-40B4-BE49-F238E27FC236}">
                <a16:creationId xmlns:a16="http://schemas.microsoft.com/office/drawing/2014/main" id="{A282B141-DC09-4415-AE7C-66D0BFD4A63C}"/>
              </a:ext>
            </a:extLst>
          </p:cNvPr>
          <p:cNvCxnSpPr/>
          <p:nvPr/>
        </p:nvCxnSpPr>
        <p:spPr>
          <a:xfrm>
            <a:off x="0" y="2580572"/>
            <a:ext cx="12192000" cy="0"/>
          </a:xfrm>
          <a:prstGeom prst="line">
            <a:avLst/>
          </a:prstGeom>
          <a:ln/>
        </p:spPr>
        <p:style>
          <a:lnRef idx="2">
            <a:schemeClr val="dk1"/>
          </a:lnRef>
          <a:fillRef idx="0">
            <a:schemeClr val="dk1"/>
          </a:fillRef>
          <a:effectRef idx="1">
            <a:schemeClr val="dk1"/>
          </a:effectRef>
          <a:fontRef idx="minor">
            <a:schemeClr val="tx1"/>
          </a:fontRef>
        </p:style>
      </p:cxnSp>
      <p:sp>
        <p:nvSpPr>
          <p:cNvPr id="4" name="Footer Placeholder 3">
            <a:extLst>
              <a:ext uri="{FF2B5EF4-FFF2-40B4-BE49-F238E27FC236}">
                <a16:creationId xmlns:a16="http://schemas.microsoft.com/office/drawing/2014/main" id="{8BE8461E-ED83-444D-BB18-39BC37920D02}"/>
              </a:ext>
            </a:extLst>
          </p:cNvPr>
          <p:cNvSpPr>
            <a:spLocks noGrp="1"/>
          </p:cNvSpPr>
          <p:nvPr>
            <p:ph type="ftr" sz="quarter" idx="11"/>
          </p:nvPr>
        </p:nvSpPr>
        <p:spPr>
          <a:xfrm>
            <a:off x="-1009261" y="6492875"/>
            <a:ext cx="4114800" cy="365125"/>
          </a:xfrm>
        </p:spPr>
        <p:txBody>
          <a:bodyPr/>
          <a:lstStyle/>
          <a:p>
            <a:r>
              <a:rPr lang="en-IN" b="1" dirty="0">
                <a:latin typeface="Times New Roman" panose="02020603050405020304" pitchFamily="18" charset="0"/>
                <a:cs typeface="Times New Roman" panose="02020603050405020304" pitchFamily="18" charset="0"/>
              </a:rPr>
              <a:t>09/03/2020   FIRST REVIEW</a:t>
            </a:r>
          </a:p>
        </p:txBody>
      </p:sp>
    </p:spTree>
    <p:extLst>
      <p:ext uri="{BB962C8B-B14F-4D97-AF65-F5344CB8AC3E}">
        <p14:creationId xmlns:p14="http://schemas.microsoft.com/office/powerpoint/2010/main" val="4137554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F95CD8D-3EB4-430C-BF54-047A1347F20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0116" t="20015" r="9939" b="643"/>
          <a:stretch/>
        </p:blipFill>
        <p:spPr>
          <a:xfrm>
            <a:off x="1436987" y="1418252"/>
            <a:ext cx="9318026" cy="4161453"/>
          </a:xfrm>
        </p:spPr>
      </p:pic>
      <p:sp>
        <p:nvSpPr>
          <p:cNvPr id="2" name="Footer Placeholder 1">
            <a:extLst>
              <a:ext uri="{FF2B5EF4-FFF2-40B4-BE49-F238E27FC236}">
                <a16:creationId xmlns:a16="http://schemas.microsoft.com/office/drawing/2014/main" id="{A34672EC-A674-4E61-ADF6-1FEE253E0DA6}"/>
              </a:ext>
            </a:extLst>
          </p:cNvPr>
          <p:cNvSpPr>
            <a:spLocks noGrp="1"/>
          </p:cNvSpPr>
          <p:nvPr>
            <p:ph type="ftr" sz="quarter" idx="11"/>
          </p:nvPr>
        </p:nvSpPr>
        <p:spPr/>
        <p:txBody>
          <a:bodyPr/>
          <a:lstStyle/>
          <a:p>
            <a:r>
              <a:rPr lang="en-IN"/>
              <a:t>09/03/2020   FIRST REVIEW</a:t>
            </a:r>
          </a:p>
        </p:txBody>
      </p:sp>
    </p:spTree>
    <p:extLst>
      <p:ext uri="{BB962C8B-B14F-4D97-AF65-F5344CB8AC3E}">
        <p14:creationId xmlns:p14="http://schemas.microsoft.com/office/powerpoint/2010/main" val="3218896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85D9284-A63F-4EC7-8E9A-4D7BDE47CC1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0141" t="20554" r="9986"/>
          <a:stretch/>
        </p:blipFill>
        <p:spPr>
          <a:xfrm>
            <a:off x="1604865" y="1469174"/>
            <a:ext cx="8757129" cy="3919651"/>
          </a:xfrm>
        </p:spPr>
      </p:pic>
      <p:sp>
        <p:nvSpPr>
          <p:cNvPr id="2" name="Footer Placeholder 1">
            <a:extLst>
              <a:ext uri="{FF2B5EF4-FFF2-40B4-BE49-F238E27FC236}">
                <a16:creationId xmlns:a16="http://schemas.microsoft.com/office/drawing/2014/main" id="{1FC2EC61-7319-442A-87D0-8726CF69F8CD}"/>
              </a:ext>
            </a:extLst>
          </p:cNvPr>
          <p:cNvSpPr>
            <a:spLocks noGrp="1"/>
          </p:cNvSpPr>
          <p:nvPr>
            <p:ph type="ftr" sz="quarter" idx="11"/>
          </p:nvPr>
        </p:nvSpPr>
        <p:spPr/>
        <p:txBody>
          <a:bodyPr/>
          <a:lstStyle/>
          <a:p>
            <a:r>
              <a:rPr lang="en-IN"/>
              <a:t>09/03/2020   FIRST REVIEW</a:t>
            </a:r>
          </a:p>
        </p:txBody>
      </p:sp>
    </p:spTree>
    <p:extLst>
      <p:ext uri="{BB962C8B-B14F-4D97-AF65-F5344CB8AC3E}">
        <p14:creationId xmlns:p14="http://schemas.microsoft.com/office/powerpoint/2010/main" val="3998809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C25F9-0CF3-4D37-AE3E-45EB8542B42B}"/>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EE468E9F-5579-4171-BD0A-6CB7F95505D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1774" t="23294" r="10048" b="19677"/>
          <a:stretch/>
        </p:blipFill>
        <p:spPr>
          <a:xfrm>
            <a:off x="83976" y="1428200"/>
            <a:ext cx="11989836" cy="4478078"/>
          </a:xfrm>
        </p:spPr>
      </p:pic>
      <p:cxnSp>
        <p:nvCxnSpPr>
          <p:cNvPr id="4" name="Straight Connector 3">
            <a:extLst>
              <a:ext uri="{FF2B5EF4-FFF2-40B4-BE49-F238E27FC236}">
                <a16:creationId xmlns:a16="http://schemas.microsoft.com/office/drawing/2014/main" id="{2E3F1EE0-3935-46F5-A352-559CD498A4EA}"/>
              </a:ext>
            </a:extLst>
          </p:cNvPr>
          <p:cNvCxnSpPr/>
          <p:nvPr/>
        </p:nvCxnSpPr>
        <p:spPr>
          <a:xfrm>
            <a:off x="0" y="1330892"/>
            <a:ext cx="12192000" cy="0"/>
          </a:xfrm>
          <a:prstGeom prst="line">
            <a:avLst/>
          </a:prstGeom>
          <a:ln/>
        </p:spPr>
        <p:style>
          <a:lnRef idx="2">
            <a:schemeClr val="dk1"/>
          </a:lnRef>
          <a:fillRef idx="0">
            <a:schemeClr val="dk1"/>
          </a:fillRef>
          <a:effectRef idx="1">
            <a:schemeClr val="dk1"/>
          </a:effectRef>
          <a:fontRef idx="minor">
            <a:schemeClr val="tx1"/>
          </a:fontRef>
        </p:style>
      </p:cxnSp>
      <p:sp>
        <p:nvSpPr>
          <p:cNvPr id="3" name="Footer Placeholder 2">
            <a:extLst>
              <a:ext uri="{FF2B5EF4-FFF2-40B4-BE49-F238E27FC236}">
                <a16:creationId xmlns:a16="http://schemas.microsoft.com/office/drawing/2014/main" id="{A382B1E4-0886-4197-A278-878B862E2E23}"/>
              </a:ext>
            </a:extLst>
          </p:cNvPr>
          <p:cNvSpPr>
            <a:spLocks noGrp="1"/>
          </p:cNvSpPr>
          <p:nvPr>
            <p:ph type="ftr" sz="quarter" idx="11"/>
          </p:nvPr>
        </p:nvSpPr>
        <p:spPr/>
        <p:txBody>
          <a:bodyPr/>
          <a:lstStyle/>
          <a:p>
            <a:r>
              <a:rPr lang="en-IN"/>
              <a:t>09/03/2020   FIRST REVIEW</a:t>
            </a:r>
          </a:p>
        </p:txBody>
      </p:sp>
    </p:spTree>
    <p:extLst>
      <p:ext uri="{BB962C8B-B14F-4D97-AF65-F5344CB8AC3E}">
        <p14:creationId xmlns:p14="http://schemas.microsoft.com/office/powerpoint/2010/main" val="3105326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23A7C-3F93-49B8-9521-0DAD8876BFA1}"/>
              </a:ext>
            </a:extLst>
          </p:cNvPr>
          <p:cNvSpPr>
            <a:spLocks noGrp="1"/>
          </p:cNvSpPr>
          <p:nvPr>
            <p:ph type="title"/>
          </p:nvPr>
        </p:nvSpPr>
        <p:spPr>
          <a:xfrm>
            <a:off x="91751" y="952954"/>
            <a:ext cx="10515600" cy="4673406"/>
          </a:xfrm>
        </p:spPr>
        <p:txBody>
          <a:bodyPr/>
          <a:lstStyle/>
          <a:p>
            <a:pPr algn="just"/>
            <a:r>
              <a:rPr lang="en-US" dirty="0">
                <a:latin typeface="Times New Roman" panose="02020603050405020304" pitchFamily="18" charset="0"/>
                <a:cs typeface="Times New Roman" panose="02020603050405020304" pitchFamily="18" charset="0"/>
              </a:rPr>
              <a:t>                          </a:t>
            </a:r>
            <a:r>
              <a:rPr lang="en-US" sz="6000" dirty="0">
                <a:latin typeface="Times New Roman" panose="02020603050405020304" pitchFamily="18" charset="0"/>
                <a:cs typeface="Times New Roman" panose="02020603050405020304" pitchFamily="18" charset="0"/>
              </a:rPr>
              <a:t>THANK YOU</a:t>
            </a:r>
            <a:endParaRPr lang="en-IN" dirty="0">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BD2D12A2-89E7-42F6-94B4-B3F99B816FA0}"/>
              </a:ext>
            </a:extLst>
          </p:cNvPr>
          <p:cNvSpPr>
            <a:spLocks noGrp="1"/>
          </p:cNvSpPr>
          <p:nvPr>
            <p:ph type="ftr" sz="quarter" idx="11"/>
          </p:nvPr>
        </p:nvSpPr>
        <p:spPr/>
        <p:txBody>
          <a:bodyPr/>
          <a:lstStyle/>
          <a:p>
            <a:r>
              <a:rPr lang="en-IN"/>
              <a:t>09/03/2020   FIRST REVIEW</a:t>
            </a:r>
          </a:p>
        </p:txBody>
      </p:sp>
    </p:spTree>
    <p:extLst>
      <p:ext uri="{BB962C8B-B14F-4D97-AF65-F5344CB8AC3E}">
        <p14:creationId xmlns:p14="http://schemas.microsoft.com/office/powerpoint/2010/main" val="4043963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F7C61-1A9D-4BF3-8140-1AC025B89AE8}"/>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AGENDA</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DC17993-BA72-42C0-89D9-086652419547}"/>
              </a:ext>
            </a:extLst>
          </p:cNvPr>
          <p:cNvSpPr>
            <a:spLocks noGrp="1"/>
          </p:cNvSpPr>
          <p:nvPr>
            <p:ph idx="1"/>
          </p:nvPr>
        </p:nvSpPr>
        <p:spPr/>
        <p:txBody>
          <a:bodyPr/>
          <a:lstStyle/>
          <a:p>
            <a:r>
              <a:rPr lang="en-US" dirty="0"/>
              <a:t>INTRODUCTION</a:t>
            </a:r>
          </a:p>
          <a:p>
            <a:r>
              <a:rPr lang="en-US" dirty="0"/>
              <a:t>EXISTING SYSTEM</a:t>
            </a:r>
          </a:p>
          <a:p>
            <a:r>
              <a:rPr lang="en-US" dirty="0"/>
              <a:t>PROPOSED SYSTEM</a:t>
            </a:r>
          </a:p>
          <a:p>
            <a:r>
              <a:rPr lang="en-US" dirty="0"/>
              <a:t>OBJECTIVES</a:t>
            </a:r>
          </a:p>
          <a:p>
            <a:r>
              <a:rPr lang="en-US" dirty="0"/>
              <a:t>MODULES</a:t>
            </a:r>
          </a:p>
          <a:p>
            <a:r>
              <a:rPr lang="en-US" dirty="0"/>
              <a:t>SYSTEM REQUIREMENTS</a:t>
            </a:r>
          </a:p>
          <a:p>
            <a:r>
              <a:rPr lang="en-US" dirty="0"/>
              <a:t>CONCLUSION</a:t>
            </a:r>
          </a:p>
          <a:p>
            <a:endParaRPr lang="en-IN" dirty="0"/>
          </a:p>
        </p:txBody>
      </p:sp>
      <p:sp>
        <p:nvSpPr>
          <p:cNvPr id="4" name="Footer Placeholder 3">
            <a:extLst>
              <a:ext uri="{FF2B5EF4-FFF2-40B4-BE49-F238E27FC236}">
                <a16:creationId xmlns:a16="http://schemas.microsoft.com/office/drawing/2014/main" id="{364078D1-C5F2-48DC-B467-A9313E39738A}"/>
              </a:ext>
            </a:extLst>
          </p:cNvPr>
          <p:cNvSpPr>
            <a:spLocks noGrp="1"/>
          </p:cNvSpPr>
          <p:nvPr>
            <p:ph type="ftr" sz="quarter" idx="11"/>
          </p:nvPr>
        </p:nvSpPr>
        <p:spPr/>
        <p:txBody>
          <a:bodyPr/>
          <a:lstStyle/>
          <a:p>
            <a:r>
              <a:rPr lang="en-IN"/>
              <a:t>09/03/2020   FIRST REVIEW</a:t>
            </a:r>
          </a:p>
        </p:txBody>
      </p:sp>
      <p:cxnSp>
        <p:nvCxnSpPr>
          <p:cNvPr id="5" name="Straight Connector 4">
            <a:extLst>
              <a:ext uri="{FF2B5EF4-FFF2-40B4-BE49-F238E27FC236}">
                <a16:creationId xmlns:a16="http://schemas.microsoft.com/office/drawing/2014/main" id="{73EF585B-013D-407C-8FC6-38021F3CD30C}"/>
              </a:ext>
            </a:extLst>
          </p:cNvPr>
          <p:cNvCxnSpPr/>
          <p:nvPr/>
        </p:nvCxnSpPr>
        <p:spPr>
          <a:xfrm>
            <a:off x="0" y="1339601"/>
            <a:ext cx="12192000" cy="0"/>
          </a:xfrm>
          <a:prstGeom prst="line">
            <a:avLst/>
          </a:prstGeom>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665879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F258-757B-4721-A434-0CB6AF233ADC}"/>
              </a:ext>
            </a:extLst>
          </p:cNvPr>
          <p:cNvSpPr>
            <a:spLocks noGrp="1"/>
          </p:cNvSpPr>
          <p:nvPr>
            <p:ph type="title"/>
          </p:nvPr>
        </p:nvSpPr>
        <p:spPr>
          <a:xfrm>
            <a:off x="838200" y="98503"/>
            <a:ext cx="10515600" cy="1325563"/>
          </a:xfrm>
        </p:spPr>
        <p:txBody>
          <a:bodyPr/>
          <a:lstStyle/>
          <a:p>
            <a:pPr algn="ctr"/>
            <a:r>
              <a:rPr lang="en-US"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C208AC3-609B-4FB5-875B-C03FC28E03F9}"/>
              </a:ext>
            </a:extLst>
          </p:cNvPr>
          <p:cNvSpPr>
            <a:spLocks noGrp="1"/>
          </p:cNvSpPr>
          <p:nvPr>
            <p:ph idx="1"/>
          </p:nvPr>
        </p:nvSpPr>
        <p:spPr>
          <a:xfrm>
            <a:off x="772885" y="1284107"/>
            <a:ext cx="10646229" cy="4911420"/>
          </a:xfrm>
        </p:spPr>
        <p:txBody>
          <a:bodyPr>
            <a:normAutofit fontScale="92500" lnSpcReduction="10000"/>
          </a:bodyPr>
          <a:lstStyle/>
          <a:p>
            <a:pPr marL="0" indent="0" algn="just">
              <a:buNone/>
            </a:pPr>
            <a:r>
              <a:rPr lang="en-US" b="0" i="0" dirty="0">
                <a:solidFill>
                  <a:srgbClr val="282828"/>
                </a:solidFill>
                <a:effectLst/>
                <a:latin typeface="Times New Roman" panose="02020603050405020304" pitchFamily="18" charset="0"/>
                <a:cs typeface="Times New Roman" panose="02020603050405020304" pitchFamily="18" charset="0"/>
              </a:rPr>
              <a:t>Sentiment analysis, an important area in Natural Language Processing, is the process of automatically detecting affective states of text. Sentiment analysis is widely applied to voice-of-customer materials such as product reviews in online shopping websites like Amazon, movie reviews or social media. It can be just a basic task of classifying the polarity of a text as being positive/negative or it can go beyond polarity, looking at sentiment states etc.</a:t>
            </a:r>
            <a:br>
              <a:rPr lang="en-US" b="0" i="0" dirty="0">
                <a:solidFill>
                  <a:srgbClr val="282828"/>
                </a:solidFill>
                <a:effectLst/>
                <a:latin typeface="Times New Roman" panose="02020603050405020304" pitchFamily="18" charset="0"/>
                <a:cs typeface="Times New Roman" panose="02020603050405020304" pitchFamily="18" charset="0"/>
              </a:rPr>
            </a:br>
            <a:r>
              <a:rPr lang="en-US" b="0" i="0" dirty="0">
                <a:solidFill>
                  <a:srgbClr val="282828"/>
                </a:solidFill>
                <a:effectLst/>
                <a:latin typeface="Times New Roman" panose="02020603050405020304" pitchFamily="18" charset="0"/>
                <a:cs typeface="Times New Roman" panose="02020603050405020304" pitchFamily="18" charset="0"/>
              </a:rPr>
              <a:t>Sentiment analysis refers to analyzing an opinion or feelings about something using data like text or images, regarding almost anything. Sentiment analysis helps companies in their decision-making process. For instance, if public sentiment towards a product is not so good, a company may try to modify the product or stop the production altogether in order to avoid any losses. There are many sources of public sentiment e.g. public interviews, opinion polls, surveys, etc. However, with more and more people joining social media platforms, websites like Facebook and Twitter can be parsed for public sentiment.</a:t>
            </a:r>
          </a:p>
          <a:p>
            <a:pPr marL="0" indent="0" algn="just">
              <a:buNone/>
            </a:pPr>
            <a:endParaRPr lang="en-IN" dirty="0">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31AAC16B-B4C2-4DFF-A3C7-9F053F054E06}"/>
              </a:ext>
            </a:extLst>
          </p:cNvPr>
          <p:cNvCxnSpPr/>
          <p:nvPr/>
        </p:nvCxnSpPr>
        <p:spPr>
          <a:xfrm>
            <a:off x="0" y="1124997"/>
            <a:ext cx="12192000" cy="0"/>
          </a:xfrm>
          <a:prstGeom prst="line">
            <a:avLst/>
          </a:prstGeom>
          <a:ln/>
        </p:spPr>
        <p:style>
          <a:lnRef idx="2">
            <a:schemeClr val="dk1"/>
          </a:lnRef>
          <a:fillRef idx="0">
            <a:schemeClr val="dk1"/>
          </a:fillRef>
          <a:effectRef idx="1">
            <a:schemeClr val="dk1"/>
          </a:effectRef>
          <a:fontRef idx="minor">
            <a:schemeClr val="tx1"/>
          </a:fontRef>
        </p:style>
      </p:cxnSp>
      <p:sp>
        <p:nvSpPr>
          <p:cNvPr id="5" name="Footer Placeholder 4">
            <a:extLst>
              <a:ext uri="{FF2B5EF4-FFF2-40B4-BE49-F238E27FC236}">
                <a16:creationId xmlns:a16="http://schemas.microsoft.com/office/drawing/2014/main" id="{616BEACF-80EE-47AB-BAAB-61AAF9EEBEE8}"/>
              </a:ext>
            </a:extLst>
          </p:cNvPr>
          <p:cNvSpPr>
            <a:spLocks noGrp="1"/>
          </p:cNvSpPr>
          <p:nvPr>
            <p:ph type="ftr" sz="quarter" idx="11"/>
          </p:nvPr>
        </p:nvSpPr>
        <p:spPr/>
        <p:txBody>
          <a:bodyPr/>
          <a:lstStyle/>
          <a:p>
            <a:r>
              <a:rPr lang="en-IN"/>
              <a:t>09/03/2020   FIRST REVIEW</a:t>
            </a:r>
          </a:p>
        </p:txBody>
      </p:sp>
    </p:spTree>
    <p:extLst>
      <p:ext uri="{BB962C8B-B14F-4D97-AF65-F5344CB8AC3E}">
        <p14:creationId xmlns:p14="http://schemas.microsoft.com/office/powerpoint/2010/main" val="2516960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20DD6-626A-4678-B7E6-C79E77BC4B62}"/>
              </a:ext>
            </a:extLst>
          </p:cNvPr>
          <p:cNvSpPr>
            <a:spLocks noGrp="1"/>
          </p:cNvSpPr>
          <p:nvPr>
            <p:ph type="title"/>
          </p:nvPr>
        </p:nvSpPr>
        <p:spPr>
          <a:xfrm>
            <a:off x="838200" y="1234"/>
            <a:ext cx="10515600" cy="1325563"/>
          </a:xfrm>
        </p:spPr>
        <p:txBody>
          <a:bodyPr/>
          <a:lstStyle/>
          <a:p>
            <a:pPr algn="ctr"/>
            <a:r>
              <a:rPr lang="en-US" b="1" dirty="0">
                <a:latin typeface="Times New Roman" panose="02020603050405020304" pitchFamily="18" charset="0"/>
                <a:cs typeface="Times New Roman" panose="02020603050405020304" pitchFamily="18" charset="0"/>
              </a:rPr>
              <a:t>EXISTING SYSTEM</a:t>
            </a:r>
            <a:endParaRPr lang="en-IN" b="1" dirty="0">
              <a:latin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3E37CEC6-8583-4A6D-B415-99F4D0870E64}"/>
              </a:ext>
            </a:extLst>
          </p:cNvPr>
          <p:cNvCxnSpPr/>
          <p:nvPr/>
        </p:nvCxnSpPr>
        <p:spPr>
          <a:xfrm>
            <a:off x="0" y="1124997"/>
            <a:ext cx="12192000" cy="0"/>
          </a:xfrm>
          <a:prstGeom prst="line">
            <a:avLst/>
          </a:prstGeom>
          <a:ln/>
        </p:spPr>
        <p:style>
          <a:lnRef idx="2">
            <a:schemeClr val="dk1"/>
          </a:lnRef>
          <a:fillRef idx="0">
            <a:schemeClr val="dk1"/>
          </a:fillRef>
          <a:effectRef idx="1">
            <a:schemeClr val="dk1"/>
          </a:effectRef>
          <a:fontRef idx="minor">
            <a:schemeClr val="tx1"/>
          </a:fontRef>
        </p:style>
      </p:cxnSp>
      <p:sp>
        <p:nvSpPr>
          <p:cNvPr id="4" name="Content Placeholder 3">
            <a:extLst>
              <a:ext uri="{FF2B5EF4-FFF2-40B4-BE49-F238E27FC236}">
                <a16:creationId xmlns:a16="http://schemas.microsoft.com/office/drawing/2014/main" id="{35617A7F-CC30-4B6A-B5F9-FF23A71D0E67}"/>
              </a:ext>
            </a:extLst>
          </p:cNvPr>
          <p:cNvSpPr>
            <a:spLocks noGrp="1"/>
          </p:cNvSpPr>
          <p:nvPr>
            <p:ph idx="1"/>
          </p:nvPr>
        </p:nvSpPr>
        <p:spPr/>
        <p:txBody>
          <a:bodyPr/>
          <a:lstStyle/>
          <a:p>
            <a:pPr marL="0" indent="0" algn="just">
              <a:buNone/>
            </a:pPr>
            <a:r>
              <a:rPr lang="en-US" dirty="0">
                <a:latin typeface="Times New Roman" panose="02020603050405020304" pitchFamily="18" charset="0"/>
                <a:cs typeface="Times New Roman" panose="02020603050405020304" pitchFamily="18" charset="0"/>
              </a:rPr>
              <a:t>The existing system works only on the dataset which is constrained to a particular topic. The existing systems also do not determine the measure of impact the results determined can have on the particular field taken into consideration and it does not allow retrieval of data based on the query entered by the user i.e. it has constrained scope. In simple words, it works on static data rather than dynamic data. Unsupervised algorithms like Vector Quantization, are used for data compression, pattern recognition, text and speech recognition </a:t>
            </a:r>
            <a:r>
              <a:rPr lang="en-US" dirty="0" err="1">
                <a:latin typeface="Times New Roman" panose="02020603050405020304" pitchFamily="18" charset="0"/>
                <a:cs typeface="Times New Roman" panose="02020603050405020304" pitchFamily="18" charset="0"/>
              </a:rPr>
              <a:t>etc</a:t>
            </a:r>
            <a:r>
              <a:rPr lang="en-US" dirty="0">
                <a:latin typeface="Times New Roman" panose="02020603050405020304" pitchFamily="18" charset="0"/>
                <a:cs typeface="Times New Roman" panose="02020603050405020304" pitchFamily="18" charset="0"/>
              </a:rPr>
              <a:t> and therefore cannot be used in determining sentiment </a:t>
            </a:r>
            <a:r>
              <a:rPr lang="en-US" dirty="0" err="1">
                <a:latin typeface="Times New Roman" panose="02020603050405020304" pitchFamily="18" charset="0"/>
                <a:cs typeface="Times New Roman" panose="02020603050405020304" pitchFamily="18" charset="0"/>
              </a:rPr>
              <a:t>analysis.Apriori</a:t>
            </a:r>
            <a:r>
              <a:rPr lang="en-US" dirty="0">
                <a:latin typeface="Times New Roman" panose="02020603050405020304" pitchFamily="18" charset="0"/>
                <a:cs typeface="Times New Roman" panose="02020603050405020304" pitchFamily="18" charset="0"/>
              </a:rPr>
              <a:t> algorithm fails to handle large datasets and as a result can generate faulty results. </a:t>
            </a:r>
            <a:endParaRPr lang="en-IN" dirty="0">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537BC0C1-6DFD-4C19-9120-ED0F1683CD58}"/>
              </a:ext>
            </a:extLst>
          </p:cNvPr>
          <p:cNvSpPr>
            <a:spLocks noGrp="1"/>
          </p:cNvSpPr>
          <p:nvPr>
            <p:ph type="ftr" sz="quarter" idx="11"/>
          </p:nvPr>
        </p:nvSpPr>
        <p:spPr/>
        <p:txBody>
          <a:bodyPr/>
          <a:lstStyle/>
          <a:p>
            <a:r>
              <a:rPr lang="en-IN"/>
              <a:t>09/03/2020   FIRST REVIEW</a:t>
            </a:r>
          </a:p>
        </p:txBody>
      </p:sp>
    </p:spTree>
    <p:extLst>
      <p:ext uri="{BB962C8B-B14F-4D97-AF65-F5344CB8AC3E}">
        <p14:creationId xmlns:p14="http://schemas.microsoft.com/office/powerpoint/2010/main" val="2902495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7CD31-BF65-4AC5-973D-D08FC3869153}"/>
              </a:ext>
            </a:extLst>
          </p:cNvPr>
          <p:cNvSpPr>
            <a:spLocks noGrp="1"/>
          </p:cNvSpPr>
          <p:nvPr>
            <p:ph type="title"/>
          </p:nvPr>
        </p:nvSpPr>
        <p:spPr>
          <a:xfrm>
            <a:off x="838200" y="18255"/>
            <a:ext cx="10515600" cy="1325563"/>
          </a:xfrm>
        </p:spPr>
        <p:txBody>
          <a:bodyPr/>
          <a:lstStyle/>
          <a:p>
            <a:pPr algn="ctr"/>
            <a:r>
              <a:rPr lang="en-US" b="1" dirty="0">
                <a:latin typeface="Times New Roman" panose="02020603050405020304" pitchFamily="18" charset="0"/>
                <a:cs typeface="Times New Roman" panose="02020603050405020304" pitchFamily="18" charset="0"/>
              </a:rPr>
              <a:t>PROPOSED SYSTEM</a:t>
            </a:r>
            <a:endParaRPr lang="en-IN" b="1" dirty="0">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535E3350-31F2-4F0F-A0A7-DA005EE4F487}"/>
              </a:ext>
            </a:extLst>
          </p:cNvPr>
          <p:cNvCxnSpPr/>
          <p:nvPr/>
        </p:nvCxnSpPr>
        <p:spPr>
          <a:xfrm>
            <a:off x="0" y="1330892"/>
            <a:ext cx="12192000" cy="0"/>
          </a:xfrm>
          <a:prstGeom prst="line">
            <a:avLst/>
          </a:prstGeom>
          <a:ln/>
        </p:spPr>
        <p:style>
          <a:lnRef idx="2">
            <a:schemeClr val="dk1"/>
          </a:lnRef>
          <a:fillRef idx="0">
            <a:schemeClr val="dk1"/>
          </a:fillRef>
          <a:effectRef idx="1">
            <a:schemeClr val="dk1"/>
          </a:effectRef>
          <a:fontRef idx="minor">
            <a:schemeClr val="tx1"/>
          </a:fontRef>
        </p:style>
      </p:cxnSp>
      <p:sp>
        <p:nvSpPr>
          <p:cNvPr id="5" name="Content Placeholder 4">
            <a:extLst>
              <a:ext uri="{FF2B5EF4-FFF2-40B4-BE49-F238E27FC236}">
                <a16:creationId xmlns:a16="http://schemas.microsoft.com/office/drawing/2014/main" id="{F9FD27F2-7D4E-427E-A949-9231524261CA}"/>
              </a:ext>
            </a:extLst>
          </p:cNvPr>
          <p:cNvSpPr>
            <a:spLocks noGrp="1"/>
          </p:cNvSpPr>
          <p:nvPr>
            <p:ph idx="1"/>
          </p:nvPr>
        </p:nvSpPr>
        <p:spPr/>
        <p:txBody>
          <a:bodyPr/>
          <a:lstStyle/>
          <a:p>
            <a:pPr marL="0" indent="0" algn="just">
              <a:buNone/>
            </a:pPr>
            <a:r>
              <a:rPr lang="en-US" dirty="0">
                <a:latin typeface="Times New Roman" panose="02020603050405020304" pitchFamily="18" charset="0"/>
                <a:cs typeface="Times New Roman" panose="02020603050405020304" pitchFamily="18" charset="0"/>
              </a:rPr>
              <a:t>In the proposed system, we will retrieve each words from sentence using NLTK API based on the query. The collected words will be subjected to preprocessing. We will then apply the supervised algorithm on the stored data. The supervised algorithm used in our system is Support Vector Machine (SVM). The results of the algorithms i.e. the sentiment will be represented in graphical manner (pie charts/bar charts). The proposed system is more effective than the existing one. This is because we will be able to know how the statistics determined from the representation of the result can have an impact in a particular field.</a:t>
            </a:r>
            <a:endParaRPr lang="en-IN" dirty="0">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6DE5C712-11A4-4167-84DA-FD890019C6EE}"/>
              </a:ext>
            </a:extLst>
          </p:cNvPr>
          <p:cNvSpPr>
            <a:spLocks noGrp="1"/>
          </p:cNvSpPr>
          <p:nvPr>
            <p:ph type="ftr" sz="quarter" idx="11"/>
          </p:nvPr>
        </p:nvSpPr>
        <p:spPr/>
        <p:txBody>
          <a:bodyPr/>
          <a:lstStyle/>
          <a:p>
            <a:r>
              <a:rPr lang="en-IN"/>
              <a:t>09/03/2020   FIRST REVIEW</a:t>
            </a:r>
          </a:p>
        </p:txBody>
      </p:sp>
    </p:spTree>
    <p:extLst>
      <p:ext uri="{BB962C8B-B14F-4D97-AF65-F5344CB8AC3E}">
        <p14:creationId xmlns:p14="http://schemas.microsoft.com/office/powerpoint/2010/main" val="3350508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940CE-AF39-4D61-A2DD-FD9E9E457E39}"/>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OBJECTIVES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DBFAEB1-0B6F-454D-918A-8129EE1D859D}"/>
              </a:ext>
            </a:extLst>
          </p:cNvPr>
          <p:cNvSpPr>
            <a:spLocks noGrp="1"/>
          </p:cNvSpPr>
          <p:nvPr>
            <p:ph idx="1"/>
          </p:nvPr>
        </p:nvSpPr>
        <p:spPr>
          <a:xfrm>
            <a:off x="220980" y="1567180"/>
            <a:ext cx="11750040" cy="4925695"/>
          </a:xfrm>
        </p:spPr>
        <p:txBody>
          <a:bodyPr>
            <a:normAutofit/>
          </a:bodyPr>
          <a:lstStyle/>
          <a:p>
            <a:pPr>
              <a:lnSpc>
                <a:spcPct val="150000"/>
              </a:lnSpc>
            </a:pPr>
            <a:r>
              <a:rPr lang="en-IN" dirty="0">
                <a:latin typeface="Times New Roman" panose="02020603050405020304" pitchFamily="18" charset="0"/>
                <a:cs typeface="Times New Roman" panose="02020603050405020304" pitchFamily="18" charset="0"/>
              </a:rPr>
              <a:t>Real time sentiment analysis using a dataset.</a:t>
            </a:r>
          </a:p>
          <a:p>
            <a:pPr>
              <a:lnSpc>
                <a:spcPct val="150000"/>
              </a:lnSpc>
            </a:pPr>
            <a:r>
              <a:rPr lang="en-IN" dirty="0">
                <a:latin typeface="Times New Roman" panose="02020603050405020304" pitchFamily="18" charset="0"/>
                <a:cs typeface="Times New Roman" panose="02020603050405020304" pitchFamily="18" charset="0"/>
              </a:rPr>
              <a:t>Include lexical analysis approach to analyse positive and negative sentiments.</a:t>
            </a:r>
          </a:p>
          <a:p>
            <a:pPr>
              <a:lnSpc>
                <a:spcPct val="150000"/>
              </a:lnSpc>
            </a:pPr>
            <a:r>
              <a:rPr lang="en-IN" dirty="0">
                <a:latin typeface="Times New Roman" panose="02020603050405020304" pitchFamily="18" charset="0"/>
                <a:cs typeface="Times New Roman" panose="02020603050405020304" pitchFamily="18" charset="0"/>
              </a:rPr>
              <a:t>Implement a machine learning algorithm to perform sentiment analysis.</a:t>
            </a:r>
          </a:p>
          <a:p>
            <a:pPr>
              <a:lnSpc>
                <a:spcPct val="150000"/>
              </a:lnSpc>
            </a:pPr>
            <a:r>
              <a:rPr lang="en-IN" dirty="0">
                <a:latin typeface="Times New Roman" panose="02020603050405020304" pitchFamily="18" charset="0"/>
                <a:cs typeface="Times New Roman" panose="02020603050405020304" pitchFamily="18" charset="0"/>
              </a:rPr>
              <a:t>Understand and implement natural language processing techniques.</a:t>
            </a:r>
          </a:p>
          <a:p>
            <a:pPr>
              <a:lnSpc>
                <a:spcPct val="150000"/>
              </a:lnSpc>
            </a:pPr>
            <a:r>
              <a:rPr lang="en-IN" dirty="0">
                <a:latin typeface="Times New Roman" panose="02020603050405020304" pitchFamily="18" charset="0"/>
                <a:cs typeface="Times New Roman" panose="02020603050405020304" pitchFamily="18" charset="0"/>
              </a:rPr>
              <a:t>Achieve 80% or more in classification accuracy.</a:t>
            </a:r>
          </a:p>
          <a:p>
            <a:pPr>
              <a:lnSpc>
                <a:spcPct val="150000"/>
              </a:lnSpc>
            </a:pPr>
            <a:r>
              <a:rPr lang="en-IN" dirty="0">
                <a:latin typeface="Times New Roman" panose="02020603050405020304" pitchFamily="18" charset="0"/>
                <a:cs typeface="Times New Roman" panose="02020603050405020304" pitchFamily="18" charset="0"/>
              </a:rPr>
              <a:t>Build a web application graphical user interface for visualisation purposes.</a:t>
            </a:r>
          </a:p>
        </p:txBody>
      </p:sp>
      <p:cxnSp>
        <p:nvCxnSpPr>
          <p:cNvPr id="4" name="Straight Connector 3">
            <a:extLst>
              <a:ext uri="{FF2B5EF4-FFF2-40B4-BE49-F238E27FC236}">
                <a16:creationId xmlns:a16="http://schemas.microsoft.com/office/drawing/2014/main" id="{25EF4795-8780-4B69-B863-4B9CB1C7D19C}"/>
              </a:ext>
            </a:extLst>
          </p:cNvPr>
          <p:cNvCxnSpPr/>
          <p:nvPr/>
        </p:nvCxnSpPr>
        <p:spPr>
          <a:xfrm>
            <a:off x="0" y="1330892"/>
            <a:ext cx="12192000" cy="0"/>
          </a:xfrm>
          <a:prstGeom prst="line">
            <a:avLst/>
          </a:prstGeom>
          <a:ln/>
        </p:spPr>
        <p:style>
          <a:lnRef idx="2">
            <a:schemeClr val="dk1"/>
          </a:lnRef>
          <a:fillRef idx="0">
            <a:schemeClr val="dk1"/>
          </a:fillRef>
          <a:effectRef idx="1">
            <a:schemeClr val="dk1"/>
          </a:effectRef>
          <a:fontRef idx="minor">
            <a:schemeClr val="tx1"/>
          </a:fontRef>
        </p:style>
      </p:cxnSp>
      <p:sp>
        <p:nvSpPr>
          <p:cNvPr id="5" name="Footer Placeholder 4">
            <a:extLst>
              <a:ext uri="{FF2B5EF4-FFF2-40B4-BE49-F238E27FC236}">
                <a16:creationId xmlns:a16="http://schemas.microsoft.com/office/drawing/2014/main" id="{07EF39B5-1998-4765-94E3-700909AD2A00}"/>
              </a:ext>
            </a:extLst>
          </p:cNvPr>
          <p:cNvSpPr>
            <a:spLocks noGrp="1"/>
          </p:cNvSpPr>
          <p:nvPr>
            <p:ph type="ftr" sz="quarter" idx="11"/>
          </p:nvPr>
        </p:nvSpPr>
        <p:spPr/>
        <p:txBody>
          <a:bodyPr/>
          <a:lstStyle/>
          <a:p>
            <a:r>
              <a:rPr lang="en-IN"/>
              <a:t>09/03/2020   FIRST REVIEW</a:t>
            </a:r>
          </a:p>
        </p:txBody>
      </p:sp>
    </p:spTree>
    <p:extLst>
      <p:ext uri="{BB962C8B-B14F-4D97-AF65-F5344CB8AC3E}">
        <p14:creationId xmlns:p14="http://schemas.microsoft.com/office/powerpoint/2010/main" val="4265781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4C641-752B-4157-98C7-AE73EA2A9707}"/>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MODULES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99894E6-7445-4B52-8FFF-DDC69A302F7E}"/>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ADMIN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USER LOGIN</a:t>
            </a:r>
            <a:endParaRPr lang="en-IN" dirty="0">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F7E355D9-AF44-40BD-95EE-1DBA140A6104}"/>
              </a:ext>
            </a:extLst>
          </p:cNvPr>
          <p:cNvCxnSpPr/>
          <p:nvPr/>
        </p:nvCxnSpPr>
        <p:spPr>
          <a:xfrm>
            <a:off x="0" y="1330892"/>
            <a:ext cx="12192000" cy="0"/>
          </a:xfrm>
          <a:prstGeom prst="line">
            <a:avLst/>
          </a:prstGeom>
          <a:ln/>
        </p:spPr>
        <p:style>
          <a:lnRef idx="2">
            <a:schemeClr val="dk1"/>
          </a:lnRef>
          <a:fillRef idx="0">
            <a:schemeClr val="dk1"/>
          </a:fillRef>
          <a:effectRef idx="1">
            <a:schemeClr val="dk1"/>
          </a:effectRef>
          <a:fontRef idx="minor">
            <a:schemeClr val="tx1"/>
          </a:fontRef>
        </p:style>
      </p:cxnSp>
      <p:sp>
        <p:nvSpPr>
          <p:cNvPr id="5" name="Footer Placeholder 4">
            <a:extLst>
              <a:ext uri="{FF2B5EF4-FFF2-40B4-BE49-F238E27FC236}">
                <a16:creationId xmlns:a16="http://schemas.microsoft.com/office/drawing/2014/main" id="{8DDA198E-2585-4C95-8FC9-B5905729FD8B}"/>
              </a:ext>
            </a:extLst>
          </p:cNvPr>
          <p:cNvSpPr>
            <a:spLocks noGrp="1"/>
          </p:cNvSpPr>
          <p:nvPr>
            <p:ph type="ftr" sz="quarter" idx="11"/>
          </p:nvPr>
        </p:nvSpPr>
        <p:spPr/>
        <p:txBody>
          <a:bodyPr/>
          <a:lstStyle/>
          <a:p>
            <a:r>
              <a:rPr lang="en-IN" dirty="0"/>
              <a:t>09/03/2020   FIRST REVIEW</a:t>
            </a:r>
          </a:p>
        </p:txBody>
      </p:sp>
    </p:spTree>
    <p:extLst>
      <p:ext uri="{BB962C8B-B14F-4D97-AF65-F5344CB8AC3E}">
        <p14:creationId xmlns:p14="http://schemas.microsoft.com/office/powerpoint/2010/main" val="4136638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DE5BF-81D6-4D8A-8A57-4337E6A4F1BA}"/>
              </a:ext>
            </a:extLst>
          </p:cNvPr>
          <p:cNvSpPr>
            <a:spLocks noGrp="1"/>
          </p:cNvSpPr>
          <p:nvPr>
            <p:ph type="title"/>
          </p:nvPr>
        </p:nvSpPr>
        <p:spPr>
          <a:xfrm>
            <a:off x="838200" y="18255"/>
            <a:ext cx="10515600" cy="1325563"/>
          </a:xfrm>
        </p:spPr>
        <p:txBody>
          <a:bodyPr/>
          <a:lstStyle/>
          <a:p>
            <a:pPr algn="ctr"/>
            <a:r>
              <a:rPr lang="en-US" b="1" dirty="0">
                <a:latin typeface="Times New Roman" panose="02020603050405020304" pitchFamily="18" charset="0"/>
                <a:cs typeface="Times New Roman" panose="02020603050405020304" pitchFamily="18" charset="0"/>
              </a:rPr>
              <a:t>SYSTEM REQUIREMENTS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DB75DD0-CB9D-4F87-B4AB-65BB294B1E6C}"/>
              </a:ext>
            </a:extLst>
          </p:cNvPr>
          <p:cNvSpPr>
            <a:spLocks noGrp="1"/>
          </p:cNvSpPr>
          <p:nvPr>
            <p:ph idx="1"/>
          </p:nvPr>
        </p:nvSpPr>
        <p:spPr>
          <a:xfrm>
            <a:off x="513184" y="1623527"/>
            <a:ext cx="10840616" cy="4553436"/>
          </a:xfrm>
        </p:spPr>
        <p:txBody>
          <a:bodyPr>
            <a:normAutofit/>
          </a:bodyPr>
          <a:lstStyle/>
          <a:p>
            <a:pPr marL="0" indent="0">
              <a:buNone/>
            </a:pPr>
            <a:r>
              <a:rPr lang="en-US" b="0" i="0" u="none" strike="noStrike" baseline="0" dirty="0">
                <a:latin typeface="Times New Roman" panose="02020603050405020304" pitchFamily="18" charset="0"/>
                <a:cs typeface="Times New Roman" panose="02020603050405020304" pitchFamily="18" charset="0"/>
              </a:rPr>
              <a:t>• Operating System : Windows 7 or above</a:t>
            </a:r>
          </a:p>
          <a:p>
            <a:pPr marL="0" indent="0">
              <a:buNone/>
            </a:pPr>
            <a:r>
              <a:rPr lang="en-IN" b="0" i="0" u="none" strike="noStrike" baseline="0" dirty="0">
                <a:latin typeface="Times New Roman" panose="02020603050405020304" pitchFamily="18" charset="0"/>
                <a:cs typeface="Times New Roman" panose="02020603050405020304" pitchFamily="18" charset="0"/>
              </a:rPr>
              <a:t>• Front End : HTML,CSS </a:t>
            </a:r>
          </a:p>
          <a:p>
            <a:pPr marL="0" indent="0">
              <a:buNone/>
            </a:pPr>
            <a:r>
              <a:rPr lang="en-IN" b="0" i="0" u="none" strike="noStrike" baseline="0" dirty="0">
                <a:latin typeface="Times New Roman" panose="02020603050405020304" pitchFamily="18" charset="0"/>
                <a:cs typeface="Times New Roman" panose="02020603050405020304" pitchFamily="18" charset="0"/>
              </a:rPr>
              <a:t>• Back End : python 3.7 or higher</a:t>
            </a:r>
          </a:p>
          <a:p>
            <a:pPr marL="0" indent="0">
              <a:buNone/>
            </a:pPr>
            <a:r>
              <a:rPr lang="en-IN" b="0" i="0" u="none" strike="noStrike" baseline="0" dirty="0">
                <a:latin typeface="Times New Roman" panose="02020603050405020304" pitchFamily="18" charset="0"/>
                <a:cs typeface="Times New Roman" panose="02020603050405020304" pitchFamily="18" charset="0"/>
              </a:rPr>
              <a:t>• IDE : PyCharm/VS Code</a:t>
            </a:r>
            <a:endParaRPr lang="en-IN" sz="4000" dirty="0">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CBE22CF9-D8A0-4985-9E70-09B23F8EFECA}"/>
              </a:ext>
            </a:extLst>
          </p:cNvPr>
          <p:cNvCxnSpPr/>
          <p:nvPr/>
        </p:nvCxnSpPr>
        <p:spPr>
          <a:xfrm>
            <a:off x="0" y="1330892"/>
            <a:ext cx="12192000" cy="0"/>
          </a:xfrm>
          <a:prstGeom prst="line">
            <a:avLst/>
          </a:prstGeom>
          <a:ln/>
        </p:spPr>
        <p:style>
          <a:lnRef idx="2">
            <a:schemeClr val="dk1"/>
          </a:lnRef>
          <a:fillRef idx="0">
            <a:schemeClr val="dk1"/>
          </a:fillRef>
          <a:effectRef idx="1">
            <a:schemeClr val="dk1"/>
          </a:effectRef>
          <a:fontRef idx="minor">
            <a:schemeClr val="tx1"/>
          </a:fontRef>
        </p:style>
      </p:cxnSp>
      <p:sp>
        <p:nvSpPr>
          <p:cNvPr id="5" name="Footer Placeholder 4">
            <a:extLst>
              <a:ext uri="{FF2B5EF4-FFF2-40B4-BE49-F238E27FC236}">
                <a16:creationId xmlns:a16="http://schemas.microsoft.com/office/drawing/2014/main" id="{B1F2DA3E-5A66-4466-B303-154CA14114CE}"/>
              </a:ext>
            </a:extLst>
          </p:cNvPr>
          <p:cNvSpPr>
            <a:spLocks noGrp="1"/>
          </p:cNvSpPr>
          <p:nvPr>
            <p:ph type="ftr" sz="quarter" idx="11"/>
          </p:nvPr>
        </p:nvSpPr>
        <p:spPr/>
        <p:txBody>
          <a:bodyPr/>
          <a:lstStyle/>
          <a:p>
            <a:r>
              <a:rPr lang="en-IN"/>
              <a:t>09/03/2020   FIRST REVIEW</a:t>
            </a:r>
          </a:p>
        </p:txBody>
      </p:sp>
    </p:spTree>
    <p:extLst>
      <p:ext uri="{BB962C8B-B14F-4D97-AF65-F5344CB8AC3E}">
        <p14:creationId xmlns:p14="http://schemas.microsoft.com/office/powerpoint/2010/main" val="607140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3B97622-1A7F-4F66-964A-AAC0882D876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0310" t="22374" r="10083" b="2361"/>
          <a:stretch/>
        </p:blipFill>
        <p:spPr>
          <a:xfrm>
            <a:off x="1194317" y="1492898"/>
            <a:ext cx="9605742" cy="4086808"/>
          </a:xfrm>
        </p:spPr>
      </p:pic>
      <p:sp>
        <p:nvSpPr>
          <p:cNvPr id="2" name="Footer Placeholder 1">
            <a:extLst>
              <a:ext uri="{FF2B5EF4-FFF2-40B4-BE49-F238E27FC236}">
                <a16:creationId xmlns:a16="http://schemas.microsoft.com/office/drawing/2014/main" id="{0C482EAA-176F-4894-B8DA-91D8A113CDCC}"/>
              </a:ext>
            </a:extLst>
          </p:cNvPr>
          <p:cNvSpPr>
            <a:spLocks noGrp="1"/>
          </p:cNvSpPr>
          <p:nvPr>
            <p:ph type="ftr" sz="quarter" idx="11"/>
          </p:nvPr>
        </p:nvSpPr>
        <p:spPr/>
        <p:txBody>
          <a:bodyPr/>
          <a:lstStyle/>
          <a:p>
            <a:r>
              <a:rPr lang="en-IN"/>
              <a:t>09/03/2020   FIRST REVIEW</a:t>
            </a:r>
          </a:p>
        </p:txBody>
      </p:sp>
    </p:spTree>
    <p:extLst>
      <p:ext uri="{BB962C8B-B14F-4D97-AF65-F5344CB8AC3E}">
        <p14:creationId xmlns:p14="http://schemas.microsoft.com/office/powerpoint/2010/main" val="30341917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TotalTime>
  <Words>624</Words>
  <Application>Microsoft Office PowerPoint</Application>
  <PresentationFormat>Widescreen</PresentationFormat>
  <Paragraphs>53</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Source Sans Pro</vt:lpstr>
      <vt:lpstr>Times New Roman</vt:lpstr>
      <vt:lpstr>Office Theme</vt:lpstr>
      <vt:lpstr>Sentiment Analysis using Machine Learning </vt:lpstr>
      <vt:lpstr>AGENDA</vt:lpstr>
      <vt:lpstr>INTRODUCTION</vt:lpstr>
      <vt:lpstr>EXISTING SYSTEM</vt:lpstr>
      <vt:lpstr>PROPOSED SYSTEM</vt:lpstr>
      <vt:lpstr>OBJECTIVES</vt:lpstr>
      <vt:lpstr>MODULES</vt:lpstr>
      <vt:lpstr>SYSTEM REQUIREMENTS</vt:lpstr>
      <vt:lpstr>PowerPoint Presentation</vt:lpstr>
      <vt:lpstr>PowerPoint Presentation</vt:lpstr>
      <vt:lpstr>PowerPoint Presentation</vt:lpstr>
      <vt:lpstr>CONCLUSION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using Machine Learning </dc:title>
  <dc:creator>acer aspire5</dc:creator>
  <cp:lastModifiedBy>acer aspire5</cp:lastModifiedBy>
  <cp:revision>15</cp:revision>
  <dcterms:created xsi:type="dcterms:W3CDTF">2023-03-08T06:20:12Z</dcterms:created>
  <dcterms:modified xsi:type="dcterms:W3CDTF">2023-03-09T02:33:58Z</dcterms:modified>
</cp:coreProperties>
</file>