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1FE116-C554-4BA6-9633-AE3F45DF1A7D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B61A-594E-468A-A885-F116575B338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DEEB-F63A-4148-AC48-95433A1D0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1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B61A-594E-468A-A885-F116575B338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DEEB-F63A-4148-AC48-95433A1D0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9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B61A-594E-468A-A885-F116575B338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DEEB-F63A-4148-AC48-95433A1D0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B61A-594E-468A-A885-F116575B338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DEEB-F63A-4148-AC48-95433A1D0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90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B61A-594E-468A-A885-F116575B338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DEEB-F63A-4148-AC48-95433A1D0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69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B61A-594E-468A-A885-F116575B338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DEEB-F63A-4148-AC48-95433A1D0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0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B61A-594E-468A-A885-F116575B338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DEEB-F63A-4148-AC48-95433A1D0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B61A-594E-468A-A885-F116575B338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DEEB-F63A-4148-AC48-95433A1D0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1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B61A-594E-468A-A885-F116575B338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DEEB-F63A-4148-AC48-95433A1D0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2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B61A-594E-468A-A885-F116575B338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DEEB-F63A-4148-AC48-95433A1D0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3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B61A-594E-468A-A885-F116575B338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DEEB-F63A-4148-AC48-95433A1D0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B61A-594E-468A-A885-F116575B338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5DEEB-F63A-4148-AC48-95433A1D0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2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97C7-7909-6C78-ACB5-01F2027B4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Class Diagram of </a:t>
            </a:r>
            <a:r>
              <a:rPr lang="en-US" dirty="0" err="1"/>
              <a:t>Pokemon</a:t>
            </a:r>
            <a:r>
              <a:rPr lang="en-US" dirty="0"/>
              <a:t> battle simulator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48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9E6AC1-8BA8-A381-CEB8-6F9FA4A35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8431"/>
              </p:ext>
            </p:extLst>
          </p:nvPr>
        </p:nvGraphicFramePr>
        <p:xfrm>
          <a:off x="577345" y="620109"/>
          <a:ext cx="2449634" cy="2366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9634">
                  <a:extLst>
                    <a:ext uri="{9D8B030D-6E8A-4147-A177-3AD203B41FA5}">
                      <a16:colId xmlns:a16="http://schemas.microsoft.com/office/drawing/2014/main" val="1399707757"/>
                    </a:ext>
                  </a:extLst>
                </a:gridCol>
              </a:tblGrid>
              <a:tr h="875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Spellcheck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670702"/>
                  </a:ext>
                </a:extLst>
              </a:tr>
              <a:tr h="1436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IN" sz="14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pokemon_name_correction</a:t>
                      </a:r>
                      <a:endParaRPr lang="en-IN" sz="14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IN" sz="14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check_spelling</a:t>
                      </a:r>
                      <a:endParaRPr lang="en-IN" sz="14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5161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793DCE-3B17-1119-AF05-7FC3D275F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97506"/>
              </p:ext>
            </p:extLst>
          </p:nvPr>
        </p:nvGraphicFramePr>
        <p:xfrm>
          <a:off x="3536370" y="620109"/>
          <a:ext cx="2365550" cy="2340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5550">
                  <a:extLst>
                    <a:ext uri="{9D8B030D-6E8A-4147-A177-3AD203B41FA5}">
                      <a16:colId xmlns:a16="http://schemas.microsoft.com/office/drawing/2014/main" val="3224315869"/>
                    </a:ext>
                  </a:extLst>
                </a:gridCol>
              </a:tblGrid>
              <a:tr h="7663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sz="1800" kern="100" dirty="0" err="1">
                          <a:effectLst/>
                        </a:rPr>
                        <a:t>Battlemethods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229688"/>
                  </a:ext>
                </a:extLst>
              </a:tr>
              <a:tr h="1574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effectLst/>
                        </a:rPr>
                        <a:t>1. </a:t>
                      </a:r>
                      <a:r>
                        <a:rPr lang="en-IN" sz="14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choose_player</a:t>
                      </a:r>
                      <a:endParaRPr lang="en-IN" sz="14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IN" sz="14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damage_a_b</a:t>
                      </a:r>
                      <a:endParaRPr lang="en-IN" sz="14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IN" sz="14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damage_a_b</a:t>
                      </a:r>
                      <a:endParaRPr lang="en-IN" sz="14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6893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16A74BE-174D-4838-4C16-CA18C7E4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78176"/>
              </p:ext>
            </p:extLst>
          </p:nvPr>
        </p:nvGraphicFramePr>
        <p:xfrm>
          <a:off x="3536370" y="3579638"/>
          <a:ext cx="2365550" cy="2340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5550">
                  <a:extLst>
                    <a:ext uri="{9D8B030D-6E8A-4147-A177-3AD203B41FA5}">
                      <a16:colId xmlns:a16="http://schemas.microsoft.com/office/drawing/2014/main" val="1045811770"/>
                    </a:ext>
                  </a:extLst>
                </a:gridCol>
              </a:tblGrid>
              <a:tr h="638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800" kern="100" dirty="0" err="1">
                          <a:effectLst/>
                        </a:rPr>
                        <a:t>Battlerounds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333863"/>
                  </a:ext>
                </a:extLst>
              </a:tr>
              <a:tr h="1702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1. </a:t>
                      </a:r>
                      <a:r>
                        <a:rPr lang="en-IN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battle_round_1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IN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battle_round_2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130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3C5F0D7-6F34-88EB-C5C7-6A6635503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90308"/>
              </p:ext>
            </p:extLst>
          </p:nvPr>
        </p:nvGraphicFramePr>
        <p:xfrm>
          <a:off x="10214610" y="2608886"/>
          <a:ext cx="1977390" cy="2379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390">
                  <a:extLst>
                    <a:ext uri="{9D8B030D-6E8A-4147-A177-3AD203B41FA5}">
                      <a16:colId xmlns:a16="http://schemas.microsoft.com/office/drawing/2014/main" val="3393425123"/>
                    </a:ext>
                  </a:extLst>
                </a:gridCol>
              </a:tblGrid>
              <a:tr h="607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400" kern="100" dirty="0">
                          <a:effectLst/>
                        </a:rPr>
                        <a:t>Flask App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303256"/>
                  </a:ext>
                </a:extLst>
              </a:tr>
              <a:tr h="1717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 1. </a:t>
                      </a:r>
                      <a:r>
                        <a:rPr lang="en-IN" sz="14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all_battles</a:t>
                      </a:r>
                      <a:endParaRPr lang="en-IN" sz="14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IN" sz="14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listing_pokemons</a:t>
                      </a:r>
                      <a:endParaRPr lang="en-IN" sz="14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IN" sz="14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pokemon_battle</a:t>
                      </a:r>
                      <a:endParaRPr lang="en-IN" sz="14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IN" sz="14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battle_result</a:t>
                      </a:r>
                      <a:endParaRPr lang="en-IN" sz="14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906061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9DB3A7-E061-D1C5-3DED-9006F010D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20992"/>
              </p:ext>
            </p:extLst>
          </p:nvPr>
        </p:nvGraphicFramePr>
        <p:xfrm>
          <a:off x="7641021" y="2112576"/>
          <a:ext cx="2270957" cy="23122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0957">
                  <a:extLst>
                    <a:ext uri="{9D8B030D-6E8A-4147-A177-3AD203B41FA5}">
                      <a16:colId xmlns:a16="http://schemas.microsoft.com/office/drawing/2014/main" val="831667658"/>
                    </a:ext>
                  </a:extLst>
                </a:gridCol>
              </a:tblGrid>
              <a:tr h="75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Fight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839000"/>
                  </a:ext>
                </a:extLst>
              </a:tr>
              <a:tr h="1555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effectLst/>
                        </a:rPr>
                        <a:t>1. </a:t>
                      </a:r>
                      <a:r>
                        <a:rPr lang="en-IN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fight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021761"/>
                  </a:ext>
                </a:extLst>
              </a:tr>
            </a:tbl>
          </a:graphicData>
        </a:graphic>
      </p:graphicFrame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A1D9E70-D760-2456-143C-5E99F6C9016D}"/>
              </a:ext>
            </a:extLst>
          </p:cNvPr>
          <p:cNvCxnSpPr>
            <a:cxnSpLocks/>
          </p:cNvCxnSpPr>
          <p:nvPr/>
        </p:nvCxnSpPr>
        <p:spPr>
          <a:xfrm>
            <a:off x="6157338" y="2249214"/>
            <a:ext cx="1457408" cy="10195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EEE803E-977F-D8D2-8287-8E717E053BFD}"/>
              </a:ext>
            </a:extLst>
          </p:cNvPr>
          <p:cNvCxnSpPr>
            <a:cxnSpLocks/>
          </p:cNvCxnSpPr>
          <p:nvPr/>
        </p:nvCxnSpPr>
        <p:spPr>
          <a:xfrm flipV="1">
            <a:off x="5255172" y="3687653"/>
            <a:ext cx="2296872" cy="114624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9F9ACCB-3B4C-C4D0-6A23-B0ED0C61BA1A}"/>
              </a:ext>
            </a:extLst>
          </p:cNvPr>
          <p:cNvCxnSpPr>
            <a:cxnSpLocks/>
          </p:cNvCxnSpPr>
          <p:nvPr/>
        </p:nvCxnSpPr>
        <p:spPr>
          <a:xfrm>
            <a:off x="8313683" y="3268715"/>
            <a:ext cx="1900927" cy="7252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12D12B-0DFC-2189-1E32-E65DA43D3942}"/>
              </a:ext>
            </a:extLst>
          </p:cNvPr>
          <p:cNvCxnSpPr>
            <a:cxnSpLocks/>
          </p:cNvCxnSpPr>
          <p:nvPr/>
        </p:nvCxnSpPr>
        <p:spPr>
          <a:xfrm>
            <a:off x="4845269" y="1881352"/>
            <a:ext cx="1348994" cy="3678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C83D31-4F99-DD55-1890-9F81E223AA41}"/>
              </a:ext>
            </a:extLst>
          </p:cNvPr>
          <p:cNvCxnSpPr>
            <a:cxnSpLocks/>
          </p:cNvCxnSpPr>
          <p:nvPr/>
        </p:nvCxnSpPr>
        <p:spPr>
          <a:xfrm>
            <a:off x="4766080" y="2249214"/>
            <a:ext cx="832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C2BFD35-C0AB-16C5-EB77-75869077277F}"/>
              </a:ext>
            </a:extLst>
          </p:cNvPr>
          <p:cNvCxnSpPr>
            <a:cxnSpLocks/>
          </p:cNvCxnSpPr>
          <p:nvPr/>
        </p:nvCxnSpPr>
        <p:spPr>
          <a:xfrm flipV="1">
            <a:off x="4766080" y="2249214"/>
            <a:ext cx="928941" cy="2437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F0E3F76-E675-F6F1-35D6-FA376A50EC3C}"/>
              </a:ext>
            </a:extLst>
          </p:cNvPr>
          <p:cNvCxnSpPr>
            <a:cxnSpLocks/>
          </p:cNvCxnSpPr>
          <p:nvPr/>
        </p:nvCxnSpPr>
        <p:spPr>
          <a:xfrm flipV="1">
            <a:off x="7552044" y="3429000"/>
            <a:ext cx="456839" cy="258653"/>
          </a:xfrm>
          <a:prstGeom prst="bentConnector3">
            <a:avLst>
              <a:gd name="adj1" fmla="val 1006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F883FD2-B60E-21AF-8CD6-545D91BC174E}"/>
              </a:ext>
            </a:extLst>
          </p:cNvPr>
          <p:cNvCxnSpPr/>
          <p:nvPr/>
        </p:nvCxnSpPr>
        <p:spPr>
          <a:xfrm>
            <a:off x="4939862" y="4656083"/>
            <a:ext cx="315310" cy="1778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75DC54F-5B97-D65A-2F69-8027FD069869}"/>
              </a:ext>
            </a:extLst>
          </p:cNvPr>
          <p:cNvCxnSpPr/>
          <p:nvPr/>
        </p:nvCxnSpPr>
        <p:spPr>
          <a:xfrm flipV="1">
            <a:off x="4939862" y="4833895"/>
            <a:ext cx="290688" cy="1818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54A4891-2252-8683-FF4E-7B76FCDCC31C}"/>
              </a:ext>
            </a:extLst>
          </p:cNvPr>
          <p:cNvCxnSpPr>
            <a:cxnSpLocks/>
          </p:cNvCxnSpPr>
          <p:nvPr/>
        </p:nvCxnSpPr>
        <p:spPr>
          <a:xfrm flipV="1">
            <a:off x="2869324" y="1836954"/>
            <a:ext cx="667046" cy="1643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70C894C-D6F2-BAF6-593D-95AD2084AF4E}"/>
              </a:ext>
            </a:extLst>
          </p:cNvPr>
          <p:cNvCxnSpPr>
            <a:cxnSpLocks/>
          </p:cNvCxnSpPr>
          <p:nvPr/>
        </p:nvCxnSpPr>
        <p:spPr>
          <a:xfrm flipV="1">
            <a:off x="1916552" y="2039130"/>
            <a:ext cx="346119" cy="305823"/>
          </a:xfrm>
          <a:prstGeom prst="bentConnector3">
            <a:avLst>
              <a:gd name="adj1" fmla="val 1016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39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EE751-6B88-051E-E08A-332E345B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17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There are 4 classes defined in the application.</a:t>
            </a:r>
          </a:p>
          <a:p>
            <a:pPr lvl="1"/>
            <a:r>
              <a:rPr lang="en-IN" sz="2600" dirty="0"/>
              <a:t>Spellcheck</a:t>
            </a:r>
            <a:endParaRPr lang="en-US" sz="2600" dirty="0"/>
          </a:p>
          <a:p>
            <a:pPr lvl="1"/>
            <a:r>
              <a:rPr lang="en-IN" sz="2600" dirty="0" err="1"/>
              <a:t>Batterounds</a:t>
            </a:r>
            <a:endParaRPr lang="en-US" sz="2600" dirty="0"/>
          </a:p>
          <a:p>
            <a:pPr lvl="1"/>
            <a:r>
              <a:rPr lang="en-IN" sz="2600" dirty="0" err="1"/>
              <a:t>Battlemethods</a:t>
            </a:r>
            <a:endParaRPr lang="en-US" sz="2600" dirty="0"/>
          </a:p>
          <a:p>
            <a:pPr lvl="1"/>
            <a:r>
              <a:rPr lang="en-IN" sz="2600" dirty="0"/>
              <a:t>Fight</a:t>
            </a:r>
          </a:p>
          <a:p>
            <a:pPr marL="0" indent="0">
              <a:buNone/>
            </a:pPr>
            <a:r>
              <a:rPr lang="en-IN" sz="2600" b="1" dirty="0"/>
              <a:t>Spellcheck</a:t>
            </a:r>
            <a:r>
              <a:rPr lang="en-IN" sz="2600" dirty="0"/>
              <a:t> has two functions which are </a:t>
            </a:r>
            <a:r>
              <a:rPr lang="en-IN" sz="2600" i="1" dirty="0" err="1"/>
              <a:t>pokemon_name_correction</a:t>
            </a:r>
            <a:r>
              <a:rPr lang="en-IN" sz="2600" i="1" dirty="0"/>
              <a:t> </a:t>
            </a:r>
            <a:r>
              <a:rPr lang="en-IN" sz="2600" dirty="0"/>
              <a:t>and</a:t>
            </a:r>
            <a:r>
              <a:rPr lang="en-IN" sz="2600" i="1" dirty="0"/>
              <a:t> </a:t>
            </a:r>
            <a:r>
              <a:rPr lang="en-IN" sz="2600" i="1" dirty="0" err="1"/>
              <a:t>check_spelling</a:t>
            </a:r>
            <a:r>
              <a:rPr lang="en-IN" sz="2600" i="1" dirty="0"/>
              <a:t>. </a:t>
            </a:r>
            <a:r>
              <a:rPr lang="en-IN" sz="2600" i="1" dirty="0" err="1"/>
              <a:t>check_spelling</a:t>
            </a:r>
            <a:r>
              <a:rPr lang="en-IN" sz="2600" i="1" dirty="0"/>
              <a:t> </a:t>
            </a:r>
            <a:r>
              <a:rPr lang="en-IN" sz="2600" dirty="0"/>
              <a:t>is called inside </a:t>
            </a:r>
            <a:r>
              <a:rPr lang="en-IN" sz="2600" i="1" dirty="0" err="1"/>
              <a:t>pokemon_name_correction</a:t>
            </a:r>
            <a:r>
              <a:rPr lang="en-IN" sz="2600" i="1" dirty="0"/>
              <a:t> </a:t>
            </a:r>
            <a:r>
              <a:rPr lang="en-IN" sz="2600" dirty="0"/>
              <a:t>and </a:t>
            </a:r>
            <a:r>
              <a:rPr lang="en-IN" sz="2600" i="1" dirty="0" err="1"/>
              <a:t>pokemon_name_correction</a:t>
            </a:r>
            <a:r>
              <a:rPr lang="en-IN" sz="2600" i="1" dirty="0"/>
              <a:t> </a:t>
            </a:r>
            <a:r>
              <a:rPr lang="en-IN" sz="2600" dirty="0"/>
              <a:t>is used inside the method </a:t>
            </a:r>
            <a:r>
              <a:rPr lang="en-IN" sz="2600" i="1" dirty="0" err="1"/>
              <a:t>choose_player</a:t>
            </a:r>
            <a:r>
              <a:rPr lang="en-IN" sz="2600" i="1" dirty="0"/>
              <a:t> </a:t>
            </a:r>
            <a:r>
              <a:rPr lang="en-IN" sz="2600" dirty="0"/>
              <a:t>under class </a:t>
            </a:r>
            <a:r>
              <a:rPr lang="en-IN" sz="2600" b="1" dirty="0" err="1"/>
              <a:t>Battlemethods</a:t>
            </a:r>
            <a:r>
              <a:rPr lang="en-IN" sz="2600" b="1" dirty="0"/>
              <a:t>. </a:t>
            </a:r>
          </a:p>
          <a:p>
            <a:pPr marL="0" indent="0">
              <a:buNone/>
            </a:pPr>
            <a:endParaRPr lang="en-IN" sz="2600" b="1" dirty="0"/>
          </a:p>
          <a:p>
            <a:pPr marL="0" indent="0">
              <a:buNone/>
            </a:pPr>
            <a:r>
              <a:rPr lang="en-IN" sz="2600" dirty="0"/>
              <a:t>All the methods within the classes </a:t>
            </a:r>
            <a:r>
              <a:rPr lang="en-IN" sz="2600" b="1" dirty="0" err="1"/>
              <a:t>Batterounds</a:t>
            </a:r>
            <a:r>
              <a:rPr lang="en-IN" sz="2600" dirty="0"/>
              <a:t> and </a:t>
            </a:r>
            <a:r>
              <a:rPr lang="en-IN" sz="2600" b="1" dirty="0" err="1"/>
              <a:t>Battlemethods</a:t>
            </a:r>
            <a:r>
              <a:rPr lang="en-IN" sz="2600" b="1" dirty="0"/>
              <a:t> </a:t>
            </a:r>
            <a:r>
              <a:rPr lang="en-IN" sz="2600" dirty="0"/>
              <a:t>are used in the method </a:t>
            </a:r>
            <a:r>
              <a:rPr lang="en-IN" sz="2600" i="1" dirty="0"/>
              <a:t>fight</a:t>
            </a:r>
            <a:r>
              <a:rPr lang="en-IN" sz="2600" dirty="0"/>
              <a:t> under </a:t>
            </a:r>
            <a:r>
              <a:rPr lang="en-IN" sz="2600" b="1" dirty="0"/>
              <a:t>Fight</a:t>
            </a:r>
            <a:r>
              <a:rPr lang="en-IN" sz="2600" dirty="0"/>
              <a:t> class and then </a:t>
            </a:r>
            <a:r>
              <a:rPr lang="en-IN" sz="2600" i="1" dirty="0"/>
              <a:t>fight </a:t>
            </a:r>
            <a:r>
              <a:rPr lang="en-IN" sz="2600" dirty="0"/>
              <a:t>is used inside the </a:t>
            </a:r>
            <a:r>
              <a:rPr lang="en-IN" sz="2600" dirty="0" err="1"/>
              <a:t>pokemon_battle</a:t>
            </a:r>
            <a:r>
              <a:rPr lang="en-IN" sz="2600" dirty="0"/>
              <a:t> method of the flask app.</a:t>
            </a:r>
            <a:endParaRPr lang="en-IN" sz="2600" b="1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6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</TotalTime>
  <Words>180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UML Class Diagram of Pokemon battle simulator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Class Diagram of Pokemon battle simulator</dc:title>
  <dc:creator>K S, Sreejith</dc:creator>
  <cp:lastModifiedBy>K S, Sreejith</cp:lastModifiedBy>
  <cp:revision>53</cp:revision>
  <dcterms:created xsi:type="dcterms:W3CDTF">2024-08-13T07:49:36Z</dcterms:created>
  <dcterms:modified xsi:type="dcterms:W3CDTF">2024-08-13T08:56:48Z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2024-08-13T07:50:27Z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2cdb48f5-1dff-41fb-bc84-f1332ed1b7ee</vt:lpwstr>
  </property>
  <property fmtid="{D5CDD505-2E9C-101B-9397-08002B2CF9AE}" pid="8" name="MSIP_Label_ea60d57e-af5b-4752-ac57-3e4f28ca11dc_ContentBits">
    <vt:lpwstr>0</vt:lpwstr>
  </property>
</Properties>
</file>