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0"/>
  </p:notesMasterIdLst>
  <p:sldIdLst>
    <p:sldId id="4602" r:id="rId5"/>
    <p:sldId id="4693" r:id="rId6"/>
    <p:sldId id="4604" r:id="rId7"/>
    <p:sldId id="4605" r:id="rId8"/>
    <p:sldId id="4606" r:id="rId9"/>
    <p:sldId id="4607" r:id="rId10"/>
    <p:sldId id="4608" r:id="rId11"/>
    <p:sldId id="4609" r:id="rId12"/>
    <p:sldId id="4610" r:id="rId13"/>
    <p:sldId id="4611" r:id="rId14"/>
    <p:sldId id="4612" r:id="rId15"/>
    <p:sldId id="4613" r:id="rId16"/>
    <p:sldId id="4614" r:id="rId17"/>
    <p:sldId id="4615" r:id="rId18"/>
    <p:sldId id="4616" r:id="rId19"/>
    <p:sldId id="4617" r:id="rId20"/>
    <p:sldId id="4618" r:id="rId21"/>
    <p:sldId id="4619" r:id="rId22"/>
    <p:sldId id="4620" r:id="rId23"/>
    <p:sldId id="4621" r:id="rId24"/>
    <p:sldId id="4622" r:id="rId25"/>
    <p:sldId id="4623" r:id="rId26"/>
    <p:sldId id="4624" r:id="rId27"/>
    <p:sldId id="4625" r:id="rId28"/>
    <p:sldId id="4626" r:id="rId29"/>
    <p:sldId id="4627" r:id="rId30"/>
    <p:sldId id="4628" r:id="rId31"/>
    <p:sldId id="4629" r:id="rId32"/>
    <p:sldId id="4630" r:id="rId33"/>
    <p:sldId id="4631" r:id="rId34"/>
    <p:sldId id="4632" r:id="rId35"/>
    <p:sldId id="4633" r:id="rId36"/>
    <p:sldId id="4634" r:id="rId37"/>
    <p:sldId id="4635" r:id="rId38"/>
    <p:sldId id="4677" r:id="rId39"/>
    <p:sldId id="4678" r:id="rId40"/>
    <p:sldId id="4679" r:id="rId41"/>
    <p:sldId id="4636" r:id="rId42"/>
    <p:sldId id="4637" r:id="rId43"/>
    <p:sldId id="4638" r:id="rId44"/>
    <p:sldId id="4682" r:id="rId45"/>
    <p:sldId id="4683" r:id="rId46"/>
    <p:sldId id="4684" r:id="rId47"/>
    <p:sldId id="4640" r:id="rId48"/>
    <p:sldId id="269" r:id="rId49"/>
    <p:sldId id="258" r:id="rId50"/>
    <p:sldId id="4676" r:id="rId51"/>
    <p:sldId id="271" r:id="rId52"/>
    <p:sldId id="272" r:id="rId53"/>
    <p:sldId id="273" r:id="rId54"/>
    <p:sldId id="274" r:id="rId55"/>
    <p:sldId id="275" r:id="rId56"/>
    <p:sldId id="276" r:id="rId57"/>
    <p:sldId id="277" r:id="rId58"/>
    <p:sldId id="278" r:id="rId59"/>
    <p:sldId id="279" r:id="rId60"/>
    <p:sldId id="4580" r:id="rId61"/>
    <p:sldId id="4680" r:id="rId62"/>
    <p:sldId id="4681" r:id="rId63"/>
    <p:sldId id="4586" r:id="rId64"/>
    <p:sldId id="4587" r:id="rId65"/>
    <p:sldId id="4596" r:id="rId66"/>
    <p:sldId id="4589" r:id="rId67"/>
    <p:sldId id="266" r:id="rId68"/>
    <p:sldId id="4597" r:id="rId69"/>
    <p:sldId id="4590" r:id="rId70"/>
    <p:sldId id="4591" r:id="rId71"/>
    <p:sldId id="4592" r:id="rId72"/>
    <p:sldId id="4593" r:id="rId73"/>
    <p:sldId id="4594" r:id="rId74"/>
    <p:sldId id="4595" r:id="rId75"/>
    <p:sldId id="4642" r:id="rId76"/>
    <p:sldId id="4643" r:id="rId77"/>
    <p:sldId id="257" r:id="rId78"/>
    <p:sldId id="260" r:id="rId79"/>
    <p:sldId id="4644" r:id="rId80"/>
    <p:sldId id="261" r:id="rId81"/>
    <p:sldId id="262" r:id="rId82"/>
    <p:sldId id="263" r:id="rId83"/>
    <p:sldId id="264" r:id="rId84"/>
    <p:sldId id="4645" r:id="rId85"/>
    <p:sldId id="267" r:id="rId86"/>
    <p:sldId id="265" r:id="rId87"/>
    <p:sldId id="268" r:id="rId88"/>
    <p:sldId id="4646" r:id="rId89"/>
    <p:sldId id="270" r:id="rId90"/>
    <p:sldId id="4647" r:id="rId91"/>
    <p:sldId id="4648" r:id="rId92"/>
    <p:sldId id="4649" r:id="rId93"/>
    <p:sldId id="4650" r:id="rId94"/>
    <p:sldId id="4651" r:id="rId95"/>
    <p:sldId id="4652" r:id="rId96"/>
    <p:sldId id="4653" r:id="rId97"/>
    <p:sldId id="4654" r:id="rId98"/>
    <p:sldId id="4655" r:id="rId99"/>
    <p:sldId id="4656" r:id="rId100"/>
    <p:sldId id="4657" r:id="rId101"/>
    <p:sldId id="4658" r:id="rId102"/>
    <p:sldId id="4659" r:id="rId103"/>
    <p:sldId id="4660" r:id="rId104"/>
    <p:sldId id="4661" r:id="rId105"/>
    <p:sldId id="4662" r:id="rId106"/>
    <p:sldId id="4663" r:id="rId107"/>
    <p:sldId id="4664" r:id="rId108"/>
    <p:sldId id="4665" r:id="rId109"/>
    <p:sldId id="4666" r:id="rId110"/>
    <p:sldId id="4667" r:id="rId111"/>
    <p:sldId id="4668" r:id="rId112"/>
    <p:sldId id="4669" r:id="rId113"/>
    <p:sldId id="4670" r:id="rId114"/>
    <p:sldId id="4671" r:id="rId115"/>
    <p:sldId id="4672" r:id="rId116"/>
    <p:sldId id="281" r:id="rId117"/>
    <p:sldId id="282" r:id="rId118"/>
    <p:sldId id="4673" r:id="rId119"/>
    <p:sldId id="4674" r:id="rId120"/>
    <p:sldId id="4675" r:id="rId121"/>
    <p:sldId id="284" r:id="rId122"/>
    <p:sldId id="283" r:id="rId123"/>
    <p:sldId id="285" r:id="rId124"/>
    <p:sldId id="286" r:id="rId125"/>
    <p:sldId id="287" r:id="rId126"/>
    <p:sldId id="288" r:id="rId127"/>
    <p:sldId id="4689" r:id="rId128"/>
    <p:sldId id="4690" r:id="rId129"/>
    <p:sldId id="4691" r:id="rId130"/>
    <p:sldId id="289" r:id="rId131"/>
    <p:sldId id="290" r:id="rId132"/>
    <p:sldId id="291" r:id="rId133"/>
    <p:sldId id="292" r:id="rId134"/>
    <p:sldId id="293" r:id="rId135"/>
    <p:sldId id="294" r:id="rId136"/>
    <p:sldId id="295" r:id="rId137"/>
    <p:sldId id="296" r:id="rId138"/>
    <p:sldId id="297" r:id="rId139"/>
    <p:sldId id="298" r:id="rId140"/>
    <p:sldId id="299" r:id="rId141"/>
    <p:sldId id="300" r:id="rId142"/>
    <p:sldId id="301" r:id="rId143"/>
    <p:sldId id="4685" r:id="rId144"/>
    <p:sldId id="4686" r:id="rId145"/>
    <p:sldId id="4687" r:id="rId146"/>
    <p:sldId id="4688" r:id="rId147"/>
    <p:sldId id="309" r:id="rId148"/>
    <p:sldId id="310" r:id="rId149"/>
    <p:sldId id="311" r:id="rId150"/>
    <p:sldId id="312" r:id="rId151"/>
    <p:sldId id="302" r:id="rId152"/>
    <p:sldId id="303" r:id="rId153"/>
    <p:sldId id="304" r:id="rId154"/>
    <p:sldId id="305" r:id="rId155"/>
    <p:sldId id="306" r:id="rId156"/>
    <p:sldId id="307" r:id="rId157"/>
    <p:sldId id="4692" r:id="rId158"/>
    <p:sldId id="308" r:id="rId159"/>
  </p:sldIdLst>
  <p:sldSz cx="12192000" cy="6858000"/>
  <p:notesSz cx="6858000" cy="9144000"/>
  <p:custDataLst>
    <p:tags r:id="rId16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BA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50" autoAdjust="0"/>
    <p:restoredTop sz="94615"/>
  </p:normalViewPr>
  <p:slideViewPr>
    <p:cSldViewPr snapToGrid="0" showGuides="1">
      <p:cViewPr varScale="1">
        <p:scale>
          <a:sx n="62" d="100"/>
          <a:sy n="62" d="100"/>
        </p:scale>
        <p:origin x="876" y="44"/>
      </p:cViewPr>
      <p:guideLst>
        <p:guide orient="horz" pos="2160"/>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 /><Relationship Id="rId117" Type="http://schemas.openxmlformats.org/officeDocument/2006/relationships/slide" Target="slides/slide113.xml" /><Relationship Id="rId21" Type="http://schemas.openxmlformats.org/officeDocument/2006/relationships/slide" Target="slides/slide17.xml" /><Relationship Id="rId42" Type="http://schemas.openxmlformats.org/officeDocument/2006/relationships/slide" Target="slides/slide38.xml" /><Relationship Id="rId47" Type="http://schemas.openxmlformats.org/officeDocument/2006/relationships/slide" Target="slides/slide43.xml" /><Relationship Id="rId63" Type="http://schemas.openxmlformats.org/officeDocument/2006/relationships/slide" Target="slides/slide59.xml" /><Relationship Id="rId68" Type="http://schemas.openxmlformats.org/officeDocument/2006/relationships/slide" Target="slides/slide64.xml" /><Relationship Id="rId84" Type="http://schemas.openxmlformats.org/officeDocument/2006/relationships/slide" Target="slides/slide80.xml" /><Relationship Id="rId89" Type="http://schemas.openxmlformats.org/officeDocument/2006/relationships/slide" Target="slides/slide85.xml" /><Relationship Id="rId112" Type="http://schemas.openxmlformats.org/officeDocument/2006/relationships/slide" Target="slides/slide108.xml" /><Relationship Id="rId133" Type="http://schemas.openxmlformats.org/officeDocument/2006/relationships/slide" Target="slides/slide129.xml" /><Relationship Id="rId138" Type="http://schemas.openxmlformats.org/officeDocument/2006/relationships/slide" Target="slides/slide134.xml" /><Relationship Id="rId154" Type="http://schemas.openxmlformats.org/officeDocument/2006/relationships/slide" Target="slides/slide150.xml" /><Relationship Id="rId159" Type="http://schemas.openxmlformats.org/officeDocument/2006/relationships/slide" Target="slides/slide155.xml" /><Relationship Id="rId16" Type="http://schemas.openxmlformats.org/officeDocument/2006/relationships/slide" Target="slides/slide12.xml" /><Relationship Id="rId107" Type="http://schemas.openxmlformats.org/officeDocument/2006/relationships/slide" Target="slides/slide103.xml" /><Relationship Id="rId11" Type="http://schemas.openxmlformats.org/officeDocument/2006/relationships/slide" Target="slides/slide7.xml" /><Relationship Id="rId32" Type="http://schemas.openxmlformats.org/officeDocument/2006/relationships/slide" Target="slides/slide28.xml" /><Relationship Id="rId37" Type="http://schemas.openxmlformats.org/officeDocument/2006/relationships/slide" Target="slides/slide33.xml" /><Relationship Id="rId53" Type="http://schemas.openxmlformats.org/officeDocument/2006/relationships/slide" Target="slides/slide49.xml" /><Relationship Id="rId58" Type="http://schemas.openxmlformats.org/officeDocument/2006/relationships/slide" Target="slides/slide54.xml" /><Relationship Id="rId74" Type="http://schemas.openxmlformats.org/officeDocument/2006/relationships/slide" Target="slides/slide70.xml" /><Relationship Id="rId79" Type="http://schemas.openxmlformats.org/officeDocument/2006/relationships/slide" Target="slides/slide75.xml" /><Relationship Id="rId102" Type="http://schemas.openxmlformats.org/officeDocument/2006/relationships/slide" Target="slides/slide98.xml" /><Relationship Id="rId123" Type="http://schemas.openxmlformats.org/officeDocument/2006/relationships/slide" Target="slides/slide119.xml" /><Relationship Id="rId128" Type="http://schemas.openxmlformats.org/officeDocument/2006/relationships/slide" Target="slides/slide124.xml" /><Relationship Id="rId144" Type="http://schemas.openxmlformats.org/officeDocument/2006/relationships/slide" Target="slides/slide140.xml" /><Relationship Id="rId149" Type="http://schemas.openxmlformats.org/officeDocument/2006/relationships/slide" Target="slides/slide145.xml" /><Relationship Id="rId5" Type="http://schemas.openxmlformats.org/officeDocument/2006/relationships/slide" Target="slides/slide1.xml" /><Relationship Id="rId90" Type="http://schemas.openxmlformats.org/officeDocument/2006/relationships/slide" Target="slides/slide86.xml" /><Relationship Id="rId95" Type="http://schemas.openxmlformats.org/officeDocument/2006/relationships/slide" Target="slides/slide91.xml" /><Relationship Id="rId160" Type="http://schemas.openxmlformats.org/officeDocument/2006/relationships/notesMaster" Target="notesMasters/notesMaster1.xml" /><Relationship Id="rId165" Type="http://schemas.openxmlformats.org/officeDocument/2006/relationships/tableStyles" Target="tableStyles.xml" /><Relationship Id="rId22" Type="http://schemas.openxmlformats.org/officeDocument/2006/relationships/slide" Target="slides/slide18.xml" /><Relationship Id="rId27" Type="http://schemas.openxmlformats.org/officeDocument/2006/relationships/slide" Target="slides/slide23.xml" /><Relationship Id="rId43" Type="http://schemas.openxmlformats.org/officeDocument/2006/relationships/slide" Target="slides/slide39.xml" /><Relationship Id="rId48" Type="http://schemas.openxmlformats.org/officeDocument/2006/relationships/slide" Target="slides/slide44.xml" /><Relationship Id="rId64" Type="http://schemas.openxmlformats.org/officeDocument/2006/relationships/slide" Target="slides/slide60.xml" /><Relationship Id="rId69" Type="http://schemas.openxmlformats.org/officeDocument/2006/relationships/slide" Target="slides/slide65.xml" /><Relationship Id="rId113" Type="http://schemas.openxmlformats.org/officeDocument/2006/relationships/slide" Target="slides/slide109.xml" /><Relationship Id="rId118" Type="http://schemas.openxmlformats.org/officeDocument/2006/relationships/slide" Target="slides/slide114.xml" /><Relationship Id="rId134" Type="http://schemas.openxmlformats.org/officeDocument/2006/relationships/slide" Target="slides/slide130.xml" /><Relationship Id="rId139" Type="http://schemas.openxmlformats.org/officeDocument/2006/relationships/slide" Target="slides/slide135.xml" /><Relationship Id="rId80" Type="http://schemas.openxmlformats.org/officeDocument/2006/relationships/slide" Target="slides/slide76.xml" /><Relationship Id="rId85" Type="http://schemas.openxmlformats.org/officeDocument/2006/relationships/slide" Target="slides/slide81.xml" /><Relationship Id="rId150" Type="http://schemas.openxmlformats.org/officeDocument/2006/relationships/slide" Target="slides/slide146.xml" /><Relationship Id="rId155" Type="http://schemas.openxmlformats.org/officeDocument/2006/relationships/slide" Target="slides/slide151.xml" /><Relationship Id="rId12" Type="http://schemas.openxmlformats.org/officeDocument/2006/relationships/slide" Target="slides/slide8.xml" /><Relationship Id="rId17" Type="http://schemas.openxmlformats.org/officeDocument/2006/relationships/slide" Target="slides/slide13.xml" /><Relationship Id="rId33" Type="http://schemas.openxmlformats.org/officeDocument/2006/relationships/slide" Target="slides/slide29.xml" /><Relationship Id="rId38" Type="http://schemas.openxmlformats.org/officeDocument/2006/relationships/slide" Target="slides/slide34.xml" /><Relationship Id="rId59" Type="http://schemas.openxmlformats.org/officeDocument/2006/relationships/slide" Target="slides/slide55.xml" /><Relationship Id="rId103" Type="http://schemas.openxmlformats.org/officeDocument/2006/relationships/slide" Target="slides/slide99.xml" /><Relationship Id="rId108" Type="http://schemas.openxmlformats.org/officeDocument/2006/relationships/slide" Target="slides/slide104.xml" /><Relationship Id="rId124" Type="http://schemas.openxmlformats.org/officeDocument/2006/relationships/slide" Target="slides/slide120.xml" /><Relationship Id="rId129" Type="http://schemas.openxmlformats.org/officeDocument/2006/relationships/slide" Target="slides/slide125.xml" /><Relationship Id="rId54" Type="http://schemas.openxmlformats.org/officeDocument/2006/relationships/slide" Target="slides/slide50.xml" /><Relationship Id="rId70" Type="http://schemas.openxmlformats.org/officeDocument/2006/relationships/slide" Target="slides/slide66.xml" /><Relationship Id="rId75" Type="http://schemas.openxmlformats.org/officeDocument/2006/relationships/slide" Target="slides/slide71.xml" /><Relationship Id="rId91" Type="http://schemas.openxmlformats.org/officeDocument/2006/relationships/slide" Target="slides/slide87.xml" /><Relationship Id="rId96" Type="http://schemas.openxmlformats.org/officeDocument/2006/relationships/slide" Target="slides/slide92.xml" /><Relationship Id="rId140" Type="http://schemas.openxmlformats.org/officeDocument/2006/relationships/slide" Target="slides/slide136.xml" /><Relationship Id="rId145" Type="http://schemas.openxmlformats.org/officeDocument/2006/relationships/slide" Target="slides/slide141.xml" /><Relationship Id="rId161" Type="http://schemas.openxmlformats.org/officeDocument/2006/relationships/tags" Target="tags/tag1.xml" /><Relationship Id="rId1" Type="http://schemas.openxmlformats.org/officeDocument/2006/relationships/customXml" Target="../customXml/item1.xml" /><Relationship Id="rId6" Type="http://schemas.openxmlformats.org/officeDocument/2006/relationships/slide" Target="slides/slide2.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slide" Target="slides/slide24.xml" /><Relationship Id="rId36" Type="http://schemas.openxmlformats.org/officeDocument/2006/relationships/slide" Target="slides/slide32.xml" /><Relationship Id="rId49" Type="http://schemas.openxmlformats.org/officeDocument/2006/relationships/slide" Target="slides/slide45.xml" /><Relationship Id="rId57" Type="http://schemas.openxmlformats.org/officeDocument/2006/relationships/slide" Target="slides/slide53.xml" /><Relationship Id="rId106" Type="http://schemas.openxmlformats.org/officeDocument/2006/relationships/slide" Target="slides/slide102.xml" /><Relationship Id="rId114" Type="http://schemas.openxmlformats.org/officeDocument/2006/relationships/slide" Target="slides/slide110.xml" /><Relationship Id="rId119" Type="http://schemas.openxmlformats.org/officeDocument/2006/relationships/slide" Target="slides/slide115.xml" /><Relationship Id="rId127" Type="http://schemas.openxmlformats.org/officeDocument/2006/relationships/slide" Target="slides/slide123.xml" /><Relationship Id="rId10" Type="http://schemas.openxmlformats.org/officeDocument/2006/relationships/slide" Target="slides/slide6.xml" /><Relationship Id="rId31" Type="http://schemas.openxmlformats.org/officeDocument/2006/relationships/slide" Target="slides/slide27.xml" /><Relationship Id="rId44" Type="http://schemas.openxmlformats.org/officeDocument/2006/relationships/slide" Target="slides/slide40.xml" /><Relationship Id="rId52" Type="http://schemas.openxmlformats.org/officeDocument/2006/relationships/slide" Target="slides/slide48.xml" /><Relationship Id="rId60" Type="http://schemas.openxmlformats.org/officeDocument/2006/relationships/slide" Target="slides/slide56.xml" /><Relationship Id="rId65" Type="http://schemas.openxmlformats.org/officeDocument/2006/relationships/slide" Target="slides/slide61.xml" /><Relationship Id="rId73" Type="http://schemas.openxmlformats.org/officeDocument/2006/relationships/slide" Target="slides/slide69.xml" /><Relationship Id="rId78" Type="http://schemas.openxmlformats.org/officeDocument/2006/relationships/slide" Target="slides/slide74.xml" /><Relationship Id="rId81" Type="http://schemas.openxmlformats.org/officeDocument/2006/relationships/slide" Target="slides/slide77.xml" /><Relationship Id="rId86" Type="http://schemas.openxmlformats.org/officeDocument/2006/relationships/slide" Target="slides/slide82.xml" /><Relationship Id="rId94" Type="http://schemas.openxmlformats.org/officeDocument/2006/relationships/slide" Target="slides/slide90.xml" /><Relationship Id="rId99" Type="http://schemas.openxmlformats.org/officeDocument/2006/relationships/slide" Target="slides/slide95.xml" /><Relationship Id="rId101" Type="http://schemas.openxmlformats.org/officeDocument/2006/relationships/slide" Target="slides/slide97.xml" /><Relationship Id="rId122" Type="http://schemas.openxmlformats.org/officeDocument/2006/relationships/slide" Target="slides/slide118.xml" /><Relationship Id="rId130" Type="http://schemas.openxmlformats.org/officeDocument/2006/relationships/slide" Target="slides/slide126.xml" /><Relationship Id="rId135" Type="http://schemas.openxmlformats.org/officeDocument/2006/relationships/slide" Target="slides/slide131.xml" /><Relationship Id="rId143" Type="http://schemas.openxmlformats.org/officeDocument/2006/relationships/slide" Target="slides/slide139.xml" /><Relationship Id="rId148" Type="http://schemas.openxmlformats.org/officeDocument/2006/relationships/slide" Target="slides/slide144.xml" /><Relationship Id="rId151" Type="http://schemas.openxmlformats.org/officeDocument/2006/relationships/slide" Target="slides/slide147.xml" /><Relationship Id="rId156" Type="http://schemas.openxmlformats.org/officeDocument/2006/relationships/slide" Target="slides/slide152.xml" /><Relationship Id="rId164"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3" Type="http://schemas.openxmlformats.org/officeDocument/2006/relationships/slide" Target="slides/slide9.xml" /><Relationship Id="rId18" Type="http://schemas.openxmlformats.org/officeDocument/2006/relationships/slide" Target="slides/slide14.xml" /><Relationship Id="rId39" Type="http://schemas.openxmlformats.org/officeDocument/2006/relationships/slide" Target="slides/slide35.xml" /><Relationship Id="rId109" Type="http://schemas.openxmlformats.org/officeDocument/2006/relationships/slide" Target="slides/slide105.xml" /><Relationship Id="rId34" Type="http://schemas.openxmlformats.org/officeDocument/2006/relationships/slide" Target="slides/slide30.xml" /><Relationship Id="rId50" Type="http://schemas.openxmlformats.org/officeDocument/2006/relationships/slide" Target="slides/slide46.xml" /><Relationship Id="rId55" Type="http://schemas.openxmlformats.org/officeDocument/2006/relationships/slide" Target="slides/slide51.xml" /><Relationship Id="rId76" Type="http://schemas.openxmlformats.org/officeDocument/2006/relationships/slide" Target="slides/slide72.xml" /><Relationship Id="rId97" Type="http://schemas.openxmlformats.org/officeDocument/2006/relationships/slide" Target="slides/slide93.xml" /><Relationship Id="rId104" Type="http://schemas.openxmlformats.org/officeDocument/2006/relationships/slide" Target="slides/slide100.xml" /><Relationship Id="rId120" Type="http://schemas.openxmlformats.org/officeDocument/2006/relationships/slide" Target="slides/slide116.xml" /><Relationship Id="rId125" Type="http://schemas.openxmlformats.org/officeDocument/2006/relationships/slide" Target="slides/slide121.xml" /><Relationship Id="rId141" Type="http://schemas.openxmlformats.org/officeDocument/2006/relationships/slide" Target="slides/slide137.xml" /><Relationship Id="rId146" Type="http://schemas.openxmlformats.org/officeDocument/2006/relationships/slide" Target="slides/slide142.xml" /><Relationship Id="rId7" Type="http://schemas.openxmlformats.org/officeDocument/2006/relationships/slide" Target="slides/slide3.xml" /><Relationship Id="rId71" Type="http://schemas.openxmlformats.org/officeDocument/2006/relationships/slide" Target="slides/slide67.xml" /><Relationship Id="rId92" Type="http://schemas.openxmlformats.org/officeDocument/2006/relationships/slide" Target="slides/slide88.xml" /><Relationship Id="rId162" Type="http://schemas.openxmlformats.org/officeDocument/2006/relationships/presProps" Target="presProps.xml" /><Relationship Id="rId2" Type="http://schemas.openxmlformats.org/officeDocument/2006/relationships/customXml" Target="../customXml/item2.xml" /><Relationship Id="rId29" Type="http://schemas.openxmlformats.org/officeDocument/2006/relationships/slide" Target="slides/slide25.xml" /><Relationship Id="rId24" Type="http://schemas.openxmlformats.org/officeDocument/2006/relationships/slide" Target="slides/slide20.xml" /><Relationship Id="rId40" Type="http://schemas.openxmlformats.org/officeDocument/2006/relationships/slide" Target="slides/slide36.xml" /><Relationship Id="rId45" Type="http://schemas.openxmlformats.org/officeDocument/2006/relationships/slide" Target="slides/slide41.xml" /><Relationship Id="rId66" Type="http://schemas.openxmlformats.org/officeDocument/2006/relationships/slide" Target="slides/slide62.xml" /><Relationship Id="rId87" Type="http://schemas.openxmlformats.org/officeDocument/2006/relationships/slide" Target="slides/slide83.xml" /><Relationship Id="rId110" Type="http://schemas.openxmlformats.org/officeDocument/2006/relationships/slide" Target="slides/slide106.xml" /><Relationship Id="rId115" Type="http://schemas.openxmlformats.org/officeDocument/2006/relationships/slide" Target="slides/slide111.xml" /><Relationship Id="rId131" Type="http://schemas.openxmlformats.org/officeDocument/2006/relationships/slide" Target="slides/slide127.xml" /><Relationship Id="rId136" Type="http://schemas.openxmlformats.org/officeDocument/2006/relationships/slide" Target="slides/slide132.xml" /><Relationship Id="rId157" Type="http://schemas.openxmlformats.org/officeDocument/2006/relationships/slide" Target="slides/slide153.xml" /><Relationship Id="rId61" Type="http://schemas.openxmlformats.org/officeDocument/2006/relationships/slide" Target="slides/slide57.xml" /><Relationship Id="rId82" Type="http://schemas.openxmlformats.org/officeDocument/2006/relationships/slide" Target="slides/slide78.xml" /><Relationship Id="rId152" Type="http://schemas.openxmlformats.org/officeDocument/2006/relationships/slide" Target="slides/slide148.xml" /><Relationship Id="rId19" Type="http://schemas.openxmlformats.org/officeDocument/2006/relationships/slide" Target="slides/slide15.xml" /><Relationship Id="rId14" Type="http://schemas.openxmlformats.org/officeDocument/2006/relationships/slide" Target="slides/slide10.xml" /><Relationship Id="rId30" Type="http://schemas.openxmlformats.org/officeDocument/2006/relationships/slide" Target="slides/slide26.xml" /><Relationship Id="rId35" Type="http://schemas.openxmlformats.org/officeDocument/2006/relationships/slide" Target="slides/slide31.xml" /><Relationship Id="rId56" Type="http://schemas.openxmlformats.org/officeDocument/2006/relationships/slide" Target="slides/slide52.xml" /><Relationship Id="rId77" Type="http://schemas.openxmlformats.org/officeDocument/2006/relationships/slide" Target="slides/slide73.xml" /><Relationship Id="rId100" Type="http://schemas.openxmlformats.org/officeDocument/2006/relationships/slide" Target="slides/slide96.xml" /><Relationship Id="rId105" Type="http://schemas.openxmlformats.org/officeDocument/2006/relationships/slide" Target="slides/slide101.xml" /><Relationship Id="rId126" Type="http://schemas.openxmlformats.org/officeDocument/2006/relationships/slide" Target="slides/slide122.xml" /><Relationship Id="rId147" Type="http://schemas.openxmlformats.org/officeDocument/2006/relationships/slide" Target="slides/slide143.xml" /><Relationship Id="rId8" Type="http://schemas.openxmlformats.org/officeDocument/2006/relationships/slide" Target="slides/slide4.xml" /><Relationship Id="rId51" Type="http://schemas.openxmlformats.org/officeDocument/2006/relationships/slide" Target="slides/slide47.xml" /><Relationship Id="rId72" Type="http://schemas.openxmlformats.org/officeDocument/2006/relationships/slide" Target="slides/slide68.xml" /><Relationship Id="rId93" Type="http://schemas.openxmlformats.org/officeDocument/2006/relationships/slide" Target="slides/slide89.xml" /><Relationship Id="rId98" Type="http://schemas.openxmlformats.org/officeDocument/2006/relationships/slide" Target="slides/slide94.xml" /><Relationship Id="rId121" Type="http://schemas.openxmlformats.org/officeDocument/2006/relationships/slide" Target="slides/slide117.xml" /><Relationship Id="rId142" Type="http://schemas.openxmlformats.org/officeDocument/2006/relationships/slide" Target="slides/slide138.xml" /><Relationship Id="rId163" Type="http://schemas.openxmlformats.org/officeDocument/2006/relationships/viewProps" Target="viewProps.xml" /><Relationship Id="rId3" Type="http://schemas.openxmlformats.org/officeDocument/2006/relationships/customXml" Target="../customXml/item3.xml" /><Relationship Id="rId25" Type="http://schemas.openxmlformats.org/officeDocument/2006/relationships/slide" Target="slides/slide21.xml" /><Relationship Id="rId46" Type="http://schemas.openxmlformats.org/officeDocument/2006/relationships/slide" Target="slides/slide42.xml" /><Relationship Id="rId67" Type="http://schemas.openxmlformats.org/officeDocument/2006/relationships/slide" Target="slides/slide63.xml" /><Relationship Id="rId116" Type="http://schemas.openxmlformats.org/officeDocument/2006/relationships/slide" Target="slides/slide112.xml" /><Relationship Id="rId137" Type="http://schemas.openxmlformats.org/officeDocument/2006/relationships/slide" Target="slides/slide133.xml" /><Relationship Id="rId158" Type="http://schemas.openxmlformats.org/officeDocument/2006/relationships/slide" Target="slides/slide154.xml" /><Relationship Id="rId20" Type="http://schemas.openxmlformats.org/officeDocument/2006/relationships/slide" Target="slides/slide16.xml" /><Relationship Id="rId41" Type="http://schemas.openxmlformats.org/officeDocument/2006/relationships/slide" Target="slides/slide37.xml" /><Relationship Id="rId62" Type="http://schemas.openxmlformats.org/officeDocument/2006/relationships/slide" Target="slides/slide58.xml" /><Relationship Id="rId83" Type="http://schemas.openxmlformats.org/officeDocument/2006/relationships/slide" Target="slides/slide79.xml" /><Relationship Id="rId88" Type="http://schemas.openxmlformats.org/officeDocument/2006/relationships/slide" Target="slides/slide84.xml" /><Relationship Id="rId111" Type="http://schemas.openxmlformats.org/officeDocument/2006/relationships/slide" Target="slides/slide107.xml" /><Relationship Id="rId132" Type="http://schemas.openxmlformats.org/officeDocument/2006/relationships/slide" Target="slides/slide128.xml" /><Relationship Id="rId153" Type="http://schemas.openxmlformats.org/officeDocument/2006/relationships/slide" Target="slides/slide149.xml" /></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30T03:19:24.481"/>
    </inkml:context>
    <inkml:brush xml:id="br0">
      <inkml:brushProperty name="width" value="0.05" units="cm"/>
      <inkml:brushProperty name="height" value="0.05" units="cm"/>
      <inkml:brushProperty name="ignorePressure" value="1"/>
    </inkml:brush>
  </inkml:definitions>
  <inkml:trace contextRef="#ctx0" brushRef="#br0">0 1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1CDB15-7F4A-4330-BAFF-E8522F745588}" type="datetimeFigureOut">
              <a:rPr lang="en-IN" smtClean="0"/>
              <a:t>22-06-2023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A984E6-6946-4599-B533-FED899FBCC03}" type="slidenum">
              <a:rPr lang="en-IN" smtClean="0"/>
              <a:t>‹#›</a:t>
            </a:fld>
            <a:endParaRPr lang="en-IN"/>
          </a:p>
        </p:txBody>
      </p:sp>
    </p:spTree>
    <p:extLst>
      <p:ext uri="{BB962C8B-B14F-4D97-AF65-F5344CB8AC3E}">
        <p14:creationId xmlns:p14="http://schemas.microsoft.com/office/powerpoint/2010/main" val="734498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1BCDFD-1502-4505-B021-41D570B45873}" type="slidenum">
              <a:rPr lang="en-IN" smtClean="0"/>
              <a:t>69</a:t>
            </a:fld>
            <a:endParaRPr lang="en-IN"/>
          </a:p>
        </p:txBody>
      </p:sp>
    </p:spTree>
    <p:extLst>
      <p:ext uri="{BB962C8B-B14F-4D97-AF65-F5344CB8AC3E}">
        <p14:creationId xmlns:p14="http://schemas.microsoft.com/office/powerpoint/2010/main" val="37896438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 /><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C9F35-18E1-5207-DA19-5F0787EF415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EBCFAC3-D710-7684-5E1D-B873E46AA5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Tree>
    <p:extLst>
      <p:ext uri="{BB962C8B-B14F-4D97-AF65-F5344CB8AC3E}">
        <p14:creationId xmlns:p14="http://schemas.microsoft.com/office/powerpoint/2010/main" val="214758981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1D031DB-6068-1E62-CBCA-59C8D039A3F9}"/>
              </a:ext>
            </a:extLst>
          </p:cNvPr>
          <p:cNvSpPr>
            <a:spLocks noGrp="1"/>
          </p:cNvSpPr>
          <p:nvPr>
            <p:ph type="sldNum" sz="quarter" idx="12"/>
          </p:nvPr>
        </p:nvSpPr>
        <p:spPr>
          <a:xfrm>
            <a:off x="280988" y="6189663"/>
            <a:ext cx="2743200" cy="365125"/>
          </a:xfrm>
          <a:prstGeom prst="rect">
            <a:avLst/>
          </a:prstGeom>
        </p:spPr>
        <p:txBody>
          <a:bodyPr/>
          <a:lstStyle/>
          <a:p>
            <a:fld id="{3252E8B3-2648-264C-82AB-DD6C8342A882}" type="slidenum">
              <a:rPr lang="en-US" smtClean="0"/>
              <a:t>‹#›</a:t>
            </a:fld>
            <a:endParaRPr lang="en-US"/>
          </a:p>
        </p:txBody>
      </p:sp>
    </p:spTree>
    <p:extLst>
      <p:ext uri="{BB962C8B-B14F-4D97-AF65-F5344CB8AC3E}">
        <p14:creationId xmlns:p14="http://schemas.microsoft.com/office/powerpoint/2010/main" val="3568255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D3680-2FC7-BC70-8BB1-2AB91008475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7647898-BF17-D6AF-DA44-C57F922C45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D063DD1-626A-9CA8-FE1D-AB0C8A1DA5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7" name="Slide Number Placeholder 6">
            <a:extLst>
              <a:ext uri="{FF2B5EF4-FFF2-40B4-BE49-F238E27FC236}">
                <a16:creationId xmlns:a16="http://schemas.microsoft.com/office/drawing/2014/main" id="{BAFDE880-C391-37FE-DC4F-35EF76E46222}"/>
              </a:ext>
            </a:extLst>
          </p:cNvPr>
          <p:cNvSpPr>
            <a:spLocks noGrp="1"/>
          </p:cNvSpPr>
          <p:nvPr>
            <p:ph type="sldNum" sz="quarter" idx="12"/>
          </p:nvPr>
        </p:nvSpPr>
        <p:spPr>
          <a:xfrm>
            <a:off x="280988" y="6189663"/>
            <a:ext cx="2743200" cy="365125"/>
          </a:xfrm>
          <a:prstGeom prst="rect">
            <a:avLst/>
          </a:prstGeom>
        </p:spPr>
        <p:txBody>
          <a:bodyPr/>
          <a:lstStyle/>
          <a:p>
            <a:fld id="{3252E8B3-2648-264C-82AB-DD6C8342A882}" type="slidenum">
              <a:rPr lang="en-US" smtClean="0"/>
              <a:t>‹#›</a:t>
            </a:fld>
            <a:endParaRPr lang="en-US"/>
          </a:p>
        </p:txBody>
      </p:sp>
    </p:spTree>
    <p:extLst>
      <p:ext uri="{BB962C8B-B14F-4D97-AF65-F5344CB8AC3E}">
        <p14:creationId xmlns:p14="http://schemas.microsoft.com/office/powerpoint/2010/main" val="303083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D4B14-4F5E-4471-7BCB-5313D75EE49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52DFE90-EE60-8F92-606E-2FB2AE1AC4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FD2AFF-8374-4D3D-B23B-202CA503E8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7" name="Slide Number Placeholder 6">
            <a:extLst>
              <a:ext uri="{FF2B5EF4-FFF2-40B4-BE49-F238E27FC236}">
                <a16:creationId xmlns:a16="http://schemas.microsoft.com/office/drawing/2014/main" id="{D4AD589E-960A-CAA5-0E8D-6BE6262D4991}"/>
              </a:ext>
            </a:extLst>
          </p:cNvPr>
          <p:cNvSpPr>
            <a:spLocks noGrp="1"/>
          </p:cNvSpPr>
          <p:nvPr>
            <p:ph type="sldNum" sz="quarter" idx="12"/>
          </p:nvPr>
        </p:nvSpPr>
        <p:spPr>
          <a:xfrm>
            <a:off x="280988" y="6189663"/>
            <a:ext cx="2743200" cy="365125"/>
          </a:xfrm>
          <a:prstGeom prst="rect">
            <a:avLst/>
          </a:prstGeom>
        </p:spPr>
        <p:txBody>
          <a:bodyPr/>
          <a:lstStyle/>
          <a:p>
            <a:fld id="{3252E8B3-2648-264C-82AB-DD6C8342A882}" type="slidenum">
              <a:rPr lang="en-US" smtClean="0"/>
              <a:t>‹#›</a:t>
            </a:fld>
            <a:endParaRPr lang="en-US"/>
          </a:p>
        </p:txBody>
      </p:sp>
    </p:spTree>
    <p:extLst>
      <p:ext uri="{BB962C8B-B14F-4D97-AF65-F5344CB8AC3E}">
        <p14:creationId xmlns:p14="http://schemas.microsoft.com/office/powerpoint/2010/main" val="3887252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B4B7C-F930-C165-9D73-0D7ED4DF52E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0CE5F7F-66FA-9121-4CA9-2978DC4F12E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a:extLst>
              <a:ext uri="{FF2B5EF4-FFF2-40B4-BE49-F238E27FC236}">
                <a16:creationId xmlns:a16="http://schemas.microsoft.com/office/drawing/2014/main" id="{889BA40F-3075-9308-F8BA-DE48358904B7}"/>
              </a:ext>
            </a:extLst>
          </p:cNvPr>
          <p:cNvSpPr>
            <a:spLocks noGrp="1"/>
          </p:cNvSpPr>
          <p:nvPr>
            <p:ph type="sldNum" sz="quarter" idx="12"/>
          </p:nvPr>
        </p:nvSpPr>
        <p:spPr>
          <a:xfrm>
            <a:off x="280988" y="6189663"/>
            <a:ext cx="2743200" cy="365125"/>
          </a:xfrm>
          <a:prstGeom prst="rect">
            <a:avLst/>
          </a:prstGeom>
        </p:spPr>
        <p:txBody>
          <a:bodyPr/>
          <a:lstStyle/>
          <a:p>
            <a:fld id="{3252E8B3-2648-264C-82AB-DD6C8342A882}" type="slidenum">
              <a:rPr lang="en-US" smtClean="0"/>
              <a:t>‹#›</a:t>
            </a:fld>
            <a:endParaRPr lang="en-US"/>
          </a:p>
        </p:txBody>
      </p:sp>
    </p:spTree>
    <p:extLst>
      <p:ext uri="{BB962C8B-B14F-4D97-AF65-F5344CB8AC3E}">
        <p14:creationId xmlns:p14="http://schemas.microsoft.com/office/powerpoint/2010/main" val="824215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EF1935-818A-AB06-394A-355094BD8CC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45ABA29-B7C2-3C08-10D3-FB136119A36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a:extLst>
              <a:ext uri="{FF2B5EF4-FFF2-40B4-BE49-F238E27FC236}">
                <a16:creationId xmlns:a16="http://schemas.microsoft.com/office/drawing/2014/main" id="{E0397F2C-F634-13B8-FE81-83E2CA3BC19A}"/>
              </a:ext>
            </a:extLst>
          </p:cNvPr>
          <p:cNvSpPr>
            <a:spLocks noGrp="1"/>
          </p:cNvSpPr>
          <p:nvPr>
            <p:ph type="sldNum" sz="quarter" idx="12"/>
          </p:nvPr>
        </p:nvSpPr>
        <p:spPr>
          <a:xfrm>
            <a:off x="280988" y="6189663"/>
            <a:ext cx="2743200" cy="365125"/>
          </a:xfrm>
          <a:prstGeom prst="rect">
            <a:avLst/>
          </a:prstGeom>
        </p:spPr>
        <p:txBody>
          <a:bodyPr/>
          <a:lstStyle/>
          <a:p>
            <a:fld id="{3252E8B3-2648-264C-82AB-DD6C8342A882}" type="slidenum">
              <a:rPr lang="en-US" smtClean="0"/>
              <a:t>‹#›</a:t>
            </a:fld>
            <a:endParaRPr lang="en-US"/>
          </a:p>
        </p:txBody>
      </p:sp>
    </p:spTree>
    <p:extLst>
      <p:ext uri="{BB962C8B-B14F-4D97-AF65-F5344CB8AC3E}">
        <p14:creationId xmlns:p14="http://schemas.microsoft.com/office/powerpoint/2010/main" val="1674975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sz="half" idx="2"/>
          </p:nvPr>
        </p:nvSpPr>
        <p:spPr>
          <a:xfrm>
            <a:off x="609600" y="1577340"/>
            <a:ext cx="5303520" cy="2492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492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616779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EED7D-93DB-D638-D487-FB89CE855174}"/>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16A51C5F-D307-5A6B-F4E8-DB236CD4A5BB}"/>
              </a:ext>
            </a:extLst>
          </p:cNvPr>
          <p:cNvSpPr>
            <a:spLocks noGrp="1"/>
          </p:cNvSpPr>
          <p:nvPr>
            <p:ph type="sldNum" sz="quarter" idx="10"/>
          </p:nvPr>
        </p:nvSpPr>
        <p:spPr>
          <a:xfrm>
            <a:off x="280988" y="6189663"/>
            <a:ext cx="2743200" cy="365125"/>
          </a:xfrm>
          <a:prstGeom prst="rect">
            <a:avLst/>
          </a:prstGeom>
        </p:spPr>
        <p:txBody>
          <a:bodyPr/>
          <a:lstStyle/>
          <a:p>
            <a:fld id="{3252E8B3-2648-264C-82AB-DD6C8342A882}" type="slidenum">
              <a:rPr lang="en-US" smtClean="0"/>
              <a:pPr/>
              <a:t>‹#›</a:t>
            </a:fld>
            <a:endParaRPr lang="en-US"/>
          </a:p>
        </p:txBody>
      </p:sp>
    </p:spTree>
    <p:extLst>
      <p:ext uri="{BB962C8B-B14F-4D97-AF65-F5344CB8AC3E}">
        <p14:creationId xmlns:p14="http://schemas.microsoft.com/office/powerpoint/2010/main" val="2368407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9FD7-3B8A-2872-2A19-8CFF17EF8D7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BF65262-18CF-66F4-335C-AE6CD894082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a:extLst>
              <a:ext uri="{FF2B5EF4-FFF2-40B4-BE49-F238E27FC236}">
                <a16:creationId xmlns:a16="http://schemas.microsoft.com/office/drawing/2014/main" id="{0A9F01C6-BEDC-75AB-CD7E-E5C123F1B5BB}"/>
              </a:ext>
            </a:extLst>
          </p:cNvPr>
          <p:cNvSpPr>
            <a:spLocks noGrp="1"/>
          </p:cNvSpPr>
          <p:nvPr>
            <p:ph type="sldNum" sz="quarter" idx="12"/>
          </p:nvPr>
        </p:nvSpPr>
        <p:spPr>
          <a:xfrm>
            <a:off x="280988" y="6189663"/>
            <a:ext cx="2743200" cy="365125"/>
          </a:xfrm>
          <a:prstGeom prst="rect">
            <a:avLst/>
          </a:prstGeom>
        </p:spPr>
        <p:txBody>
          <a:bodyPr/>
          <a:lstStyle/>
          <a:p>
            <a:fld id="{3252E8B3-2648-264C-82AB-DD6C8342A882}" type="slidenum">
              <a:rPr lang="en-US" smtClean="0"/>
              <a:t>‹#›</a:t>
            </a:fld>
            <a:endParaRPr lang="en-US"/>
          </a:p>
        </p:txBody>
      </p:sp>
    </p:spTree>
    <p:extLst>
      <p:ext uri="{BB962C8B-B14F-4D97-AF65-F5344CB8AC3E}">
        <p14:creationId xmlns:p14="http://schemas.microsoft.com/office/powerpoint/2010/main" val="717986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6282A-84A2-788D-E731-A91767817EC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928C592-E7B4-E0EA-97BC-3A8CB664A2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92E91DAA-802E-6F32-F9FD-F1C900F45B80}"/>
              </a:ext>
            </a:extLst>
          </p:cNvPr>
          <p:cNvSpPr>
            <a:spLocks noGrp="1"/>
          </p:cNvSpPr>
          <p:nvPr>
            <p:ph type="sldNum" sz="quarter" idx="12"/>
          </p:nvPr>
        </p:nvSpPr>
        <p:spPr>
          <a:xfrm>
            <a:off x="280988" y="6189663"/>
            <a:ext cx="2743200" cy="365125"/>
          </a:xfrm>
          <a:prstGeom prst="rect">
            <a:avLst/>
          </a:prstGeom>
        </p:spPr>
        <p:txBody>
          <a:bodyPr/>
          <a:lstStyle/>
          <a:p>
            <a:fld id="{3252E8B3-2648-264C-82AB-DD6C8342A882}" type="slidenum">
              <a:rPr lang="en-US" smtClean="0"/>
              <a:t>‹#›</a:t>
            </a:fld>
            <a:endParaRPr lang="en-US"/>
          </a:p>
        </p:txBody>
      </p:sp>
    </p:spTree>
    <p:extLst>
      <p:ext uri="{BB962C8B-B14F-4D97-AF65-F5344CB8AC3E}">
        <p14:creationId xmlns:p14="http://schemas.microsoft.com/office/powerpoint/2010/main" val="187952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D4853-80CC-3582-5240-2F4DEA0159A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9AAC1A5-FECE-C123-7FCB-B883F0B6F9D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B603ABF-8A79-68C8-255A-C0C8BF9800B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a:extLst>
              <a:ext uri="{FF2B5EF4-FFF2-40B4-BE49-F238E27FC236}">
                <a16:creationId xmlns:a16="http://schemas.microsoft.com/office/drawing/2014/main" id="{D1D26AF1-BC79-A08C-3E8A-412FADD86D5C}"/>
              </a:ext>
            </a:extLst>
          </p:cNvPr>
          <p:cNvSpPr>
            <a:spLocks noGrp="1"/>
          </p:cNvSpPr>
          <p:nvPr>
            <p:ph type="sldNum" sz="quarter" idx="12"/>
          </p:nvPr>
        </p:nvSpPr>
        <p:spPr>
          <a:xfrm>
            <a:off x="280988" y="6189663"/>
            <a:ext cx="2743200" cy="365125"/>
          </a:xfrm>
          <a:prstGeom prst="rect">
            <a:avLst/>
          </a:prstGeom>
        </p:spPr>
        <p:txBody>
          <a:bodyPr/>
          <a:lstStyle/>
          <a:p>
            <a:fld id="{3252E8B3-2648-264C-82AB-DD6C8342A882}" type="slidenum">
              <a:rPr lang="en-US" smtClean="0"/>
              <a:t>‹#›</a:t>
            </a:fld>
            <a:endParaRPr lang="en-US"/>
          </a:p>
        </p:txBody>
      </p:sp>
    </p:spTree>
    <p:extLst>
      <p:ext uri="{BB962C8B-B14F-4D97-AF65-F5344CB8AC3E}">
        <p14:creationId xmlns:p14="http://schemas.microsoft.com/office/powerpoint/2010/main" val="84884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A36A7-241C-1850-4622-1569A014EBF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3C37C48-7C27-4586-1200-A6672E5EB8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D028712-5E12-4DFF-1AEF-199946DABD3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A770E01-F3DE-1B3B-F302-5055B021D6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70B321D-CEE0-8792-C482-E0E5DB4254C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a:extLst>
              <a:ext uri="{FF2B5EF4-FFF2-40B4-BE49-F238E27FC236}">
                <a16:creationId xmlns:a16="http://schemas.microsoft.com/office/drawing/2014/main" id="{B6E26579-CCDB-FA47-E735-EE45C411CC1E}"/>
              </a:ext>
            </a:extLst>
          </p:cNvPr>
          <p:cNvSpPr>
            <a:spLocks noGrp="1"/>
          </p:cNvSpPr>
          <p:nvPr>
            <p:ph type="sldNum" sz="quarter" idx="12"/>
          </p:nvPr>
        </p:nvSpPr>
        <p:spPr>
          <a:xfrm>
            <a:off x="280988" y="6189663"/>
            <a:ext cx="2743200" cy="365125"/>
          </a:xfrm>
          <a:prstGeom prst="rect">
            <a:avLst/>
          </a:prstGeom>
        </p:spPr>
        <p:txBody>
          <a:bodyPr/>
          <a:lstStyle/>
          <a:p>
            <a:fld id="{3252E8B3-2648-264C-82AB-DD6C8342A882}" type="slidenum">
              <a:rPr lang="en-US" smtClean="0"/>
              <a:t>‹#›</a:t>
            </a:fld>
            <a:endParaRPr lang="en-US"/>
          </a:p>
        </p:txBody>
      </p:sp>
    </p:spTree>
    <p:extLst>
      <p:ext uri="{BB962C8B-B14F-4D97-AF65-F5344CB8AC3E}">
        <p14:creationId xmlns:p14="http://schemas.microsoft.com/office/powerpoint/2010/main" val="4190545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BB4C09-ACEF-5B89-AB7F-2FE72FF02D1D}"/>
              </a:ext>
            </a:extLst>
          </p:cNvPr>
          <p:cNvSpPr/>
          <p:nvPr userDrawn="1"/>
        </p:nvSpPr>
        <p:spPr>
          <a:xfrm flipV="1">
            <a:off x="-22302" y="-66908"/>
            <a:ext cx="3856893" cy="6947210"/>
          </a:xfrm>
          <a:prstGeom prst="rect">
            <a:avLst/>
          </a:prstGeom>
          <a:solidFill>
            <a:srgbClr val="FDBA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X	</a:t>
            </a:r>
          </a:p>
        </p:txBody>
      </p:sp>
      <p:sp>
        <p:nvSpPr>
          <p:cNvPr id="2" name="Title 1">
            <a:extLst>
              <a:ext uri="{FF2B5EF4-FFF2-40B4-BE49-F238E27FC236}">
                <a16:creationId xmlns:a16="http://schemas.microsoft.com/office/drawing/2014/main" id="{1D40B8A7-702D-0158-6932-91F7327707B4}"/>
              </a:ext>
            </a:extLst>
          </p:cNvPr>
          <p:cNvSpPr>
            <a:spLocks noGrp="1"/>
          </p:cNvSpPr>
          <p:nvPr>
            <p:ph type="title" hasCustomPrompt="1"/>
          </p:nvPr>
        </p:nvSpPr>
        <p:spPr>
          <a:xfrm>
            <a:off x="534544" y="550863"/>
            <a:ext cx="2743200" cy="1325563"/>
          </a:xfrm>
        </p:spPr>
        <p:txBody>
          <a:bodyPr/>
          <a:lstStyle/>
          <a:p>
            <a:r>
              <a:rPr lang="en-GB" dirty="0"/>
              <a:t>Module 01</a:t>
            </a:r>
            <a:endParaRPr lang="en-US" dirty="0"/>
          </a:p>
        </p:txBody>
      </p:sp>
      <p:sp>
        <p:nvSpPr>
          <p:cNvPr id="5" name="Slide Number Placeholder 4">
            <a:extLst>
              <a:ext uri="{FF2B5EF4-FFF2-40B4-BE49-F238E27FC236}">
                <a16:creationId xmlns:a16="http://schemas.microsoft.com/office/drawing/2014/main" id="{132C2A49-F50F-28BD-26A7-00B832004CCB}"/>
              </a:ext>
            </a:extLst>
          </p:cNvPr>
          <p:cNvSpPr>
            <a:spLocks noGrp="1"/>
          </p:cNvSpPr>
          <p:nvPr>
            <p:ph type="sldNum" sz="quarter" idx="12"/>
          </p:nvPr>
        </p:nvSpPr>
        <p:spPr>
          <a:xfrm>
            <a:off x="280988" y="6189663"/>
            <a:ext cx="2743200" cy="365125"/>
          </a:xfrm>
          <a:prstGeom prst="rect">
            <a:avLst/>
          </a:prstGeom>
        </p:spPr>
        <p:txBody>
          <a:bodyPr/>
          <a:lstStyle/>
          <a:p>
            <a:fld id="{3252E8B3-2648-264C-82AB-DD6C8342A882}" type="slidenum">
              <a:rPr lang="en-US" smtClean="0"/>
              <a:t>‹#›</a:t>
            </a:fld>
            <a:endParaRPr lang="en-US"/>
          </a:p>
        </p:txBody>
      </p:sp>
    </p:spTree>
    <p:extLst>
      <p:ext uri="{BB962C8B-B14F-4D97-AF65-F5344CB8AC3E}">
        <p14:creationId xmlns:p14="http://schemas.microsoft.com/office/powerpoint/2010/main" val="1848688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1D031DB-6068-1E62-CBCA-59C8D039A3F9}"/>
              </a:ext>
            </a:extLst>
          </p:cNvPr>
          <p:cNvSpPr>
            <a:spLocks noGrp="1"/>
          </p:cNvSpPr>
          <p:nvPr>
            <p:ph type="sldNum" sz="quarter" idx="12"/>
          </p:nvPr>
        </p:nvSpPr>
        <p:spPr>
          <a:xfrm>
            <a:off x="280988" y="6189663"/>
            <a:ext cx="2743200" cy="365125"/>
          </a:xfrm>
          <a:prstGeom prst="rect">
            <a:avLst/>
          </a:prstGeom>
        </p:spPr>
        <p:txBody>
          <a:bodyPr/>
          <a:lstStyle/>
          <a:p>
            <a:fld id="{3252E8B3-2648-264C-82AB-DD6C8342A882}" type="slidenum">
              <a:rPr lang="en-US" smtClean="0"/>
              <a:t>‹#›</a:t>
            </a:fld>
            <a:endParaRPr lang="en-US"/>
          </a:p>
        </p:txBody>
      </p:sp>
      <p:sp>
        <p:nvSpPr>
          <p:cNvPr id="5" name="Oval 4">
            <a:extLst>
              <a:ext uri="{FF2B5EF4-FFF2-40B4-BE49-F238E27FC236}">
                <a16:creationId xmlns:a16="http://schemas.microsoft.com/office/drawing/2014/main" id="{B3BDAF47-374A-B9D1-D6C0-8A45C57DE038}"/>
              </a:ext>
            </a:extLst>
          </p:cNvPr>
          <p:cNvSpPr/>
          <p:nvPr userDrawn="1"/>
        </p:nvSpPr>
        <p:spPr>
          <a:xfrm>
            <a:off x="4708175" y="2637991"/>
            <a:ext cx="1532708" cy="148045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a:latin typeface="Metropolis" panose="00000500000000000000" pitchFamily="50" charset="0"/>
              </a:rPr>
              <a:t>Display Account User Profile Info</a:t>
            </a:r>
          </a:p>
        </p:txBody>
      </p:sp>
      <p:sp>
        <p:nvSpPr>
          <p:cNvPr id="6" name="Oval 5">
            <a:extLst>
              <a:ext uri="{FF2B5EF4-FFF2-40B4-BE49-F238E27FC236}">
                <a16:creationId xmlns:a16="http://schemas.microsoft.com/office/drawing/2014/main" id="{C202E913-17D7-B7F6-3E97-40C07DA3EA5F}"/>
              </a:ext>
            </a:extLst>
          </p:cNvPr>
          <p:cNvSpPr/>
          <p:nvPr userDrawn="1"/>
        </p:nvSpPr>
        <p:spPr>
          <a:xfrm>
            <a:off x="4708175" y="4408001"/>
            <a:ext cx="1532708" cy="148045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a:latin typeface="Metropolis" panose="00000500000000000000" pitchFamily="50" charset="0"/>
              </a:rPr>
              <a:t>Validate Update User Info</a:t>
            </a:r>
          </a:p>
        </p:txBody>
      </p:sp>
      <p:cxnSp>
        <p:nvCxnSpPr>
          <p:cNvPr id="7" name="Connector: Elbow 8">
            <a:extLst>
              <a:ext uri="{FF2B5EF4-FFF2-40B4-BE49-F238E27FC236}">
                <a16:creationId xmlns:a16="http://schemas.microsoft.com/office/drawing/2014/main" id="{5E5669A5-198A-91C7-9267-128C2B94452B}"/>
              </a:ext>
            </a:extLst>
          </p:cNvPr>
          <p:cNvCxnSpPr>
            <a:cxnSpLocks/>
          </p:cNvCxnSpPr>
          <p:nvPr userDrawn="1"/>
        </p:nvCxnSpPr>
        <p:spPr>
          <a:xfrm>
            <a:off x="800311" y="1949469"/>
            <a:ext cx="4678945" cy="610453"/>
          </a:xfrm>
          <a:prstGeom prst="bentConnector3">
            <a:avLst>
              <a:gd name="adj1" fmla="val 9988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22">
            <a:extLst>
              <a:ext uri="{FF2B5EF4-FFF2-40B4-BE49-F238E27FC236}">
                <a16:creationId xmlns:a16="http://schemas.microsoft.com/office/drawing/2014/main" id="{6151C177-BFFE-7B76-EB0C-382CBF2E3D2D}"/>
              </a:ext>
            </a:extLst>
          </p:cNvPr>
          <p:cNvCxnSpPr>
            <a:endCxn id="6" idx="2"/>
          </p:cNvCxnSpPr>
          <p:nvPr userDrawn="1"/>
        </p:nvCxnSpPr>
        <p:spPr>
          <a:xfrm>
            <a:off x="800311" y="2476688"/>
            <a:ext cx="3907864" cy="2671541"/>
          </a:xfrm>
          <a:prstGeom prst="bentConnector3">
            <a:avLst>
              <a:gd name="adj1" fmla="val 3908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108E1A0-9D97-5C71-1483-1A7018FAC64F}"/>
              </a:ext>
            </a:extLst>
          </p:cNvPr>
          <p:cNvCxnSpPr/>
          <p:nvPr userDrawn="1"/>
        </p:nvCxnSpPr>
        <p:spPr>
          <a:xfrm flipH="1">
            <a:off x="6571360" y="3378218"/>
            <a:ext cx="32482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9134B75-51E4-4D4B-5092-B55B1DCB99BF}"/>
              </a:ext>
            </a:extLst>
          </p:cNvPr>
          <p:cNvCxnSpPr/>
          <p:nvPr userDrawn="1"/>
        </p:nvCxnSpPr>
        <p:spPr>
          <a:xfrm flipH="1">
            <a:off x="6571360" y="5228789"/>
            <a:ext cx="32482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52696C83-F927-33C9-6A30-DA7D6169D0A2}"/>
              </a:ext>
            </a:extLst>
          </p:cNvPr>
          <p:cNvSpPr/>
          <p:nvPr userDrawn="1"/>
        </p:nvSpPr>
        <p:spPr>
          <a:xfrm>
            <a:off x="732672" y="2610799"/>
            <a:ext cx="1455467" cy="307777"/>
          </a:xfrm>
          <a:prstGeom prst="rect">
            <a:avLst/>
          </a:prstGeom>
          <a:noFill/>
        </p:spPr>
        <p:txBody>
          <a:bodyPr wrap="square" lIns="91440" tIns="45720" rIns="91440" bIns="45720">
            <a:spAutoFit/>
          </a:bodyPr>
          <a:lstStyle/>
          <a:p>
            <a:r>
              <a:rPr lang="en-US" sz="1400">
                <a:ln w="0"/>
                <a:latin typeface="Metropolis" panose="00000500000000000000" pitchFamily="50" charset="0"/>
                <a:cs typeface="Segoe UI" panose="020B0502040204020203" pitchFamily="34" charset="0"/>
              </a:rPr>
              <a:t>Administrator</a:t>
            </a:r>
            <a:endParaRPr lang="en-US" sz="1400" b="0" cap="none" spc="0">
              <a:ln w="0"/>
              <a:latin typeface="Metropolis" panose="00000500000000000000" pitchFamily="50" charset="0"/>
              <a:cs typeface="Segoe UI" panose="020B0502040204020203" pitchFamily="34" charset="0"/>
            </a:endParaRPr>
          </a:p>
        </p:txBody>
      </p:sp>
      <p:sp>
        <p:nvSpPr>
          <p:cNvPr id="12" name="Rectangle 11">
            <a:extLst>
              <a:ext uri="{FF2B5EF4-FFF2-40B4-BE49-F238E27FC236}">
                <a16:creationId xmlns:a16="http://schemas.microsoft.com/office/drawing/2014/main" id="{DA195FF2-2318-B5B3-60C9-21F02703F4B2}"/>
              </a:ext>
            </a:extLst>
          </p:cNvPr>
          <p:cNvSpPr/>
          <p:nvPr userDrawn="1"/>
        </p:nvSpPr>
        <p:spPr>
          <a:xfrm>
            <a:off x="2226365" y="5252986"/>
            <a:ext cx="2336659" cy="523220"/>
          </a:xfrm>
          <a:prstGeom prst="rect">
            <a:avLst/>
          </a:prstGeom>
          <a:noFill/>
        </p:spPr>
        <p:txBody>
          <a:bodyPr wrap="square" lIns="91440" tIns="45720" rIns="91440" bIns="45720">
            <a:spAutoFit/>
          </a:bodyPr>
          <a:lstStyle/>
          <a:p>
            <a:r>
              <a:rPr lang="en-US" sz="1400">
                <a:ln w="0"/>
                <a:latin typeface="Metropolis" panose="00000500000000000000" pitchFamily="50" charset="0"/>
                <a:cs typeface="Segoe UI" panose="020B0502040204020203" pitchFamily="34" charset="0"/>
              </a:rPr>
              <a:t>Enter/Update/ Delete User Info</a:t>
            </a:r>
            <a:endParaRPr lang="en-US" sz="1400" b="0" cap="none" spc="0">
              <a:ln w="0"/>
              <a:latin typeface="Metropolis" panose="00000500000000000000" pitchFamily="50" charset="0"/>
              <a:cs typeface="Segoe UI" panose="020B0502040204020203" pitchFamily="34" charset="0"/>
            </a:endParaRPr>
          </a:p>
        </p:txBody>
      </p:sp>
      <p:sp>
        <p:nvSpPr>
          <p:cNvPr id="13" name="Rectangle 12">
            <a:extLst>
              <a:ext uri="{FF2B5EF4-FFF2-40B4-BE49-F238E27FC236}">
                <a16:creationId xmlns:a16="http://schemas.microsoft.com/office/drawing/2014/main" id="{BDC403B7-A88B-DFD0-45BE-8D6226C66450}"/>
              </a:ext>
            </a:extLst>
          </p:cNvPr>
          <p:cNvSpPr/>
          <p:nvPr userDrawn="1"/>
        </p:nvSpPr>
        <p:spPr>
          <a:xfrm>
            <a:off x="7064199" y="2905919"/>
            <a:ext cx="2194113" cy="307777"/>
          </a:xfrm>
          <a:prstGeom prst="rect">
            <a:avLst/>
          </a:prstGeom>
          <a:noFill/>
        </p:spPr>
        <p:txBody>
          <a:bodyPr wrap="square" lIns="91440" tIns="45720" rIns="91440" bIns="45720">
            <a:spAutoFit/>
          </a:bodyPr>
          <a:lstStyle/>
          <a:p>
            <a:r>
              <a:rPr lang="en-US" sz="1400">
                <a:ln w="0"/>
                <a:latin typeface="Metropolis" panose="00000500000000000000" pitchFamily="50" charset="0"/>
                <a:cs typeface="Segoe UI" panose="020B0502040204020203" pitchFamily="34" charset="0"/>
              </a:rPr>
              <a:t>Retrieve User Info</a:t>
            </a:r>
            <a:endParaRPr lang="en-US" sz="1400" b="0" cap="none" spc="0">
              <a:ln w="0"/>
              <a:latin typeface="Metropolis" panose="00000500000000000000" pitchFamily="50" charset="0"/>
              <a:cs typeface="Segoe UI" panose="020B0502040204020203" pitchFamily="34" charset="0"/>
            </a:endParaRPr>
          </a:p>
        </p:txBody>
      </p:sp>
      <p:sp>
        <p:nvSpPr>
          <p:cNvPr id="14" name="Rectangle 13">
            <a:extLst>
              <a:ext uri="{FF2B5EF4-FFF2-40B4-BE49-F238E27FC236}">
                <a16:creationId xmlns:a16="http://schemas.microsoft.com/office/drawing/2014/main" id="{0CA3739B-FE58-F1DA-221A-1B052C2048E9}"/>
              </a:ext>
            </a:extLst>
          </p:cNvPr>
          <p:cNvSpPr/>
          <p:nvPr userDrawn="1"/>
        </p:nvSpPr>
        <p:spPr>
          <a:xfrm>
            <a:off x="699420" y="1567412"/>
            <a:ext cx="1675437" cy="307777"/>
          </a:xfrm>
          <a:prstGeom prst="rect">
            <a:avLst/>
          </a:prstGeom>
          <a:noFill/>
        </p:spPr>
        <p:txBody>
          <a:bodyPr wrap="square" lIns="91440" tIns="45720" rIns="91440" bIns="45720">
            <a:spAutoFit/>
          </a:bodyPr>
          <a:lstStyle/>
          <a:p>
            <a:r>
              <a:rPr lang="en-US" sz="1400">
                <a:ln w="0"/>
                <a:latin typeface="Metropolis" panose="00000500000000000000" pitchFamily="50" charset="0"/>
                <a:cs typeface="Segoe UI" panose="020B0502040204020203" pitchFamily="34" charset="0"/>
              </a:rPr>
              <a:t>Access User Info</a:t>
            </a:r>
            <a:endParaRPr lang="en-US" sz="1400" b="0" cap="none" spc="0">
              <a:ln w="0"/>
              <a:latin typeface="Metropolis" panose="00000500000000000000" pitchFamily="50" charset="0"/>
              <a:cs typeface="Segoe UI" panose="020B0502040204020203" pitchFamily="34" charset="0"/>
            </a:endParaRPr>
          </a:p>
        </p:txBody>
      </p:sp>
      <p:sp>
        <p:nvSpPr>
          <p:cNvPr id="15" name="Rectangle 14">
            <a:extLst>
              <a:ext uri="{FF2B5EF4-FFF2-40B4-BE49-F238E27FC236}">
                <a16:creationId xmlns:a16="http://schemas.microsoft.com/office/drawing/2014/main" id="{CC22C26B-84E3-6931-1BF7-749A947B7848}"/>
              </a:ext>
            </a:extLst>
          </p:cNvPr>
          <p:cNvSpPr/>
          <p:nvPr userDrawn="1"/>
        </p:nvSpPr>
        <p:spPr>
          <a:xfrm>
            <a:off x="6917570" y="5360701"/>
            <a:ext cx="2487370" cy="307777"/>
          </a:xfrm>
          <a:prstGeom prst="rect">
            <a:avLst/>
          </a:prstGeom>
          <a:noFill/>
        </p:spPr>
        <p:txBody>
          <a:bodyPr wrap="square" lIns="91440" tIns="45720" rIns="91440" bIns="45720">
            <a:spAutoFit/>
          </a:bodyPr>
          <a:lstStyle/>
          <a:p>
            <a:r>
              <a:rPr lang="en-US" sz="1400">
                <a:ln w="0"/>
                <a:latin typeface="Metropolis" panose="00000500000000000000" pitchFamily="50" charset="0"/>
                <a:cs typeface="Segoe UI" panose="020B0502040204020203" pitchFamily="34" charset="0"/>
              </a:rPr>
              <a:t>Update/Delete User Info</a:t>
            </a:r>
            <a:endParaRPr lang="en-US" sz="1400" b="0" cap="none" spc="0">
              <a:ln w="0"/>
              <a:latin typeface="Metropolis" panose="00000500000000000000" pitchFamily="50" charset="0"/>
              <a:cs typeface="Segoe UI" panose="020B0502040204020203" pitchFamily="34" charset="0"/>
            </a:endParaRPr>
          </a:p>
        </p:txBody>
      </p:sp>
      <p:sp>
        <p:nvSpPr>
          <p:cNvPr id="16" name="Rectangle 15">
            <a:extLst>
              <a:ext uri="{FF2B5EF4-FFF2-40B4-BE49-F238E27FC236}">
                <a16:creationId xmlns:a16="http://schemas.microsoft.com/office/drawing/2014/main" id="{28FB3A75-F710-4573-A31F-4558472AD1F9}"/>
              </a:ext>
            </a:extLst>
          </p:cNvPr>
          <p:cNvSpPr/>
          <p:nvPr userDrawn="1"/>
        </p:nvSpPr>
        <p:spPr>
          <a:xfrm>
            <a:off x="9979680" y="4158658"/>
            <a:ext cx="1762788" cy="307777"/>
          </a:xfrm>
          <a:prstGeom prst="rect">
            <a:avLst/>
          </a:prstGeom>
          <a:noFill/>
        </p:spPr>
        <p:txBody>
          <a:bodyPr wrap="square" lIns="91440" tIns="45720" rIns="91440" bIns="45720">
            <a:spAutoFit/>
          </a:bodyPr>
          <a:lstStyle/>
          <a:p>
            <a:r>
              <a:rPr lang="en-US" sz="1400">
                <a:ln w="0"/>
                <a:latin typeface="Metropolis" panose="00000500000000000000" pitchFamily="50" charset="0"/>
                <a:cs typeface="Segoe UI" panose="020B0502040204020203" pitchFamily="34" charset="0"/>
              </a:rPr>
              <a:t>User Account Info</a:t>
            </a:r>
            <a:endParaRPr lang="en-US" sz="1400" b="0" cap="none" spc="0">
              <a:ln w="0"/>
              <a:latin typeface="Metropolis" panose="00000500000000000000" pitchFamily="50" charset="0"/>
              <a:cs typeface="Segoe UI" panose="020B0502040204020203" pitchFamily="34" charset="0"/>
            </a:endParaRPr>
          </a:p>
        </p:txBody>
      </p:sp>
      <p:cxnSp>
        <p:nvCxnSpPr>
          <p:cNvPr id="17" name="Straight Connector 16">
            <a:extLst>
              <a:ext uri="{FF2B5EF4-FFF2-40B4-BE49-F238E27FC236}">
                <a16:creationId xmlns:a16="http://schemas.microsoft.com/office/drawing/2014/main" id="{F73F29B8-DE27-8AF3-B014-B0192F0A426D}"/>
              </a:ext>
            </a:extLst>
          </p:cNvPr>
          <p:cNvCxnSpPr/>
          <p:nvPr userDrawn="1"/>
        </p:nvCxnSpPr>
        <p:spPr>
          <a:xfrm>
            <a:off x="9819657" y="3378218"/>
            <a:ext cx="0" cy="6912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1464388-A729-F4BB-74A3-381DE7E8C1ED}"/>
              </a:ext>
            </a:extLst>
          </p:cNvPr>
          <p:cNvCxnSpPr/>
          <p:nvPr userDrawn="1"/>
        </p:nvCxnSpPr>
        <p:spPr>
          <a:xfrm>
            <a:off x="9819657" y="4537560"/>
            <a:ext cx="0" cy="6912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6028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1D031DB-6068-1E62-CBCA-59C8D039A3F9}"/>
              </a:ext>
            </a:extLst>
          </p:cNvPr>
          <p:cNvSpPr>
            <a:spLocks noGrp="1"/>
          </p:cNvSpPr>
          <p:nvPr>
            <p:ph type="sldNum" sz="quarter" idx="12"/>
          </p:nvPr>
        </p:nvSpPr>
        <p:spPr>
          <a:xfrm>
            <a:off x="280988" y="6189663"/>
            <a:ext cx="2743200" cy="365125"/>
          </a:xfrm>
          <a:prstGeom prst="rect">
            <a:avLst/>
          </a:prstGeom>
        </p:spPr>
        <p:txBody>
          <a:bodyPr/>
          <a:lstStyle/>
          <a:p>
            <a:fld id="{3252E8B3-2648-264C-82AB-DD6C8342A882}" type="slidenum">
              <a:rPr lang="en-US" smtClean="0"/>
              <a:t>‹#›</a:t>
            </a:fld>
            <a:endParaRPr lang="en-US"/>
          </a:p>
        </p:txBody>
      </p:sp>
      <p:sp>
        <p:nvSpPr>
          <p:cNvPr id="3" name="Rectangle: Rounded Corners 32">
            <a:extLst>
              <a:ext uri="{FF2B5EF4-FFF2-40B4-BE49-F238E27FC236}">
                <a16:creationId xmlns:a16="http://schemas.microsoft.com/office/drawing/2014/main" id="{E2A55FB9-B46C-BBB4-508F-DAAA2ABE8AA9}"/>
              </a:ext>
            </a:extLst>
          </p:cNvPr>
          <p:cNvSpPr/>
          <p:nvPr userDrawn="1"/>
        </p:nvSpPr>
        <p:spPr>
          <a:xfrm>
            <a:off x="705342" y="1651071"/>
            <a:ext cx="10955613" cy="4093587"/>
          </a:xfrm>
          <a:prstGeom prst="roundRect">
            <a:avLst>
              <a:gd name="adj" fmla="val 1729"/>
            </a:avLst>
          </a:prstGeom>
          <a:noFill/>
          <a:ln>
            <a:solidFill>
              <a:srgbClr val="669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F9BA55D-D81B-46AA-036E-8B745735981E}"/>
              </a:ext>
            </a:extLst>
          </p:cNvPr>
          <p:cNvSpPr/>
          <p:nvPr userDrawn="1"/>
        </p:nvSpPr>
        <p:spPr>
          <a:xfrm>
            <a:off x="2100215" y="1852852"/>
            <a:ext cx="8465912" cy="3466783"/>
          </a:xfrm>
          <a:prstGeom prst="rect">
            <a:avLst/>
          </a:prstGeom>
          <a:noFill/>
        </p:spPr>
        <p:txBody>
          <a:bodyPr wrap="square" lIns="91440" tIns="45720" rIns="91440" bIns="45720">
            <a:spAutoFit/>
          </a:bodyPr>
          <a:lstStyle/>
          <a:p>
            <a:pPr>
              <a:lnSpc>
                <a:spcPct val="150000"/>
              </a:lnSpc>
            </a:pPr>
            <a:r>
              <a:rPr lang="en-US" sz="2000">
                <a:latin typeface="Metropolis" panose="00000500000000000000" pitchFamily="50" charset="0"/>
                <a:cs typeface="Segoe UI" panose="020B0502040204020203" pitchFamily="34" charset="0"/>
              </a:rPr>
              <a:t>Outcomes:</a:t>
            </a:r>
          </a:p>
          <a:p>
            <a:pPr>
              <a:lnSpc>
                <a:spcPct val="150000"/>
              </a:lnSpc>
            </a:pPr>
            <a:endParaRPr lang="en-IN" sz="1600">
              <a:latin typeface="Metropolis" panose="00000500000000000000" pitchFamily="50" charset="0"/>
              <a:cs typeface="Segoe UI" panose="020B0502040204020203" pitchFamily="34" charset="0"/>
            </a:endParaRPr>
          </a:p>
          <a:p>
            <a:pPr marL="742950" lvl="1" indent="-285750">
              <a:lnSpc>
                <a:spcPct val="150000"/>
              </a:lnSpc>
              <a:buFont typeface="+mj-lt"/>
              <a:buAutoNum type="alphaLcPeriod"/>
            </a:pPr>
            <a:r>
              <a:rPr lang="en-IN" sz="1600">
                <a:latin typeface="Metropolis" panose="00000500000000000000" pitchFamily="50" charset="0"/>
                <a:cs typeface="Segoe UI" panose="020B0502040204020203" pitchFamily="34" charset="0"/>
              </a:rPr>
              <a:t>Comprehend the fundamental concepts of networks in the advanced computer networks</a:t>
            </a:r>
          </a:p>
          <a:p>
            <a:pPr marL="742950" lvl="1" indent="-285750">
              <a:lnSpc>
                <a:spcPct val="150000"/>
              </a:lnSpc>
              <a:buFont typeface="+mj-lt"/>
              <a:buAutoNum type="alphaLcPeriod"/>
            </a:pPr>
            <a:r>
              <a:rPr lang="en-IN" sz="1600">
                <a:latin typeface="Metropolis" panose="00000500000000000000" pitchFamily="50" charset="0"/>
                <a:cs typeface="Segoe UI" panose="020B0502040204020203" pitchFamily="34" charset="0"/>
              </a:rPr>
              <a:t>Identify the importance of the types of networks in their respective application</a:t>
            </a:r>
          </a:p>
          <a:p>
            <a:pPr marL="742950" lvl="1" indent="-285750">
              <a:lnSpc>
                <a:spcPct val="150000"/>
              </a:lnSpc>
              <a:buFont typeface="+mj-lt"/>
              <a:buAutoNum type="alphaLcPeriod"/>
            </a:pPr>
            <a:r>
              <a:rPr lang="en-IN" sz="1600">
                <a:latin typeface="Metropolis" panose="00000500000000000000" pitchFamily="50" charset="0"/>
                <a:cs typeface="Segoe UI" panose="020B0502040204020203" pitchFamily="34" charset="0"/>
              </a:rPr>
              <a:t>Deploy the right network architecture according to the type and requirements</a:t>
            </a:r>
          </a:p>
          <a:p>
            <a:pPr marL="742950" lvl="1" indent="-285750">
              <a:lnSpc>
                <a:spcPct val="150000"/>
              </a:lnSpc>
              <a:buFont typeface="+mj-lt"/>
              <a:buAutoNum type="alphaLcPeriod"/>
            </a:pPr>
            <a:r>
              <a:rPr lang="en-IN" sz="1600">
                <a:latin typeface="Metropolis" panose="00000500000000000000" pitchFamily="50" charset="0"/>
                <a:cs typeface="Segoe UI" panose="020B0502040204020203" pitchFamily="34" charset="0"/>
              </a:rPr>
              <a:t>Implement the right topology for the required network connectivity</a:t>
            </a:r>
            <a:endParaRPr lang="en-US" sz="1600">
              <a:latin typeface="Metropolis" panose="00000500000000000000" pitchFamily="50" charset="0"/>
              <a:cs typeface="Segoe UI" panose="020B0502040204020203" pitchFamily="34" charset="0"/>
            </a:endParaRPr>
          </a:p>
        </p:txBody>
      </p:sp>
      <p:pic>
        <p:nvPicPr>
          <p:cNvPr id="6" name="Graphic 5" descr="Document">
            <a:extLst>
              <a:ext uri="{FF2B5EF4-FFF2-40B4-BE49-F238E27FC236}">
                <a16:creationId xmlns:a16="http://schemas.microsoft.com/office/drawing/2014/main" id="{7EE29620-5AFA-CF1A-2D85-EAADD4823D2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22156" y="2995516"/>
            <a:ext cx="1404696" cy="1404696"/>
          </a:xfrm>
          <a:prstGeom prst="rect">
            <a:avLst/>
          </a:prstGeom>
        </p:spPr>
      </p:pic>
    </p:spTree>
    <p:extLst>
      <p:ext uri="{BB962C8B-B14F-4D97-AF65-F5344CB8AC3E}">
        <p14:creationId xmlns:p14="http://schemas.microsoft.com/office/powerpoint/2010/main" val="47517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93A0E0-7EED-0EEC-9348-E110789B68D4}"/>
              </a:ext>
            </a:extLst>
          </p:cNvPr>
          <p:cNvSpPr>
            <a:spLocks noGrp="1"/>
          </p:cNvSpPr>
          <p:nvPr>
            <p:ph type="title"/>
          </p:nvPr>
        </p:nvSpPr>
        <p:spPr>
          <a:xfrm>
            <a:off x="457200" y="514350"/>
            <a:ext cx="10391775" cy="523875"/>
          </a:xfrm>
          <a:prstGeom prst="rect">
            <a:avLst/>
          </a:prstGeom>
        </p:spPr>
        <p:txBody>
          <a:bodyPr vert="horz" lIns="91440" tIns="45720" rIns="91440" bIns="45720" rtlCol="0" anchor="b">
            <a:no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AFE0AB6F-056B-C1DF-0B02-8DE20E8124E9}"/>
              </a:ext>
            </a:extLst>
          </p:cNvPr>
          <p:cNvSpPr>
            <a:spLocks noGrp="1"/>
          </p:cNvSpPr>
          <p:nvPr>
            <p:ph type="body" idx="1"/>
          </p:nvPr>
        </p:nvSpPr>
        <p:spPr>
          <a:xfrm>
            <a:off x="457200" y="1114425"/>
            <a:ext cx="10391775" cy="4829175"/>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5" name="Picture 4">
            <a:extLst>
              <a:ext uri="{FF2B5EF4-FFF2-40B4-BE49-F238E27FC236}">
                <a16:creationId xmlns:a16="http://schemas.microsoft.com/office/drawing/2014/main" id="{0F217B41-E9ED-6C31-A4FE-4FC019F9691A}"/>
              </a:ext>
            </a:extLst>
          </p:cNvPr>
          <p:cNvPicPr>
            <a:picLocks noChangeAspect="1"/>
          </p:cNvPicPr>
          <p:nvPr userDrawn="1"/>
        </p:nvPicPr>
        <p:blipFill>
          <a:blip r:embed="rId19"/>
          <a:stretch>
            <a:fillRect/>
          </a:stretch>
        </p:blipFill>
        <p:spPr>
          <a:xfrm>
            <a:off x="666649" y="6553200"/>
            <a:ext cx="2324301" cy="167655"/>
          </a:xfrm>
          <a:prstGeom prst="rect">
            <a:avLst/>
          </a:prstGeom>
        </p:spPr>
      </p:pic>
    </p:spTree>
    <p:extLst>
      <p:ext uri="{BB962C8B-B14F-4D97-AF65-F5344CB8AC3E}">
        <p14:creationId xmlns:p14="http://schemas.microsoft.com/office/powerpoint/2010/main" val="270983420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61" r:id="rId9"/>
    <p:sldLayoutId id="2147483662" r:id="rId10"/>
    <p:sldLayoutId id="2147483656" r:id="rId11"/>
    <p:sldLayoutId id="2147483657" r:id="rId12"/>
    <p:sldLayoutId id="2147483658" r:id="rId13"/>
    <p:sldLayoutId id="2147483659" r:id="rId14"/>
    <p:sldLayoutId id="2147483663" r:id="rId15"/>
    <p:sldLayoutId id="2147483664" r:id="rId16"/>
  </p:sldLayoutIdLst>
  <p:txStyles>
    <p:titleStyle>
      <a:lvl1pPr algn="l" defTabSz="914400" rtl="0" eaLnBrk="1" latinLnBrk="0" hangingPunct="1">
        <a:lnSpc>
          <a:spcPct val="90000"/>
        </a:lnSpc>
        <a:spcBef>
          <a:spcPct val="0"/>
        </a:spcBef>
        <a:buNone/>
        <a:defRPr sz="2400" b="1" kern="1200">
          <a:solidFill>
            <a:schemeClr val="tx1"/>
          </a:solidFill>
          <a:latin typeface="Metropolis" panose="0000050000000000000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etropolis" panose="0000050000000000000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etropolis" panose="0000050000000000000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etropolis" panose="0000050000000000000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etropolis" panose="0000050000000000000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etropolis" panose="0000050000000000000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3.png"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92.png" /><Relationship Id="rId1" Type="http://schemas.openxmlformats.org/officeDocument/2006/relationships/slideLayout" Target="../slideLayouts/slideLayout3.xml" /></Relationships>
</file>

<file path=ppt/slides/_rels/slide10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93.png" /><Relationship Id="rId1" Type="http://schemas.openxmlformats.org/officeDocument/2006/relationships/slideLayout" Target="../slideLayouts/slideLayout3.xml" /></Relationships>
</file>

<file path=ppt/slides/_rels/slide10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94.png" /><Relationship Id="rId1" Type="http://schemas.openxmlformats.org/officeDocument/2006/relationships/slideLayout" Target="../slideLayouts/slideLayout3.xml" /></Relationships>
</file>

<file path=ppt/slides/_rels/slide103.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95.png"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3.xml" /></Relationships>
</file>

<file path=ppt/slides/_rels/slide105.xml.rels><?xml version="1.0" encoding="UTF-8" standalone="yes"?>
<Relationships xmlns="http://schemas.openxmlformats.org/package/2006/relationships"><Relationship Id="rId3" Type="http://schemas.openxmlformats.org/officeDocument/2006/relationships/image" Target="../media/image97.png" /><Relationship Id="rId2" Type="http://schemas.openxmlformats.org/officeDocument/2006/relationships/image" Target="../media/image96.png" /><Relationship Id="rId1" Type="http://schemas.openxmlformats.org/officeDocument/2006/relationships/slideLayout" Target="../slideLayouts/slideLayout3.xml" /><Relationship Id="rId6" Type="http://schemas.openxmlformats.org/officeDocument/2006/relationships/image" Target="../media/image6.png" /><Relationship Id="rId5" Type="http://schemas.openxmlformats.org/officeDocument/2006/relationships/image" Target="../media/image99.png" /><Relationship Id="rId4" Type="http://schemas.openxmlformats.org/officeDocument/2006/relationships/image" Target="../media/image98.png" /></Relationships>
</file>

<file path=ppt/slides/_rels/slide106.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00.png" /><Relationship Id="rId1" Type="http://schemas.openxmlformats.org/officeDocument/2006/relationships/slideLayout" Target="../slideLayouts/slideLayout3.xml" /></Relationships>
</file>

<file path=ppt/slides/_rels/slide107.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01.png" /><Relationship Id="rId1" Type="http://schemas.openxmlformats.org/officeDocument/2006/relationships/slideLayout" Target="../slideLayouts/slideLayout3.xml" /></Relationships>
</file>

<file path=ppt/slides/_rels/slide108.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image" Target="../media/image14.png" /><Relationship Id="rId1" Type="http://schemas.openxmlformats.org/officeDocument/2006/relationships/slideLayout" Target="../slideLayouts/slideLayout3.xml" /><Relationship Id="rId6" Type="http://schemas.openxmlformats.org/officeDocument/2006/relationships/image" Target="../media/image6.png" /><Relationship Id="rId5" Type="http://schemas.openxmlformats.org/officeDocument/2006/relationships/image" Target="../media/image17.png" /><Relationship Id="rId4" Type="http://schemas.openxmlformats.org/officeDocument/2006/relationships/image" Target="../media/image16.png" /></Relationships>
</file>

<file path=ppt/slides/_rels/slide110.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02.png"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3.xml" /></Relationships>
</file>

<file path=ppt/slides/_rels/slide112.xml.rels><?xml version="1.0" encoding="UTF-8" standalone="yes"?>
<Relationships xmlns="http://schemas.openxmlformats.org/package/2006/relationships"><Relationship Id="rId3" Type="http://schemas.openxmlformats.org/officeDocument/2006/relationships/image" Target="../media/image104.png" /><Relationship Id="rId2" Type="http://schemas.openxmlformats.org/officeDocument/2006/relationships/image" Target="../media/image103.png" /><Relationship Id="rId1" Type="http://schemas.openxmlformats.org/officeDocument/2006/relationships/slideLayout" Target="../slideLayouts/slideLayout3.xml" /><Relationship Id="rId4" Type="http://schemas.openxmlformats.org/officeDocument/2006/relationships/image" Target="../media/image6.png" /></Relationships>
</file>

<file path=ppt/slides/_rels/slide113.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05.png"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06.png" /><Relationship Id="rId1" Type="http://schemas.openxmlformats.org/officeDocument/2006/relationships/slideLayout" Target="../slideLayouts/slideLayout3.xml" /></Relationships>
</file>

<file path=ppt/slides/_rels/slide11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07.png"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3.xml" /></Relationships>
</file>

<file path=ppt/slides/_rels/slide117.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08.png" /><Relationship Id="rId1" Type="http://schemas.openxmlformats.org/officeDocument/2006/relationships/slideLayout" Target="../slideLayouts/slideLayout3.xml" /></Relationships>
</file>

<file path=ppt/slides/_rels/slide118.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3.xml" /></Relationships>
</file>

<file path=ppt/slides/_rels/slide119.xml.rels><?xml version="1.0" encoding="UTF-8" standalone="yes"?>
<Relationships xmlns="http://schemas.openxmlformats.org/package/2006/relationships"><Relationship Id="rId3" Type="http://schemas.openxmlformats.org/officeDocument/2006/relationships/image" Target="../media/image110.png" /><Relationship Id="rId2" Type="http://schemas.openxmlformats.org/officeDocument/2006/relationships/image" Target="../media/image109.png" /><Relationship Id="rId1" Type="http://schemas.openxmlformats.org/officeDocument/2006/relationships/slideLayout" Target="../slideLayouts/slideLayout3.xml" /><Relationship Id="rId6" Type="http://schemas.openxmlformats.org/officeDocument/2006/relationships/image" Target="../media/image6.png" /><Relationship Id="rId5" Type="http://schemas.openxmlformats.org/officeDocument/2006/relationships/image" Target="../media/image112.png" /><Relationship Id="rId4" Type="http://schemas.openxmlformats.org/officeDocument/2006/relationships/image" Target="../media/image111.png" /></Relationships>
</file>

<file path=ppt/slides/_rels/slide1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8.png"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13.png" /><Relationship Id="rId1" Type="http://schemas.openxmlformats.org/officeDocument/2006/relationships/slideLayout" Target="../slideLayouts/slideLayout3.xml" /></Relationships>
</file>

<file path=ppt/slides/_rels/slide121.xml.rels><?xml version="1.0" encoding="UTF-8" standalone="yes"?>
<Relationships xmlns="http://schemas.openxmlformats.org/package/2006/relationships"><Relationship Id="rId3" Type="http://schemas.openxmlformats.org/officeDocument/2006/relationships/image" Target="../media/image115.png" /><Relationship Id="rId2" Type="http://schemas.openxmlformats.org/officeDocument/2006/relationships/image" Target="../media/image114.png" /><Relationship Id="rId1" Type="http://schemas.openxmlformats.org/officeDocument/2006/relationships/slideLayout" Target="../slideLayouts/slideLayout3.xml" /><Relationship Id="rId6" Type="http://schemas.openxmlformats.org/officeDocument/2006/relationships/image" Target="../media/image6.png" /><Relationship Id="rId5" Type="http://schemas.openxmlformats.org/officeDocument/2006/relationships/image" Target="../media/image117.png" /><Relationship Id="rId4" Type="http://schemas.openxmlformats.org/officeDocument/2006/relationships/image" Target="../media/image116.png" /></Relationships>
</file>

<file path=ppt/slides/_rels/slide12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18.png" /><Relationship Id="rId1" Type="http://schemas.openxmlformats.org/officeDocument/2006/relationships/slideLayout" Target="../slideLayouts/slideLayout3.xml" /></Relationships>
</file>

<file path=ppt/slides/_rels/slide123.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19.png" /><Relationship Id="rId1" Type="http://schemas.openxmlformats.org/officeDocument/2006/relationships/slideLayout" Target="../slideLayouts/slideLayout3.xml" /></Relationships>
</file>

<file path=ppt/slides/_rels/slide124.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20.png" /><Relationship Id="rId1" Type="http://schemas.openxmlformats.org/officeDocument/2006/relationships/slideLayout" Target="../slideLayouts/slideLayout3.xml" /></Relationships>
</file>

<file path=ppt/slides/_rels/slide125.xml.rels><?xml version="1.0" encoding="UTF-8" standalone="yes"?>
<Relationships xmlns="http://schemas.openxmlformats.org/package/2006/relationships"><Relationship Id="rId3" Type="http://schemas.openxmlformats.org/officeDocument/2006/relationships/image" Target="../media/image122.png" /><Relationship Id="rId2" Type="http://schemas.openxmlformats.org/officeDocument/2006/relationships/image" Target="../media/image121.png" /><Relationship Id="rId1" Type="http://schemas.openxmlformats.org/officeDocument/2006/relationships/slideLayout" Target="../slideLayouts/slideLayout3.xml" /><Relationship Id="rId5" Type="http://schemas.openxmlformats.org/officeDocument/2006/relationships/image" Target="../media/image6.png" /><Relationship Id="rId4" Type="http://schemas.openxmlformats.org/officeDocument/2006/relationships/image" Target="../media/image123.png" /></Relationships>
</file>

<file path=ppt/slides/_rels/slide126.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24.png" /><Relationship Id="rId1" Type="http://schemas.openxmlformats.org/officeDocument/2006/relationships/slideLayout" Target="../slideLayouts/slideLayout3.xml" /></Relationships>
</file>

<file path=ppt/slides/_rels/slide127.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3.xml" /></Relationships>
</file>

<file path=ppt/slides/_rels/slide128.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3.xml" /></Relationships>
</file>

<file path=ppt/slides/_rels/slide129.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25.png"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image" Target="../media/image19.png" /><Relationship Id="rId1" Type="http://schemas.openxmlformats.org/officeDocument/2006/relationships/slideLayout" Target="../slideLayouts/slideLayout3.xml" /><Relationship Id="rId4" Type="http://schemas.openxmlformats.org/officeDocument/2006/relationships/image" Target="../media/image6.png" /></Relationships>
</file>

<file path=ppt/slides/_rels/slide130.xml.rels><?xml version="1.0" encoding="UTF-8" standalone="yes"?>
<Relationships xmlns="http://schemas.openxmlformats.org/package/2006/relationships"><Relationship Id="rId3" Type="http://schemas.openxmlformats.org/officeDocument/2006/relationships/image" Target="../media/image127.png" /><Relationship Id="rId2" Type="http://schemas.openxmlformats.org/officeDocument/2006/relationships/image" Target="../media/image126.png" /><Relationship Id="rId1" Type="http://schemas.openxmlformats.org/officeDocument/2006/relationships/slideLayout" Target="../slideLayouts/slideLayout3.xml" /><Relationship Id="rId4" Type="http://schemas.openxmlformats.org/officeDocument/2006/relationships/image" Target="../media/image6.png" /></Relationships>
</file>

<file path=ppt/slides/_rels/slide131.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3.xml" /></Relationships>
</file>

<file path=ppt/slides/_rels/slide132.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3.xml" /></Relationships>
</file>

<file path=ppt/slides/_rels/slide133.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28.png"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29.png" /><Relationship Id="rId1" Type="http://schemas.openxmlformats.org/officeDocument/2006/relationships/slideLayout" Target="../slideLayouts/slideLayout3.xml" /></Relationships>
</file>

<file path=ppt/slides/_rels/slide13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3.xml" /></Relationships>
</file>

<file path=ppt/slides/_rels/slide136.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30.png" /><Relationship Id="rId1" Type="http://schemas.openxmlformats.org/officeDocument/2006/relationships/slideLayout" Target="../slideLayouts/slideLayout3.xml" /></Relationships>
</file>

<file path=ppt/slides/_rels/slide137.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31.png" /><Relationship Id="rId1" Type="http://schemas.openxmlformats.org/officeDocument/2006/relationships/slideLayout" Target="../slideLayouts/slideLayout3.xml" /></Relationships>
</file>

<file path=ppt/slides/_rels/slide138.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3.xml" /></Relationships>
</file>

<file path=ppt/slides/_rels/slide139.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32.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3.xml" /></Relationships>
</file>

<file path=ppt/slides/_rels/slide140.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33.png" /><Relationship Id="rId1" Type="http://schemas.openxmlformats.org/officeDocument/2006/relationships/slideLayout" Target="../slideLayouts/slideLayout3.xml" /></Relationships>
</file>

<file path=ppt/slides/_rels/slide14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34.png"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35.png" /><Relationship Id="rId1" Type="http://schemas.openxmlformats.org/officeDocument/2006/relationships/slideLayout" Target="../slideLayouts/slideLayout3.xml" /></Relationships>
</file>

<file path=ppt/slides/_rels/slide143.xml.rels><?xml version="1.0" encoding="UTF-8" standalone="yes"?>
<Relationships xmlns="http://schemas.openxmlformats.org/package/2006/relationships"><Relationship Id="rId3" Type="http://schemas.openxmlformats.org/officeDocument/2006/relationships/image" Target="../media/image137.png" /><Relationship Id="rId2" Type="http://schemas.openxmlformats.org/officeDocument/2006/relationships/image" Target="../media/image136.png" /><Relationship Id="rId1" Type="http://schemas.openxmlformats.org/officeDocument/2006/relationships/slideLayout" Target="../slideLayouts/slideLayout2.xml" /><Relationship Id="rId4" Type="http://schemas.openxmlformats.org/officeDocument/2006/relationships/image" Target="../media/image6.png" /></Relationships>
</file>

<file path=ppt/slides/_rels/slide144.xml.rels><?xml version="1.0" encoding="UTF-8" standalone="yes"?>
<Relationships xmlns="http://schemas.openxmlformats.org/package/2006/relationships"><Relationship Id="rId3" Type="http://schemas.openxmlformats.org/officeDocument/2006/relationships/image" Target="../media/image139.png" /><Relationship Id="rId2" Type="http://schemas.openxmlformats.org/officeDocument/2006/relationships/image" Target="../media/image138.png" /><Relationship Id="rId1" Type="http://schemas.openxmlformats.org/officeDocument/2006/relationships/slideLayout" Target="../slideLayouts/slideLayout3.xml" /><Relationship Id="rId4" Type="http://schemas.openxmlformats.org/officeDocument/2006/relationships/image" Target="../media/image6.png" /></Relationships>
</file>

<file path=ppt/slides/_rels/slide14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3.xml" /></Relationships>
</file>

<file path=ppt/slides/_rels/slide146.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40.png" /><Relationship Id="rId1" Type="http://schemas.openxmlformats.org/officeDocument/2006/relationships/slideLayout" Target="../slideLayouts/slideLayout3.xml" /></Relationships>
</file>

<file path=ppt/slides/_rels/slide147.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41.png" /><Relationship Id="rId1" Type="http://schemas.openxmlformats.org/officeDocument/2006/relationships/slideLayout" Target="../slideLayouts/slideLayout3.xml" /></Relationships>
</file>

<file path=ppt/slides/_rels/slide148.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42.png"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3.xml" /></Relationships>
</file>

<file path=ppt/slides/_rels/slide150.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3.xml" /></Relationships>
</file>

<file path=ppt/slides/_rels/slide151.xml.rels><?xml version="1.0" encoding="UTF-8" standalone="yes"?>
<Relationships xmlns="http://schemas.openxmlformats.org/package/2006/relationships"><Relationship Id="rId3" Type="http://schemas.openxmlformats.org/officeDocument/2006/relationships/image" Target="../media/image144.png" /><Relationship Id="rId2" Type="http://schemas.openxmlformats.org/officeDocument/2006/relationships/image" Target="../media/image143.png" /><Relationship Id="rId1" Type="http://schemas.openxmlformats.org/officeDocument/2006/relationships/slideLayout" Target="../slideLayouts/slideLayout3.xml" /><Relationship Id="rId4" Type="http://schemas.openxmlformats.org/officeDocument/2006/relationships/image" Target="../media/image6.png" /></Relationships>
</file>

<file path=ppt/slides/_rels/slide152.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3.xml" /></Relationships>
</file>

<file path=ppt/slides/_rels/slide153.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3.xml" /></Relationships>
</file>

<file path=ppt/slides/_rels/slide154.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45.png" /><Relationship Id="rId1" Type="http://schemas.openxmlformats.org/officeDocument/2006/relationships/slideLayout" Target="../slideLayouts/slideLayout3.xml" /></Relationships>
</file>

<file path=ppt/slides/_rels/slide15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21.png"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22.png"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23.png" /><Relationship Id="rId1" Type="http://schemas.openxmlformats.org/officeDocument/2006/relationships/slideLayout" Target="../slideLayouts/slideLayout3.xml" /></Relationships>
</file>

<file path=ppt/slides/_rels/slide19.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24.png" /><Relationship Id="rId1" Type="http://schemas.openxmlformats.org/officeDocument/2006/relationships/slideLayout" Target="../slideLayouts/slideLayout3.xml" /></Relationships>
</file>

<file path=ppt/slides/_rels/slide2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25.png" /><Relationship Id="rId1" Type="http://schemas.openxmlformats.org/officeDocument/2006/relationships/slideLayout" Target="../slideLayouts/slideLayout3.xml" /></Relationships>
</file>

<file path=ppt/slides/_rels/slide2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26.png" /><Relationship Id="rId1" Type="http://schemas.openxmlformats.org/officeDocument/2006/relationships/slideLayout" Target="../slideLayouts/slideLayout3.xml" /></Relationships>
</file>

<file path=ppt/slides/_rels/slide23.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hyperlink" Target="https://www.programiz.com/python-programming/list" TargetMode="External" /><Relationship Id="rId1" Type="http://schemas.openxmlformats.org/officeDocument/2006/relationships/slideLayout" Target="../slideLayouts/slideLayout3.xml" /></Relationships>
</file>

<file path=ppt/slides/_rels/slide24.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27.png" /><Relationship Id="rId1" Type="http://schemas.openxmlformats.org/officeDocument/2006/relationships/slideLayout" Target="../slideLayouts/slideLayout3.xml" /></Relationships>
</file>

<file path=ppt/slides/_rels/slide26.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28.png" /><Relationship Id="rId1" Type="http://schemas.openxmlformats.org/officeDocument/2006/relationships/slideLayout" Target="../slideLayouts/slideLayout3.xml" /></Relationships>
</file>

<file path=ppt/slides/_rels/slide27.xml.rels><?xml version="1.0" encoding="UTF-8" standalone="yes"?>
<Relationships xmlns="http://schemas.openxmlformats.org/package/2006/relationships"><Relationship Id="rId3" Type="http://schemas.openxmlformats.org/officeDocument/2006/relationships/image" Target="../media/image30.png" /><Relationship Id="rId2" Type="http://schemas.openxmlformats.org/officeDocument/2006/relationships/image" Target="../media/image29.png" /><Relationship Id="rId1" Type="http://schemas.openxmlformats.org/officeDocument/2006/relationships/slideLayout" Target="../slideLayouts/slideLayout3.xml" /><Relationship Id="rId4" Type="http://schemas.openxmlformats.org/officeDocument/2006/relationships/image" Target="../media/image6.png" /></Relationships>
</file>

<file path=ppt/slides/_rels/slide28.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31.png" /><Relationship Id="rId1" Type="http://schemas.openxmlformats.org/officeDocument/2006/relationships/slideLayout" Target="../slideLayouts/slideLayout3.xml" /></Relationships>
</file>

<file path=ppt/slides/_rels/slide29.xml.rels><?xml version="1.0" encoding="UTF-8" standalone="yes"?>
<Relationships xmlns="http://schemas.openxmlformats.org/package/2006/relationships"><Relationship Id="rId8" Type="http://schemas.openxmlformats.org/officeDocument/2006/relationships/image" Target="../media/image6.png" /><Relationship Id="rId3" Type="http://schemas.openxmlformats.org/officeDocument/2006/relationships/image" Target="../media/image33.png" /><Relationship Id="rId7" Type="http://schemas.openxmlformats.org/officeDocument/2006/relationships/image" Target="../media/image37.png" /><Relationship Id="rId2" Type="http://schemas.openxmlformats.org/officeDocument/2006/relationships/image" Target="../media/image32.png" /><Relationship Id="rId1" Type="http://schemas.openxmlformats.org/officeDocument/2006/relationships/slideLayout" Target="../slideLayouts/slideLayout3.xml" /><Relationship Id="rId6" Type="http://schemas.openxmlformats.org/officeDocument/2006/relationships/image" Target="../media/image36.png" /><Relationship Id="rId5" Type="http://schemas.openxmlformats.org/officeDocument/2006/relationships/image" Target="../media/image35.png" /><Relationship Id="rId4" Type="http://schemas.openxmlformats.org/officeDocument/2006/relationships/image" Target="../media/image34.png" /></Relationships>
</file>

<file path=ppt/slides/_rels/slide3.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Relationship Id="rId3" Type="http://schemas.openxmlformats.org/officeDocument/2006/relationships/image" Target="../media/image39.png" /><Relationship Id="rId2" Type="http://schemas.openxmlformats.org/officeDocument/2006/relationships/image" Target="../media/image38.png" /><Relationship Id="rId1" Type="http://schemas.openxmlformats.org/officeDocument/2006/relationships/slideLayout" Target="../slideLayouts/slideLayout3.xml" /><Relationship Id="rId5" Type="http://schemas.openxmlformats.org/officeDocument/2006/relationships/image" Target="../media/image6.png" /><Relationship Id="rId4" Type="http://schemas.openxmlformats.org/officeDocument/2006/relationships/image" Target="../media/image40.png" /></Relationships>
</file>

<file path=ppt/slides/_rels/slide31.xml.rels><?xml version="1.0" encoding="UTF-8" standalone="yes"?>
<Relationships xmlns="http://schemas.openxmlformats.org/package/2006/relationships"><Relationship Id="rId3" Type="http://schemas.openxmlformats.org/officeDocument/2006/relationships/image" Target="../media/image42.png" /><Relationship Id="rId2" Type="http://schemas.openxmlformats.org/officeDocument/2006/relationships/image" Target="../media/image41.png" /><Relationship Id="rId1" Type="http://schemas.openxmlformats.org/officeDocument/2006/relationships/slideLayout" Target="../slideLayouts/slideLayout3.xml" /><Relationship Id="rId4" Type="http://schemas.openxmlformats.org/officeDocument/2006/relationships/image" Target="../media/image6.png" /></Relationships>
</file>

<file path=ppt/slides/_rels/slide32.xml.rels><?xml version="1.0" encoding="UTF-8" standalone="yes"?>
<Relationships xmlns="http://schemas.openxmlformats.org/package/2006/relationships"><Relationship Id="rId3" Type="http://schemas.openxmlformats.org/officeDocument/2006/relationships/image" Target="../media/image44.png" /><Relationship Id="rId2" Type="http://schemas.openxmlformats.org/officeDocument/2006/relationships/image" Target="../media/image43.png" /><Relationship Id="rId1" Type="http://schemas.openxmlformats.org/officeDocument/2006/relationships/slideLayout" Target="../slideLayouts/slideLayout3.xml" /><Relationship Id="rId4" Type="http://schemas.openxmlformats.org/officeDocument/2006/relationships/image" Target="../media/image6.png" /></Relationships>
</file>

<file path=ppt/slides/_rels/slide33.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3.xml" /></Relationships>
</file>

<file path=ppt/slides/_rels/slide34.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3.xml" /></Relationships>
</file>

<file path=ppt/slides/_rels/slide36.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45.png"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3.xml" /></Relationships>
</file>

<file path=ppt/slides/_rels/slide38.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7.png" /><Relationship Id="rId1" Type="http://schemas.openxmlformats.org/officeDocument/2006/relationships/slideLayout" Target="../slideLayouts/slideLayout3.xml" /></Relationships>
</file>

<file path=ppt/slides/_rels/slide40.xml.rels><?xml version="1.0" encoding="UTF-8" standalone="yes"?>
<Relationships xmlns="http://schemas.openxmlformats.org/package/2006/relationships"><Relationship Id="rId3" Type="http://schemas.openxmlformats.org/officeDocument/2006/relationships/image" Target="../media/image47.png" /><Relationship Id="rId2" Type="http://schemas.openxmlformats.org/officeDocument/2006/relationships/image" Target="../media/image46.png" /><Relationship Id="rId1" Type="http://schemas.openxmlformats.org/officeDocument/2006/relationships/slideLayout" Target="../slideLayouts/slideLayout3.xml" /><Relationship Id="rId4" Type="http://schemas.openxmlformats.org/officeDocument/2006/relationships/image" Target="../media/image6.png" /></Relationships>
</file>

<file path=ppt/slides/_rels/slide4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48.png"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49.png" /><Relationship Id="rId1" Type="http://schemas.openxmlformats.org/officeDocument/2006/relationships/slideLayout" Target="../slideLayouts/slideLayout3.xml" /></Relationships>
</file>

<file path=ppt/slides/_rels/slide43.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0.png"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1.xml" /></Relationships>
</file>

<file path=ppt/slides/_rels/slide4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3.xml" /></Relationships>
</file>

<file path=ppt/slides/_rels/slide4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3.xml" /></Relationships>
</file>

<file path=ppt/slides/_rels/slide47.xml.rels><?xml version="1.0" encoding="UTF-8" standalone="yes"?>
<Relationships xmlns="http://schemas.openxmlformats.org/package/2006/relationships"><Relationship Id="rId3" Type="http://schemas.openxmlformats.org/officeDocument/2006/relationships/image" Target="../media/image51.png" /><Relationship Id="rId2" Type="http://schemas.openxmlformats.org/officeDocument/2006/relationships/hyperlink" Target="https://www.programiz.com/python-programming/string" TargetMode="External" /><Relationship Id="rId1" Type="http://schemas.openxmlformats.org/officeDocument/2006/relationships/slideLayout" Target="../slideLayouts/slideLayout3.xml" /><Relationship Id="rId5" Type="http://schemas.openxmlformats.org/officeDocument/2006/relationships/image" Target="../media/image6.png" /><Relationship Id="rId4" Type="http://schemas.openxmlformats.org/officeDocument/2006/relationships/image" Target="../media/image52.png" /></Relationships>
</file>

<file path=ppt/slides/_rels/slide48.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3.png" /><Relationship Id="rId1" Type="http://schemas.openxmlformats.org/officeDocument/2006/relationships/slideLayout" Target="../slideLayouts/slideLayout3.xml" /></Relationships>
</file>

<file path=ppt/slides/_rels/slide49.xml.rels><?xml version="1.0" encoding="UTF-8" standalone="yes"?>
<Relationships xmlns="http://schemas.openxmlformats.org/package/2006/relationships"><Relationship Id="rId3" Type="http://schemas.openxmlformats.org/officeDocument/2006/relationships/image" Target="../media/image55.png" /><Relationship Id="rId2" Type="http://schemas.openxmlformats.org/officeDocument/2006/relationships/image" Target="../media/image54.png" /><Relationship Id="rId1" Type="http://schemas.openxmlformats.org/officeDocument/2006/relationships/slideLayout" Target="../slideLayouts/slideLayout3.xml" /><Relationship Id="rId4" Type="http://schemas.openxmlformats.org/officeDocument/2006/relationships/image" Target="../media/image6.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8.png" /><Relationship Id="rId1" Type="http://schemas.openxmlformats.org/officeDocument/2006/relationships/slideLayout" Target="../slideLayouts/slideLayout3.xml" /></Relationships>
</file>

<file path=ppt/slides/_rels/slide50.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6.png" /><Relationship Id="rId1" Type="http://schemas.openxmlformats.org/officeDocument/2006/relationships/slideLayout" Target="../slideLayouts/slideLayout3.xml" /></Relationships>
</file>

<file path=ppt/slides/_rels/slide5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7.png" /><Relationship Id="rId1" Type="http://schemas.openxmlformats.org/officeDocument/2006/relationships/slideLayout" Target="../slideLayouts/slideLayout3.xml" /></Relationships>
</file>

<file path=ppt/slides/_rels/slide52.xml.rels><?xml version="1.0" encoding="UTF-8" standalone="yes"?>
<Relationships xmlns="http://schemas.openxmlformats.org/package/2006/relationships"><Relationship Id="rId3" Type="http://schemas.openxmlformats.org/officeDocument/2006/relationships/image" Target="../media/image58.jpg" /><Relationship Id="rId2" Type="http://schemas.openxmlformats.org/officeDocument/2006/relationships/hyperlink" Target="https://www.programiz.com/python-programming/keyword-list" TargetMode="External" /><Relationship Id="rId1" Type="http://schemas.openxmlformats.org/officeDocument/2006/relationships/slideLayout" Target="../slideLayouts/slideLayout3.xml" /><Relationship Id="rId4" Type="http://schemas.openxmlformats.org/officeDocument/2006/relationships/image" Target="../media/image6.png" /></Relationships>
</file>

<file path=ppt/slides/_rels/slide53.xml.rels><?xml version="1.0" encoding="UTF-8" standalone="yes"?>
<Relationships xmlns="http://schemas.openxmlformats.org/package/2006/relationships"><Relationship Id="rId3" Type="http://schemas.openxmlformats.org/officeDocument/2006/relationships/hyperlink" Target="https://www.programiz.com/python-programming/methods/tuple/count" TargetMode="External" /><Relationship Id="rId2" Type="http://schemas.openxmlformats.org/officeDocument/2006/relationships/image" Target="../media/image59.png" /><Relationship Id="rId1" Type="http://schemas.openxmlformats.org/officeDocument/2006/relationships/slideLayout" Target="../slideLayouts/slideLayout3.xml" /><Relationship Id="rId5" Type="http://schemas.openxmlformats.org/officeDocument/2006/relationships/image" Target="../media/image6.png" /><Relationship Id="rId4" Type="http://schemas.openxmlformats.org/officeDocument/2006/relationships/hyperlink" Target="https://www.programiz.com/python-programming/methods/tuple/index" TargetMode="External" /></Relationships>
</file>

<file path=ppt/slides/_rels/slide54.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60.png"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61.png" /><Relationship Id="rId1" Type="http://schemas.openxmlformats.org/officeDocument/2006/relationships/slideLayout" Target="../slideLayouts/slideLayout3.xml" /></Relationships>
</file>

<file path=ppt/slides/_rels/slide56.xml.rels><?xml version="1.0" encoding="UTF-8" standalone="yes"?>
<Relationships xmlns="http://schemas.openxmlformats.org/package/2006/relationships"><Relationship Id="rId8" Type="http://schemas.openxmlformats.org/officeDocument/2006/relationships/hyperlink" Target="https://www.programiz.com/python-programming/methods/built-in/sorted" TargetMode="External" /><Relationship Id="rId3" Type="http://schemas.openxmlformats.org/officeDocument/2006/relationships/hyperlink" Target="https://www.programiz.com/python-programming/methods/built-in/any" TargetMode="External" /><Relationship Id="rId7" Type="http://schemas.openxmlformats.org/officeDocument/2006/relationships/hyperlink" Target="https://www.programiz.com/python-programming/methods/built-in/min" TargetMode="External" /><Relationship Id="rId2" Type="http://schemas.openxmlformats.org/officeDocument/2006/relationships/hyperlink" Target="https://www.programiz.com/python-programming/methods/built-in/all" TargetMode="External" /><Relationship Id="rId1" Type="http://schemas.openxmlformats.org/officeDocument/2006/relationships/slideLayout" Target="../slideLayouts/slideLayout3.xml" /><Relationship Id="rId6" Type="http://schemas.openxmlformats.org/officeDocument/2006/relationships/hyperlink" Target="https://www.programiz.com/python-programming/methods/built-in/max" TargetMode="External" /><Relationship Id="rId11" Type="http://schemas.openxmlformats.org/officeDocument/2006/relationships/image" Target="../media/image6.png" /><Relationship Id="rId5" Type="http://schemas.openxmlformats.org/officeDocument/2006/relationships/hyperlink" Target="https://www.programiz.com/python-programming/methods/built-in/len" TargetMode="External" /><Relationship Id="rId10" Type="http://schemas.openxmlformats.org/officeDocument/2006/relationships/hyperlink" Target="https://www.programiz.com/python-programming/methods/built-in/tuple" TargetMode="External" /><Relationship Id="rId4" Type="http://schemas.openxmlformats.org/officeDocument/2006/relationships/hyperlink" Target="https://www.programiz.com/python-programming/methods/built-in/enumerate" TargetMode="External" /><Relationship Id="rId9" Type="http://schemas.openxmlformats.org/officeDocument/2006/relationships/hyperlink" Target="https://www.programiz.com/python-programming/methods/built-in/sum" TargetMode="External" /></Relationships>
</file>

<file path=ppt/slides/_rels/slide57.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1.xml" /></Relationships>
</file>

<file path=ppt/slides/_rels/slide58.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62.png"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Relationship Id="rId3" Type="http://schemas.openxmlformats.org/officeDocument/2006/relationships/image" Target="../media/image64.png" /><Relationship Id="rId2" Type="http://schemas.openxmlformats.org/officeDocument/2006/relationships/image" Target="../media/image63.png" /><Relationship Id="rId1" Type="http://schemas.openxmlformats.org/officeDocument/2006/relationships/slideLayout" Target="../slideLayouts/slideLayout3.xml" /><Relationship Id="rId4" Type="http://schemas.openxmlformats.org/officeDocument/2006/relationships/image" Target="../media/image6.png" /></Relationships>
</file>

<file path=ppt/slides/_rels/slide6.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9.png"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Relationship Id="rId3" Type="http://schemas.openxmlformats.org/officeDocument/2006/relationships/image" Target="../media/image66.png" /><Relationship Id="rId2" Type="http://schemas.openxmlformats.org/officeDocument/2006/relationships/image" Target="../media/image65.png" /><Relationship Id="rId1" Type="http://schemas.openxmlformats.org/officeDocument/2006/relationships/slideLayout" Target="../slideLayouts/slideLayout3.xml" /><Relationship Id="rId4" Type="http://schemas.openxmlformats.org/officeDocument/2006/relationships/image" Target="../media/image6.png" /></Relationships>
</file>

<file path=ppt/slides/_rels/slide6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67.png" /><Relationship Id="rId1" Type="http://schemas.openxmlformats.org/officeDocument/2006/relationships/slideLayout" Target="../slideLayouts/slideLayout3.xml" /></Relationships>
</file>

<file path=ppt/slides/_rels/slide6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68.png"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3" Type="http://schemas.openxmlformats.org/officeDocument/2006/relationships/image" Target="../media/image70.jpg" /><Relationship Id="rId2" Type="http://schemas.openxmlformats.org/officeDocument/2006/relationships/image" Target="../media/image69.jpg" /><Relationship Id="rId1" Type="http://schemas.openxmlformats.org/officeDocument/2006/relationships/slideLayout" Target="../slideLayouts/slideLayout3.xml" /><Relationship Id="rId6" Type="http://schemas.openxmlformats.org/officeDocument/2006/relationships/image" Target="../media/image6.png" /><Relationship Id="rId5" Type="http://schemas.openxmlformats.org/officeDocument/2006/relationships/image" Target="../media/image72.jpg" /><Relationship Id="rId4" Type="http://schemas.openxmlformats.org/officeDocument/2006/relationships/image" Target="../media/image71.jpg" /></Relationships>
</file>

<file path=ppt/slides/_rels/slide64.xml.rels><?xml version="1.0" encoding="UTF-8" standalone="yes"?>
<Relationships xmlns="http://schemas.openxmlformats.org/package/2006/relationships"><Relationship Id="rId3" Type="http://schemas.openxmlformats.org/officeDocument/2006/relationships/image" Target="../media/image74.png" /><Relationship Id="rId2" Type="http://schemas.openxmlformats.org/officeDocument/2006/relationships/image" Target="../media/image73.png" /><Relationship Id="rId1" Type="http://schemas.openxmlformats.org/officeDocument/2006/relationships/slideLayout" Target="../slideLayouts/slideLayout3.xml" /><Relationship Id="rId4" Type="http://schemas.openxmlformats.org/officeDocument/2006/relationships/image" Target="../media/image6.png" /></Relationships>
</file>

<file path=ppt/slides/_rels/slide6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3.xml" /></Relationships>
</file>

<file path=ppt/slides/_rels/slide66.xml.rels><?xml version="1.0" encoding="UTF-8" standalone="yes"?>
<Relationships xmlns="http://schemas.openxmlformats.org/package/2006/relationships"><Relationship Id="rId3" Type="http://schemas.openxmlformats.org/officeDocument/2006/relationships/image" Target="../media/image76.png" /><Relationship Id="rId2" Type="http://schemas.openxmlformats.org/officeDocument/2006/relationships/image" Target="../media/image75.png" /><Relationship Id="rId1" Type="http://schemas.openxmlformats.org/officeDocument/2006/relationships/slideLayout" Target="../slideLayouts/slideLayout3.xml" /><Relationship Id="rId4" Type="http://schemas.openxmlformats.org/officeDocument/2006/relationships/image" Target="../media/image6.png" /></Relationships>
</file>

<file path=ppt/slides/_rels/slide67.xml.rels><?xml version="1.0" encoding="UTF-8" standalone="yes"?>
<Relationships xmlns="http://schemas.openxmlformats.org/package/2006/relationships"><Relationship Id="rId3" Type="http://schemas.openxmlformats.org/officeDocument/2006/relationships/image" Target="../media/image78.png" /><Relationship Id="rId2" Type="http://schemas.openxmlformats.org/officeDocument/2006/relationships/image" Target="../media/image77.png" /><Relationship Id="rId1" Type="http://schemas.openxmlformats.org/officeDocument/2006/relationships/slideLayout" Target="../slideLayouts/slideLayout3.xml" /><Relationship Id="rId4" Type="http://schemas.openxmlformats.org/officeDocument/2006/relationships/image" Target="../media/image6.png" /></Relationships>
</file>

<file path=ppt/slides/_rels/slide68.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79.png" /><Relationship Id="rId1" Type="http://schemas.openxmlformats.org/officeDocument/2006/relationships/slideLayout" Target="../slideLayouts/slideLayout3.xml" /></Relationships>
</file>

<file path=ppt/slides/_rels/slide69.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xml"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0.png" /><Relationship Id="rId1" Type="http://schemas.openxmlformats.org/officeDocument/2006/relationships/slideLayout" Target="../slideLayouts/slideLayout3.xml" /></Relationships>
</file>

<file path=ppt/slides/_rels/slide70.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80.png" /><Relationship Id="rId1" Type="http://schemas.openxmlformats.org/officeDocument/2006/relationships/slideLayout" Target="../slideLayouts/slideLayout3.xml" /></Relationships>
</file>

<file path=ppt/slides/_rels/slide72.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1.xml" /></Relationships>
</file>

<file path=ppt/slides/_rels/slide73.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3.xml" /></Relationships>
</file>

<file path=ppt/slides/_rels/slide74.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3.xml" /></Relationships>
</file>

<file path=ppt/slides/_rels/slide7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3.xml" /></Relationships>
</file>

<file path=ppt/slides/_rels/slide79.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1.png"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3.xml" /></Relationships>
</file>

<file path=ppt/slides/_rels/slide81.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3.xml" /></Relationships>
</file>

<file path=ppt/slides/_rels/slide82.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3.xml" /></Relationships>
</file>

<file path=ppt/slides/_rels/slide83.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81.png" /><Relationship Id="rId1" Type="http://schemas.openxmlformats.org/officeDocument/2006/relationships/slideLayout" Target="../slideLayouts/slideLayout3.xml" /></Relationships>
</file>

<file path=ppt/slides/_rels/slide84.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82.png"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83.png"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Relationship Id="rId3" Type="http://schemas.openxmlformats.org/officeDocument/2006/relationships/image" Target="../media/image85.png" /><Relationship Id="rId2" Type="http://schemas.openxmlformats.org/officeDocument/2006/relationships/image" Target="../media/image84.png" /><Relationship Id="rId1" Type="http://schemas.openxmlformats.org/officeDocument/2006/relationships/slideLayout" Target="../slideLayouts/slideLayout3.xml" /><Relationship Id="rId4" Type="http://schemas.openxmlformats.org/officeDocument/2006/relationships/image" Target="../media/image6.png" /></Relationships>
</file>

<file path=ppt/slides/_rels/slide87.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3.xml" /></Relationships>
</file>

<file path=ppt/slides/_rels/slide89.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86.png"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2.png" /><Relationship Id="rId1" Type="http://schemas.openxmlformats.org/officeDocument/2006/relationships/slideLayout" Target="../slideLayouts/slideLayout3.xml" /></Relationships>
</file>

<file path=ppt/slides/_rels/slide90.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87.png" /><Relationship Id="rId1" Type="http://schemas.openxmlformats.org/officeDocument/2006/relationships/slideLayout" Target="../slideLayouts/slideLayout3.xml" /></Relationships>
</file>

<file path=ppt/slides/_rels/slide9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customXml" Target="../ink/ink1.xml" /><Relationship Id="rId1" Type="http://schemas.openxmlformats.org/officeDocument/2006/relationships/slideLayout" Target="../slideLayouts/slideLayout1.xml" /><Relationship Id="rId4" Type="http://schemas.openxmlformats.org/officeDocument/2006/relationships/image" Target="../media/image6.png" /></Relationships>
</file>

<file path=ppt/slides/_rels/slide92.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3.xml" /></Relationships>
</file>

<file path=ppt/slides/_rels/slide94.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88.jpg"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89.png"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90.png" /><Relationship Id="rId1" Type="http://schemas.openxmlformats.org/officeDocument/2006/relationships/slideLayout" Target="../slideLayouts/slideLayout3.xml" /></Relationships>
</file>

<file path=ppt/slides/_rels/slide99.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91.png"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8506AD73-658F-D9A2-7FE9-D1502D137B4D}"/>
              </a:ext>
            </a:extLst>
          </p:cNvPr>
          <p:cNvSpPr>
            <a:spLocks noGrp="1"/>
          </p:cNvSpPr>
          <p:nvPr>
            <p:ph type="subTitle" idx="1"/>
          </p:nvPr>
        </p:nvSpPr>
        <p:spPr>
          <a:xfrm>
            <a:off x="1524000" y="4416425"/>
            <a:ext cx="9144000" cy="1655762"/>
          </a:xfrm>
        </p:spPr>
        <p:txBody>
          <a:bodyPr>
            <a:normAutofit/>
          </a:bodyPr>
          <a:lstStyle/>
          <a:p>
            <a:pPr marL="0" lvl="0" indent="0" algn="ctr" rtl="0">
              <a:lnSpc>
                <a:spcPct val="90000"/>
              </a:lnSpc>
              <a:spcBef>
                <a:spcPts val="0"/>
              </a:spcBef>
              <a:spcAft>
                <a:spcPts val="0"/>
              </a:spcAft>
              <a:buClr>
                <a:schemeClr val="dk1"/>
              </a:buClr>
              <a:buSzPts val="4400"/>
              <a:buNone/>
            </a:pPr>
            <a:r>
              <a:rPr lang="en-US" sz="4400" b="1" dirty="0" err="1"/>
              <a:t>Revolutionising</a:t>
            </a:r>
            <a:r>
              <a:rPr lang="en-US" sz="4400" b="1" dirty="0"/>
              <a:t> B.Tech.</a:t>
            </a:r>
          </a:p>
        </p:txBody>
      </p:sp>
      <p:pic>
        <p:nvPicPr>
          <p:cNvPr id="8" name="Picture 7" descr="A picture containing text, sign, dark, clipart&#10;&#10;Description automatically generated">
            <a:extLst>
              <a:ext uri="{FF2B5EF4-FFF2-40B4-BE49-F238E27FC236}">
                <a16:creationId xmlns:a16="http://schemas.microsoft.com/office/drawing/2014/main" id="{2BA0577A-F278-AD23-7314-8ACC3B9C19E8}"/>
              </a:ext>
            </a:extLst>
          </p:cNvPr>
          <p:cNvPicPr>
            <a:picLocks noChangeAspect="1"/>
          </p:cNvPicPr>
          <p:nvPr/>
        </p:nvPicPr>
        <p:blipFill>
          <a:blip r:embed="rId2"/>
          <a:stretch>
            <a:fillRect/>
          </a:stretch>
        </p:blipFill>
        <p:spPr>
          <a:xfrm>
            <a:off x="3349625" y="2218876"/>
            <a:ext cx="5492750" cy="1383162"/>
          </a:xfrm>
          <a:prstGeom prst="rect">
            <a:avLst/>
          </a:prstGeom>
        </p:spPr>
      </p:pic>
      <p:pic>
        <p:nvPicPr>
          <p:cNvPr id="10" name="Picture 9">
            <a:extLst>
              <a:ext uri="{FF2B5EF4-FFF2-40B4-BE49-F238E27FC236}">
                <a16:creationId xmlns:a16="http://schemas.microsoft.com/office/drawing/2014/main" id="{6E8A32A6-E2AA-E6FD-0C9A-7E3784698609}"/>
              </a:ext>
            </a:extLst>
          </p:cNvPr>
          <p:cNvPicPr>
            <a:picLocks noChangeAspect="1"/>
          </p:cNvPicPr>
          <p:nvPr/>
        </p:nvPicPr>
        <p:blipFill>
          <a:blip r:embed="rId3"/>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4183983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D2949-BCBA-4627-8210-13C39172B332}"/>
              </a:ext>
            </a:extLst>
          </p:cNvPr>
          <p:cNvSpPr>
            <a:spLocks noGrp="1"/>
          </p:cNvSpPr>
          <p:nvPr>
            <p:ph type="title"/>
          </p:nvPr>
        </p:nvSpPr>
        <p:spPr/>
        <p:txBody>
          <a:bodyPr/>
          <a:lstStyle/>
          <a:p>
            <a:r>
              <a:rPr lang="en-US" dirty="0"/>
              <a:t>List Functions</a:t>
            </a:r>
            <a:endParaRPr lang="en-IN" dirty="0"/>
          </a:p>
        </p:txBody>
      </p:sp>
      <p:grpSp>
        <p:nvGrpSpPr>
          <p:cNvPr id="4" name="object 3">
            <a:extLst>
              <a:ext uri="{FF2B5EF4-FFF2-40B4-BE49-F238E27FC236}">
                <a16:creationId xmlns:a16="http://schemas.microsoft.com/office/drawing/2014/main" id="{6942626A-70E2-4DC6-B085-5497EBA0AE7D}"/>
              </a:ext>
            </a:extLst>
          </p:cNvPr>
          <p:cNvGrpSpPr/>
          <p:nvPr/>
        </p:nvGrpSpPr>
        <p:grpSpPr>
          <a:xfrm>
            <a:off x="929640" y="1274128"/>
            <a:ext cx="8686800" cy="3995737"/>
            <a:chOff x="433197" y="2110085"/>
            <a:chExt cx="7592059" cy="3552825"/>
          </a:xfrm>
        </p:grpSpPr>
        <p:sp>
          <p:nvSpPr>
            <p:cNvPr id="5" name="object 4">
              <a:extLst>
                <a:ext uri="{FF2B5EF4-FFF2-40B4-BE49-F238E27FC236}">
                  <a16:creationId xmlns:a16="http://schemas.microsoft.com/office/drawing/2014/main" id="{14C11C67-22EC-45A2-A70B-13BD30D9711E}"/>
                </a:ext>
              </a:extLst>
            </p:cNvPr>
            <p:cNvSpPr/>
            <p:nvPr/>
          </p:nvSpPr>
          <p:spPr>
            <a:xfrm>
              <a:off x="573606" y="2110085"/>
              <a:ext cx="7325538" cy="3367385"/>
            </a:xfrm>
            <a:prstGeom prst="rect">
              <a:avLst/>
            </a:prstGeom>
            <a:blipFill>
              <a:blip r:embed="rId2" cstate="print"/>
              <a:stretch>
                <a:fillRect/>
              </a:stretch>
            </a:blipFill>
          </p:spPr>
          <p:txBody>
            <a:bodyPr wrap="square" lIns="0" tIns="0" rIns="0" bIns="0" rtlCol="0"/>
            <a:lstStyle/>
            <a:p>
              <a:endParaRPr/>
            </a:p>
          </p:txBody>
        </p:sp>
        <p:sp>
          <p:nvSpPr>
            <p:cNvPr id="6" name="object 5">
              <a:extLst>
                <a:ext uri="{FF2B5EF4-FFF2-40B4-BE49-F238E27FC236}">
                  <a16:creationId xmlns:a16="http://schemas.microsoft.com/office/drawing/2014/main" id="{A0C4BF1F-97DB-4640-AFEE-4762A23A485F}"/>
                </a:ext>
              </a:extLst>
            </p:cNvPr>
            <p:cNvSpPr/>
            <p:nvPr/>
          </p:nvSpPr>
          <p:spPr>
            <a:xfrm>
              <a:off x="433197" y="5081397"/>
              <a:ext cx="7592059" cy="581660"/>
            </a:xfrm>
            <a:custGeom>
              <a:avLst/>
              <a:gdLst/>
              <a:ahLst/>
              <a:cxnLst/>
              <a:rect l="l" t="t" r="r" b="b"/>
              <a:pathLst>
                <a:path w="7592059" h="581660">
                  <a:moveTo>
                    <a:pt x="7567803" y="0"/>
                  </a:moveTo>
                  <a:lnTo>
                    <a:pt x="24003" y="0"/>
                  </a:lnTo>
                  <a:lnTo>
                    <a:pt x="14658" y="1893"/>
                  </a:lnTo>
                  <a:lnTo>
                    <a:pt x="7029" y="7048"/>
                  </a:lnTo>
                  <a:lnTo>
                    <a:pt x="1885" y="14680"/>
                  </a:lnTo>
                  <a:lnTo>
                    <a:pt x="0" y="24002"/>
                  </a:lnTo>
                  <a:lnTo>
                    <a:pt x="0" y="557402"/>
                  </a:lnTo>
                  <a:lnTo>
                    <a:pt x="1885" y="566747"/>
                  </a:lnTo>
                  <a:lnTo>
                    <a:pt x="7029" y="574376"/>
                  </a:lnTo>
                  <a:lnTo>
                    <a:pt x="14658" y="579520"/>
                  </a:lnTo>
                  <a:lnTo>
                    <a:pt x="24003" y="581405"/>
                  </a:lnTo>
                  <a:lnTo>
                    <a:pt x="7567803" y="581405"/>
                  </a:lnTo>
                  <a:lnTo>
                    <a:pt x="7577125" y="579520"/>
                  </a:lnTo>
                  <a:lnTo>
                    <a:pt x="7584757" y="574376"/>
                  </a:lnTo>
                  <a:lnTo>
                    <a:pt x="7589912" y="566747"/>
                  </a:lnTo>
                  <a:lnTo>
                    <a:pt x="7591806" y="557402"/>
                  </a:lnTo>
                  <a:lnTo>
                    <a:pt x="7591806" y="552602"/>
                  </a:lnTo>
                  <a:lnTo>
                    <a:pt x="28803" y="552602"/>
                  </a:lnTo>
                  <a:lnTo>
                    <a:pt x="28803" y="28828"/>
                  </a:lnTo>
                  <a:lnTo>
                    <a:pt x="7591806" y="28828"/>
                  </a:lnTo>
                  <a:lnTo>
                    <a:pt x="7591806" y="24002"/>
                  </a:lnTo>
                  <a:lnTo>
                    <a:pt x="7589912" y="14680"/>
                  </a:lnTo>
                  <a:lnTo>
                    <a:pt x="7584757" y="7048"/>
                  </a:lnTo>
                  <a:lnTo>
                    <a:pt x="7577125" y="1893"/>
                  </a:lnTo>
                  <a:lnTo>
                    <a:pt x="7567803" y="0"/>
                  </a:lnTo>
                  <a:close/>
                </a:path>
                <a:path w="7592059" h="581660">
                  <a:moveTo>
                    <a:pt x="7591806" y="28828"/>
                  </a:moveTo>
                  <a:lnTo>
                    <a:pt x="7562977" y="28828"/>
                  </a:lnTo>
                  <a:lnTo>
                    <a:pt x="7562977" y="552602"/>
                  </a:lnTo>
                  <a:lnTo>
                    <a:pt x="7591806" y="552602"/>
                  </a:lnTo>
                  <a:lnTo>
                    <a:pt x="7591806" y="28828"/>
                  </a:lnTo>
                  <a:close/>
                </a:path>
                <a:path w="7592059" h="581660">
                  <a:moveTo>
                    <a:pt x="7553452" y="38353"/>
                  </a:moveTo>
                  <a:lnTo>
                    <a:pt x="38404" y="38353"/>
                  </a:lnTo>
                  <a:lnTo>
                    <a:pt x="38404" y="543001"/>
                  </a:lnTo>
                  <a:lnTo>
                    <a:pt x="7553452" y="543001"/>
                  </a:lnTo>
                  <a:lnTo>
                    <a:pt x="7553452" y="533399"/>
                  </a:lnTo>
                  <a:lnTo>
                    <a:pt x="48006" y="533399"/>
                  </a:lnTo>
                  <a:lnTo>
                    <a:pt x="48006" y="48005"/>
                  </a:lnTo>
                  <a:lnTo>
                    <a:pt x="7553452" y="48005"/>
                  </a:lnTo>
                  <a:lnTo>
                    <a:pt x="7553452" y="38353"/>
                  </a:lnTo>
                  <a:close/>
                </a:path>
                <a:path w="7592059" h="581660">
                  <a:moveTo>
                    <a:pt x="7553452" y="48005"/>
                  </a:moveTo>
                  <a:lnTo>
                    <a:pt x="7543800" y="48005"/>
                  </a:lnTo>
                  <a:lnTo>
                    <a:pt x="7543800" y="533399"/>
                  </a:lnTo>
                  <a:lnTo>
                    <a:pt x="7553452" y="533399"/>
                  </a:lnTo>
                  <a:lnTo>
                    <a:pt x="7553452" y="48005"/>
                  </a:lnTo>
                  <a:close/>
                </a:path>
              </a:pathLst>
            </a:custGeom>
            <a:solidFill>
              <a:srgbClr val="C54746"/>
            </a:solidFill>
          </p:spPr>
          <p:txBody>
            <a:bodyPr wrap="square" lIns="0" tIns="0" rIns="0" bIns="0" rtlCol="0"/>
            <a:lstStyle/>
            <a:p>
              <a:endParaRPr/>
            </a:p>
          </p:txBody>
        </p:sp>
      </p:grpSp>
      <p:pic>
        <p:nvPicPr>
          <p:cNvPr id="3" name="Picture 2">
            <a:extLst>
              <a:ext uri="{FF2B5EF4-FFF2-40B4-BE49-F238E27FC236}">
                <a16:creationId xmlns:a16="http://schemas.microsoft.com/office/drawing/2014/main" id="{68157489-9BC9-7426-5FFE-0094CAB637F9}"/>
              </a:ext>
            </a:extLst>
          </p:cNvPr>
          <p:cNvPicPr>
            <a:picLocks noChangeAspect="1"/>
          </p:cNvPicPr>
          <p:nvPr/>
        </p:nvPicPr>
        <p:blipFill>
          <a:blip r:embed="rId3"/>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165223617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684B3-7FE9-4F2F-8ABC-6D7083433121}"/>
              </a:ext>
            </a:extLst>
          </p:cNvPr>
          <p:cNvSpPr>
            <a:spLocks noGrp="1"/>
          </p:cNvSpPr>
          <p:nvPr>
            <p:ph type="title"/>
          </p:nvPr>
        </p:nvSpPr>
        <p:spPr/>
        <p:txBody>
          <a:bodyPr/>
          <a:lstStyle/>
          <a:p>
            <a:r>
              <a:rPr lang="en-US" dirty="0"/>
              <a:t>Return Statement:</a:t>
            </a:r>
            <a:endParaRPr lang="en-IN" dirty="0"/>
          </a:p>
        </p:txBody>
      </p:sp>
      <p:sp>
        <p:nvSpPr>
          <p:cNvPr id="6" name="Content Placeholder 5">
            <a:extLst>
              <a:ext uri="{FF2B5EF4-FFF2-40B4-BE49-F238E27FC236}">
                <a16:creationId xmlns:a16="http://schemas.microsoft.com/office/drawing/2014/main" id="{E7B50024-5650-EFA8-F0DF-8086D2F2C6CE}"/>
              </a:ext>
            </a:extLst>
          </p:cNvPr>
          <p:cNvSpPr>
            <a:spLocks noGrp="1"/>
          </p:cNvSpPr>
          <p:nvPr>
            <p:ph idx="1"/>
          </p:nvPr>
        </p:nvSpPr>
        <p:spPr/>
        <p:txBody>
          <a:bodyPr/>
          <a:lstStyle/>
          <a:p>
            <a:r>
              <a:rPr lang="en-US" sz="1800" dirty="0"/>
              <a:t>Function can take input values as parameters and execute the logic, and return the output to the caller with return statement.</a:t>
            </a:r>
            <a:endParaRPr lang="en-IN" sz="1800" dirty="0"/>
          </a:p>
          <a:p>
            <a:endParaRPr lang="en-IN" dirty="0"/>
          </a:p>
        </p:txBody>
      </p:sp>
      <p:pic>
        <p:nvPicPr>
          <p:cNvPr id="4" name="Picture 3">
            <a:extLst>
              <a:ext uri="{FF2B5EF4-FFF2-40B4-BE49-F238E27FC236}">
                <a16:creationId xmlns:a16="http://schemas.microsoft.com/office/drawing/2014/main" id="{00E63C52-5973-45A0-B433-9EAE8D365333}"/>
              </a:ext>
            </a:extLst>
          </p:cNvPr>
          <p:cNvPicPr>
            <a:picLocks noChangeAspect="1"/>
          </p:cNvPicPr>
          <p:nvPr/>
        </p:nvPicPr>
        <p:blipFill>
          <a:blip r:embed="rId2"/>
          <a:stretch>
            <a:fillRect/>
          </a:stretch>
        </p:blipFill>
        <p:spPr>
          <a:xfrm>
            <a:off x="1037511" y="1957036"/>
            <a:ext cx="4154249" cy="3347938"/>
          </a:xfrm>
          <a:prstGeom prst="rect">
            <a:avLst/>
          </a:prstGeom>
        </p:spPr>
      </p:pic>
      <p:pic>
        <p:nvPicPr>
          <p:cNvPr id="3" name="Picture 2">
            <a:extLst>
              <a:ext uri="{FF2B5EF4-FFF2-40B4-BE49-F238E27FC236}">
                <a16:creationId xmlns:a16="http://schemas.microsoft.com/office/drawing/2014/main" id="{8CC2C778-796C-B6C6-8BEC-F1BC3B0A29D9}"/>
              </a:ext>
            </a:extLst>
          </p:cNvPr>
          <p:cNvPicPr>
            <a:picLocks noChangeAspect="1"/>
          </p:cNvPicPr>
          <p:nvPr/>
        </p:nvPicPr>
        <p:blipFill>
          <a:blip r:embed="rId3"/>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269319145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684B3-7FE9-4F2F-8ABC-6D7083433121}"/>
              </a:ext>
            </a:extLst>
          </p:cNvPr>
          <p:cNvSpPr>
            <a:spLocks noGrp="1"/>
          </p:cNvSpPr>
          <p:nvPr>
            <p:ph type="title"/>
          </p:nvPr>
        </p:nvSpPr>
        <p:spPr/>
        <p:txBody>
          <a:bodyPr/>
          <a:lstStyle/>
          <a:p>
            <a:r>
              <a:rPr lang="en-US" dirty="0"/>
              <a:t>Return Statement:</a:t>
            </a:r>
            <a:endParaRPr lang="en-IN" dirty="0"/>
          </a:p>
        </p:txBody>
      </p:sp>
      <p:sp>
        <p:nvSpPr>
          <p:cNvPr id="4" name="Content Placeholder 3">
            <a:extLst>
              <a:ext uri="{FF2B5EF4-FFF2-40B4-BE49-F238E27FC236}">
                <a16:creationId xmlns:a16="http://schemas.microsoft.com/office/drawing/2014/main" id="{98AA533F-7FBD-E51E-E328-F70A1AF0D4B7}"/>
              </a:ext>
            </a:extLst>
          </p:cNvPr>
          <p:cNvSpPr>
            <a:spLocks noGrp="1"/>
          </p:cNvSpPr>
          <p:nvPr>
            <p:ph idx="1"/>
          </p:nvPr>
        </p:nvSpPr>
        <p:spPr/>
        <p:txBody>
          <a:bodyPr/>
          <a:lstStyle/>
          <a:p>
            <a:r>
              <a:rPr lang="en-US" dirty="0"/>
              <a:t>If we are not mentioning return statement, then default return value is None.</a:t>
            </a:r>
            <a:endParaRPr lang="en-IN" dirty="0"/>
          </a:p>
          <a:p>
            <a:endParaRPr lang="en-IN" dirty="0"/>
          </a:p>
        </p:txBody>
      </p:sp>
      <p:pic>
        <p:nvPicPr>
          <p:cNvPr id="5" name="Picture 4">
            <a:extLst>
              <a:ext uri="{FF2B5EF4-FFF2-40B4-BE49-F238E27FC236}">
                <a16:creationId xmlns:a16="http://schemas.microsoft.com/office/drawing/2014/main" id="{3CCBABB2-1E00-4263-B140-392AB3C66477}"/>
              </a:ext>
            </a:extLst>
          </p:cNvPr>
          <p:cNvPicPr>
            <a:picLocks noChangeAspect="1"/>
          </p:cNvPicPr>
          <p:nvPr/>
        </p:nvPicPr>
        <p:blipFill>
          <a:blip r:embed="rId2"/>
          <a:stretch>
            <a:fillRect/>
          </a:stretch>
        </p:blipFill>
        <p:spPr>
          <a:xfrm>
            <a:off x="1029461" y="1772413"/>
            <a:ext cx="2668779" cy="3513198"/>
          </a:xfrm>
          <a:prstGeom prst="rect">
            <a:avLst/>
          </a:prstGeom>
        </p:spPr>
      </p:pic>
      <p:pic>
        <p:nvPicPr>
          <p:cNvPr id="3" name="Picture 2">
            <a:extLst>
              <a:ext uri="{FF2B5EF4-FFF2-40B4-BE49-F238E27FC236}">
                <a16:creationId xmlns:a16="http://schemas.microsoft.com/office/drawing/2014/main" id="{54442DA5-5A10-D5D4-E340-662589CC2C41}"/>
              </a:ext>
            </a:extLst>
          </p:cNvPr>
          <p:cNvPicPr>
            <a:picLocks noChangeAspect="1"/>
          </p:cNvPicPr>
          <p:nvPr/>
        </p:nvPicPr>
        <p:blipFill>
          <a:blip r:embed="rId3"/>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247801571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E4681-6DF5-4553-9D18-2A196AD3478A}"/>
              </a:ext>
            </a:extLst>
          </p:cNvPr>
          <p:cNvSpPr>
            <a:spLocks noGrp="1"/>
          </p:cNvSpPr>
          <p:nvPr>
            <p:ph type="title"/>
          </p:nvPr>
        </p:nvSpPr>
        <p:spPr/>
        <p:txBody>
          <a:bodyPr/>
          <a:lstStyle/>
          <a:p>
            <a:r>
              <a:rPr lang="en-US" dirty="0"/>
              <a:t>Exercise: WA function to find whether the given number is even or odd: </a:t>
            </a:r>
            <a:endParaRPr lang="en-IN" dirty="0"/>
          </a:p>
        </p:txBody>
      </p:sp>
      <p:pic>
        <p:nvPicPr>
          <p:cNvPr id="3" name="Picture 2">
            <a:extLst>
              <a:ext uri="{FF2B5EF4-FFF2-40B4-BE49-F238E27FC236}">
                <a16:creationId xmlns:a16="http://schemas.microsoft.com/office/drawing/2014/main" id="{2A5E1DD7-3878-4F6E-9F1A-473AE156BE9C}"/>
              </a:ext>
            </a:extLst>
          </p:cNvPr>
          <p:cNvPicPr>
            <a:picLocks noChangeAspect="1"/>
          </p:cNvPicPr>
          <p:nvPr/>
        </p:nvPicPr>
        <p:blipFill>
          <a:blip r:embed="rId2"/>
          <a:stretch>
            <a:fillRect/>
          </a:stretch>
        </p:blipFill>
        <p:spPr>
          <a:xfrm>
            <a:off x="929640" y="1329305"/>
            <a:ext cx="6426200" cy="4399413"/>
          </a:xfrm>
          <a:prstGeom prst="rect">
            <a:avLst/>
          </a:prstGeom>
        </p:spPr>
      </p:pic>
      <p:pic>
        <p:nvPicPr>
          <p:cNvPr id="5" name="Picture 4">
            <a:extLst>
              <a:ext uri="{FF2B5EF4-FFF2-40B4-BE49-F238E27FC236}">
                <a16:creationId xmlns:a16="http://schemas.microsoft.com/office/drawing/2014/main" id="{31BDD951-09B2-5A8E-70D5-AC575B849F4C}"/>
              </a:ext>
            </a:extLst>
          </p:cNvPr>
          <p:cNvPicPr>
            <a:picLocks noChangeAspect="1"/>
          </p:cNvPicPr>
          <p:nvPr/>
        </p:nvPicPr>
        <p:blipFill>
          <a:blip r:embed="rId3"/>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385072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16F2D1AF-5CC7-45F3-B7A7-168988E2113B}"/>
              </a:ext>
            </a:extLst>
          </p:cNvPr>
          <p:cNvSpPr txBox="1">
            <a:spLocks noGrp="1"/>
          </p:cNvSpPr>
          <p:nvPr>
            <p:ph type="title"/>
          </p:nvPr>
        </p:nvSpPr>
        <p:spPr/>
        <p:txBody>
          <a:bodyPr/>
          <a:lstStyle/>
          <a:p>
            <a:r>
              <a:rPr lang="en-IN" dirty="0"/>
              <a:t>Function returning multiple value</a:t>
            </a:r>
          </a:p>
        </p:txBody>
      </p:sp>
      <p:sp>
        <p:nvSpPr>
          <p:cNvPr id="4" name="object 4">
            <a:extLst>
              <a:ext uri="{FF2B5EF4-FFF2-40B4-BE49-F238E27FC236}">
                <a16:creationId xmlns:a16="http://schemas.microsoft.com/office/drawing/2014/main" id="{F36B1436-0B6A-48B2-AF7D-1EB156AAC23F}"/>
              </a:ext>
            </a:extLst>
          </p:cNvPr>
          <p:cNvSpPr/>
          <p:nvPr/>
        </p:nvSpPr>
        <p:spPr>
          <a:xfrm>
            <a:off x="556089" y="1171786"/>
            <a:ext cx="8830056" cy="4829556"/>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Franklin Gothic Book" panose="020B0503020102020204"/>
              <a:ea typeface="+mn-ea"/>
              <a:cs typeface="+mn-cs"/>
            </a:endParaRPr>
          </a:p>
        </p:txBody>
      </p:sp>
      <p:pic>
        <p:nvPicPr>
          <p:cNvPr id="2" name="Picture 1">
            <a:extLst>
              <a:ext uri="{FF2B5EF4-FFF2-40B4-BE49-F238E27FC236}">
                <a16:creationId xmlns:a16="http://schemas.microsoft.com/office/drawing/2014/main" id="{803D0492-22B2-7FF9-DB3F-459FB9DEC676}"/>
              </a:ext>
            </a:extLst>
          </p:cNvPr>
          <p:cNvPicPr>
            <a:picLocks noChangeAspect="1"/>
          </p:cNvPicPr>
          <p:nvPr/>
        </p:nvPicPr>
        <p:blipFill>
          <a:blip r:embed="rId3"/>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405225851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146E58CC-B837-4B60-A417-9340DEFAFB18}"/>
              </a:ext>
            </a:extLst>
          </p:cNvPr>
          <p:cNvSpPr txBox="1">
            <a:spLocks noGrp="1"/>
          </p:cNvSpPr>
          <p:nvPr>
            <p:ph type="title"/>
          </p:nvPr>
        </p:nvSpPr>
        <p:spPr/>
        <p:txBody>
          <a:bodyPr/>
          <a:lstStyle/>
          <a:p>
            <a:r>
              <a:rPr lang="en-GB" dirty="0"/>
              <a:t>Scope and Lifetime of variables</a:t>
            </a:r>
          </a:p>
        </p:txBody>
      </p:sp>
      <p:sp>
        <p:nvSpPr>
          <p:cNvPr id="2" name="Content Placeholder 1">
            <a:extLst>
              <a:ext uri="{FF2B5EF4-FFF2-40B4-BE49-F238E27FC236}">
                <a16:creationId xmlns:a16="http://schemas.microsoft.com/office/drawing/2014/main" id="{E4DF9650-F212-BC64-4954-2F5D3C78E3A3}"/>
              </a:ext>
            </a:extLst>
          </p:cNvPr>
          <p:cNvSpPr>
            <a:spLocks noGrp="1"/>
          </p:cNvSpPr>
          <p:nvPr>
            <p:ph idx="1"/>
          </p:nvPr>
        </p:nvSpPr>
        <p:spPr/>
        <p:txBody>
          <a:bodyPr/>
          <a:lstStyle/>
          <a:p>
            <a:pPr lvl="0"/>
            <a:r>
              <a:rPr lang="en-GB" noProof="0" dirty="0"/>
              <a:t>Scope of a variable is the portion of a program where the variable is  recognized.</a:t>
            </a:r>
          </a:p>
          <a:p>
            <a:pPr lvl="0"/>
            <a:r>
              <a:rPr lang="en-GB" noProof="0" dirty="0"/>
              <a:t>Parameters and variables defined inside a function is not visible from outside. Hence, they have a local scope.</a:t>
            </a:r>
          </a:p>
          <a:p>
            <a:pPr lvl="0"/>
            <a:r>
              <a:rPr lang="en-GB" noProof="0" dirty="0"/>
              <a:t>Lifetime of a variable is the period throughout which the variable exits  in the </a:t>
            </a:r>
            <a:r>
              <a:rPr lang="en-GB" noProof="0" dirty="0" err="1"/>
              <a:t>memory.The</a:t>
            </a:r>
            <a:r>
              <a:rPr lang="en-GB" noProof="0" dirty="0"/>
              <a:t> lifetime of variables inside a function is as long as  the function executes.</a:t>
            </a:r>
          </a:p>
          <a:p>
            <a:pPr lvl="0"/>
            <a:r>
              <a:rPr lang="en-GB" noProof="0" dirty="0"/>
              <a:t>They are destroyed once we return from the function. Hence, a  function does not remember the value of a variable from its previous  calls.</a:t>
            </a:r>
          </a:p>
          <a:p>
            <a:endParaRPr lang="en-IN" dirty="0"/>
          </a:p>
        </p:txBody>
      </p:sp>
      <p:pic>
        <p:nvPicPr>
          <p:cNvPr id="4" name="Picture 3">
            <a:extLst>
              <a:ext uri="{FF2B5EF4-FFF2-40B4-BE49-F238E27FC236}">
                <a16:creationId xmlns:a16="http://schemas.microsoft.com/office/drawing/2014/main" id="{071F1E0D-DBE6-670D-B0FB-3C0DE7FF335A}"/>
              </a:ext>
            </a:extLst>
          </p:cNvPr>
          <p:cNvPicPr>
            <a:picLocks noChangeAspect="1"/>
          </p:cNvPicPr>
          <p:nvPr/>
        </p:nvPicPr>
        <p:blipFill>
          <a:blip r:embed="rId2"/>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293156250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2">
            <a:extLst>
              <a:ext uri="{FF2B5EF4-FFF2-40B4-BE49-F238E27FC236}">
                <a16:creationId xmlns:a16="http://schemas.microsoft.com/office/drawing/2014/main" id="{45EF7763-6435-47C7-9866-66A1251DE788}"/>
              </a:ext>
            </a:extLst>
          </p:cNvPr>
          <p:cNvGrpSpPr/>
          <p:nvPr/>
        </p:nvGrpSpPr>
        <p:grpSpPr>
          <a:xfrm>
            <a:off x="745233" y="1119705"/>
            <a:ext cx="5546306" cy="2504106"/>
            <a:chOff x="1459991" y="1459991"/>
            <a:chExt cx="4765675" cy="1802764"/>
          </a:xfrm>
        </p:grpSpPr>
        <p:sp>
          <p:nvSpPr>
            <p:cNvPr id="4" name="object 3">
              <a:extLst>
                <a:ext uri="{FF2B5EF4-FFF2-40B4-BE49-F238E27FC236}">
                  <a16:creationId xmlns:a16="http://schemas.microsoft.com/office/drawing/2014/main" id="{7737D9FB-9BA4-46AA-8F64-C70DF6A5C6CE}"/>
                </a:ext>
              </a:extLst>
            </p:cNvPr>
            <p:cNvSpPr/>
            <p:nvPr/>
          </p:nvSpPr>
          <p:spPr>
            <a:xfrm>
              <a:off x="1459991" y="1459991"/>
              <a:ext cx="4765167" cy="1802511"/>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Franklin Gothic Book" panose="020B0503020102020204"/>
                <a:ea typeface="+mn-ea"/>
                <a:cs typeface="+mn-cs"/>
              </a:endParaRPr>
            </a:p>
          </p:txBody>
        </p:sp>
        <p:sp>
          <p:nvSpPr>
            <p:cNvPr id="5" name="object 4">
              <a:extLst>
                <a:ext uri="{FF2B5EF4-FFF2-40B4-BE49-F238E27FC236}">
                  <a16:creationId xmlns:a16="http://schemas.microsoft.com/office/drawing/2014/main" id="{6E969E8E-527F-4969-9442-832F9CB6A0A7}"/>
                </a:ext>
              </a:extLst>
            </p:cNvPr>
            <p:cNvSpPr/>
            <p:nvPr/>
          </p:nvSpPr>
          <p:spPr>
            <a:xfrm>
              <a:off x="1523999" y="1523999"/>
              <a:ext cx="4591812" cy="1629155"/>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Franklin Gothic Book" panose="020B0503020102020204"/>
                <a:ea typeface="+mn-ea"/>
                <a:cs typeface="+mn-cs"/>
              </a:endParaRPr>
            </a:p>
          </p:txBody>
        </p:sp>
        <p:sp>
          <p:nvSpPr>
            <p:cNvPr id="6" name="object 5">
              <a:extLst>
                <a:ext uri="{FF2B5EF4-FFF2-40B4-BE49-F238E27FC236}">
                  <a16:creationId xmlns:a16="http://schemas.microsoft.com/office/drawing/2014/main" id="{DF8959C5-7C82-49B0-9C69-5DE5390CC547}"/>
                </a:ext>
              </a:extLst>
            </p:cNvPr>
            <p:cNvSpPr/>
            <p:nvPr/>
          </p:nvSpPr>
          <p:spPr>
            <a:xfrm>
              <a:off x="1504949" y="1504949"/>
              <a:ext cx="4630420" cy="1667510"/>
            </a:xfrm>
            <a:custGeom>
              <a:avLst/>
              <a:gdLst/>
              <a:ahLst/>
              <a:cxnLst/>
              <a:rect l="l" t="t" r="r" b="b"/>
              <a:pathLst>
                <a:path w="4630420" h="1667510">
                  <a:moveTo>
                    <a:pt x="0" y="1667255"/>
                  </a:moveTo>
                  <a:lnTo>
                    <a:pt x="4629912" y="1667255"/>
                  </a:lnTo>
                  <a:lnTo>
                    <a:pt x="4629912" y="0"/>
                  </a:lnTo>
                  <a:lnTo>
                    <a:pt x="0" y="0"/>
                  </a:lnTo>
                  <a:lnTo>
                    <a:pt x="0" y="1667255"/>
                  </a:lnTo>
                  <a:close/>
                </a:path>
              </a:pathLst>
            </a:custGeom>
            <a:ln w="381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Franklin Gothic Book" panose="020B0503020102020204"/>
                <a:ea typeface="+mn-ea"/>
                <a:cs typeface="+mn-cs"/>
              </a:endParaRPr>
            </a:p>
          </p:txBody>
        </p:sp>
      </p:grpSp>
      <p:grpSp>
        <p:nvGrpSpPr>
          <p:cNvPr id="7" name="object 6">
            <a:extLst>
              <a:ext uri="{FF2B5EF4-FFF2-40B4-BE49-F238E27FC236}">
                <a16:creationId xmlns:a16="http://schemas.microsoft.com/office/drawing/2014/main" id="{D0179F05-0BF2-4774-AE83-9289431F08C1}"/>
              </a:ext>
            </a:extLst>
          </p:cNvPr>
          <p:cNvGrpSpPr/>
          <p:nvPr/>
        </p:nvGrpSpPr>
        <p:grpSpPr>
          <a:xfrm>
            <a:off x="692911" y="3587280"/>
            <a:ext cx="7319942" cy="2756370"/>
            <a:chOff x="1383791" y="3898430"/>
            <a:chExt cx="6289675" cy="1984375"/>
          </a:xfrm>
        </p:grpSpPr>
        <p:sp>
          <p:nvSpPr>
            <p:cNvPr id="8" name="object 7">
              <a:extLst>
                <a:ext uri="{FF2B5EF4-FFF2-40B4-BE49-F238E27FC236}">
                  <a16:creationId xmlns:a16="http://schemas.microsoft.com/office/drawing/2014/main" id="{92189D5B-73E8-46BF-A518-9822987BD75D}"/>
                </a:ext>
              </a:extLst>
            </p:cNvPr>
            <p:cNvSpPr/>
            <p:nvPr/>
          </p:nvSpPr>
          <p:spPr>
            <a:xfrm>
              <a:off x="1383791" y="3898430"/>
              <a:ext cx="6289167" cy="1983867"/>
            </a:xfrm>
            <a:prstGeom prst="rect">
              <a:avLst/>
            </a:prstGeom>
            <a:blipFill>
              <a:blip r:embed="rId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Franklin Gothic Book" panose="020B0503020102020204"/>
                <a:ea typeface="+mn-ea"/>
                <a:cs typeface="+mn-cs"/>
              </a:endParaRPr>
            </a:p>
          </p:txBody>
        </p:sp>
        <p:sp>
          <p:nvSpPr>
            <p:cNvPr id="9" name="object 8">
              <a:extLst>
                <a:ext uri="{FF2B5EF4-FFF2-40B4-BE49-F238E27FC236}">
                  <a16:creationId xmlns:a16="http://schemas.microsoft.com/office/drawing/2014/main" id="{B98699FD-E37B-4940-ABB2-22951697630C}"/>
                </a:ext>
              </a:extLst>
            </p:cNvPr>
            <p:cNvSpPr/>
            <p:nvPr/>
          </p:nvSpPr>
          <p:spPr>
            <a:xfrm>
              <a:off x="1447799" y="3962400"/>
              <a:ext cx="6115811" cy="1810512"/>
            </a:xfrm>
            <a:prstGeom prst="rect">
              <a:avLst/>
            </a:prstGeom>
            <a:blipFill>
              <a:blip r:embed="rId5"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Franklin Gothic Book" panose="020B0503020102020204"/>
                <a:ea typeface="+mn-ea"/>
                <a:cs typeface="+mn-cs"/>
              </a:endParaRPr>
            </a:p>
          </p:txBody>
        </p:sp>
        <p:sp>
          <p:nvSpPr>
            <p:cNvPr id="10" name="object 9">
              <a:extLst>
                <a:ext uri="{FF2B5EF4-FFF2-40B4-BE49-F238E27FC236}">
                  <a16:creationId xmlns:a16="http://schemas.microsoft.com/office/drawing/2014/main" id="{2AD4CCDB-3125-4DA7-BDC3-E0288586E682}"/>
                </a:ext>
              </a:extLst>
            </p:cNvPr>
            <p:cNvSpPr/>
            <p:nvPr/>
          </p:nvSpPr>
          <p:spPr>
            <a:xfrm>
              <a:off x="1428749" y="3943350"/>
              <a:ext cx="6154420" cy="1849120"/>
            </a:xfrm>
            <a:custGeom>
              <a:avLst/>
              <a:gdLst/>
              <a:ahLst/>
              <a:cxnLst/>
              <a:rect l="l" t="t" r="r" b="b"/>
              <a:pathLst>
                <a:path w="6154420" h="1849120">
                  <a:moveTo>
                    <a:pt x="0" y="1848612"/>
                  </a:moveTo>
                  <a:lnTo>
                    <a:pt x="6153911" y="1848612"/>
                  </a:lnTo>
                  <a:lnTo>
                    <a:pt x="6153911" y="0"/>
                  </a:lnTo>
                  <a:lnTo>
                    <a:pt x="0" y="0"/>
                  </a:lnTo>
                  <a:lnTo>
                    <a:pt x="0" y="1848612"/>
                  </a:lnTo>
                  <a:close/>
                </a:path>
              </a:pathLst>
            </a:custGeom>
            <a:ln w="381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Franklin Gothic Book" panose="020B0503020102020204"/>
                <a:ea typeface="+mn-ea"/>
                <a:cs typeface="+mn-cs"/>
              </a:endParaRPr>
            </a:p>
          </p:txBody>
        </p:sp>
      </p:grpSp>
      <p:sp>
        <p:nvSpPr>
          <p:cNvPr id="2" name="Title 1">
            <a:extLst>
              <a:ext uri="{FF2B5EF4-FFF2-40B4-BE49-F238E27FC236}">
                <a16:creationId xmlns:a16="http://schemas.microsoft.com/office/drawing/2014/main" id="{07CA7178-9881-16FA-9C32-89694D467306}"/>
              </a:ext>
            </a:extLst>
          </p:cNvPr>
          <p:cNvSpPr>
            <a:spLocks noGrp="1"/>
          </p:cNvSpPr>
          <p:nvPr>
            <p:ph type="title"/>
          </p:nvPr>
        </p:nvSpPr>
        <p:spPr/>
        <p:txBody>
          <a:bodyPr/>
          <a:lstStyle/>
          <a:p>
            <a:r>
              <a:rPr lang="en-GB" dirty="0"/>
              <a:t>Scope and Lifetime of variables</a:t>
            </a:r>
            <a:endParaRPr lang="en-IN" dirty="0"/>
          </a:p>
        </p:txBody>
      </p:sp>
      <p:pic>
        <p:nvPicPr>
          <p:cNvPr id="12" name="Picture 11">
            <a:extLst>
              <a:ext uri="{FF2B5EF4-FFF2-40B4-BE49-F238E27FC236}">
                <a16:creationId xmlns:a16="http://schemas.microsoft.com/office/drawing/2014/main" id="{F182853A-E15B-AEBA-D9BD-4B80B5BC4F48}"/>
              </a:ext>
            </a:extLst>
          </p:cNvPr>
          <p:cNvPicPr>
            <a:picLocks noChangeAspect="1"/>
          </p:cNvPicPr>
          <p:nvPr/>
        </p:nvPicPr>
        <p:blipFill>
          <a:blip r:embed="rId6"/>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286832572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997A5F24-89C5-43D4-BEC6-EF92C321FB1E}"/>
              </a:ext>
            </a:extLst>
          </p:cNvPr>
          <p:cNvSpPr/>
          <p:nvPr/>
        </p:nvSpPr>
        <p:spPr>
          <a:xfrm>
            <a:off x="1016000" y="1126067"/>
            <a:ext cx="7924800" cy="4038600"/>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Franklin Gothic Book" panose="020B0503020102020204"/>
              <a:ea typeface="+mn-ea"/>
              <a:cs typeface="+mn-cs"/>
            </a:endParaRPr>
          </a:p>
        </p:txBody>
      </p:sp>
      <p:sp>
        <p:nvSpPr>
          <p:cNvPr id="2" name="Title 1">
            <a:extLst>
              <a:ext uri="{FF2B5EF4-FFF2-40B4-BE49-F238E27FC236}">
                <a16:creationId xmlns:a16="http://schemas.microsoft.com/office/drawing/2014/main" id="{E3A02901-D9B8-19D3-EB33-51B80C75AD1A}"/>
              </a:ext>
            </a:extLst>
          </p:cNvPr>
          <p:cNvSpPr>
            <a:spLocks noGrp="1"/>
          </p:cNvSpPr>
          <p:nvPr>
            <p:ph type="title"/>
          </p:nvPr>
        </p:nvSpPr>
        <p:spPr/>
        <p:txBody>
          <a:bodyPr/>
          <a:lstStyle/>
          <a:p>
            <a:r>
              <a:rPr lang="en-GB" dirty="0"/>
              <a:t>Scope and Lifetime of variables</a:t>
            </a:r>
            <a:endParaRPr lang="en-IN" dirty="0"/>
          </a:p>
        </p:txBody>
      </p:sp>
      <p:pic>
        <p:nvPicPr>
          <p:cNvPr id="5" name="Picture 4">
            <a:extLst>
              <a:ext uri="{FF2B5EF4-FFF2-40B4-BE49-F238E27FC236}">
                <a16:creationId xmlns:a16="http://schemas.microsoft.com/office/drawing/2014/main" id="{FCD3C158-4A16-A84C-32C7-11F0DEDC4AB9}"/>
              </a:ext>
            </a:extLst>
          </p:cNvPr>
          <p:cNvPicPr>
            <a:picLocks noChangeAspect="1"/>
          </p:cNvPicPr>
          <p:nvPr/>
        </p:nvPicPr>
        <p:blipFill>
          <a:blip r:embed="rId3"/>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338393020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96AFE3D8-534F-41C7-9076-47CA63BC493A}"/>
              </a:ext>
            </a:extLst>
          </p:cNvPr>
          <p:cNvSpPr/>
          <p:nvPr/>
        </p:nvSpPr>
        <p:spPr>
          <a:xfrm>
            <a:off x="1079159" y="1310639"/>
            <a:ext cx="7465401" cy="4565227"/>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Franklin Gothic Book" panose="020B0503020102020204"/>
              <a:ea typeface="+mn-ea"/>
              <a:cs typeface="+mn-cs"/>
            </a:endParaRPr>
          </a:p>
        </p:txBody>
      </p:sp>
      <p:sp>
        <p:nvSpPr>
          <p:cNvPr id="2" name="Title 1">
            <a:extLst>
              <a:ext uri="{FF2B5EF4-FFF2-40B4-BE49-F238E27FC236}">
                <a16:creationId xmlns:a16="http://schemas.microsoft.com/office/drawing/2014/main" id="{1AD4F8C3-8F8B-1288-E13F-0D21A63FB3F4}"/>
              </a:ext>
            </a:extLst>
          </p:cNvPr>
          <p:cNvSpPr>
            <a:spLocks noGrp="1"/>
          </p:cNvSpPr>
          <p:nvPr>
            <p:ph type="title"/>
          </p:nvPr>
        </p:nvSpPr>
        <p:spPr/>
        <p:txBody>
          <a:bodyPr/>
          <a:lstStyle/>
          <a:p>
            <a:r>
              <a:rPr lang="en-GB" dirty="0"/>
              <a:t>Scope and Lifetime of variables</a:t>
            </a:r>
            <a:endParaRPr lang="en-IN" dirty="0"/>
          </a:p>
        </p:txBody>
      </p:sp>
      <p:pic>
        <p:nvPicPr>
          <p:cNvPr id="5" name="Picture 4">
            <a:extLst>
              <a:ext uri="{FF2B5EF4-FFF2-40B4-BE49-F238E27FC236}">
                <a16:creationId xmlns:a16="http://schemas.microsoft.com/office/drawing/2014/main" id="{659A3A2C-54FF-39DB-73DD-D619600E516E}"/>
              </a:ext>
            </a:extLst>
          </p:cNvPr>
          <p:cNvPicPr>
            <a:picLocks noChangeAspect="1"/>
          </p:cNvPicPr>
          <p:nvPr/>
        </p:nvPicPr>
        <p:blipFill>
          <a:blip r:embed="rId3"/>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53708966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981D9-3DE5-4377-B9C7-22C07839E1DD}"/>
              </a:ext>
            </a:extLst>
          </p:cNvPr>
          <p:cNvSpPr>
            <a:spLocks noGrp="1"/>
          </p:cNvSpPr>
          <p:nvPr>
            <p:ph type="title"/>
          </p:nvPr>
        </p:nvSpPr>
        <p:spPr/>
        <p:txBody>
          <a:bodyPr/>
          <a:lstStyle/>
          <a:p>
            <a:r>
              <a:rPr lang="en-US" dirty="0"/>
              <a:t>Types of Arguments</a:t>
            </a:r>
            <a:endParaRPr lang="en-IN" dirty="0"/>
          </a:p>
        </p:txBody>
      </p:sp>
      <p:sp>
        <p:nvSpPr>
          <p:cNvPr id="5" name="Content Placeholder 4">
            <a:extLst>
              <a:ext uri="{FF2B5EF4-FFF2-40B4-BE49-F238E27FC236}">
                <a16:creationId xmlns:a16="http://schemas.microsoft.com/office/drawing/2014/main" id="{28026219-39B4-9045-D39D-4446A2D68AB1}"/>
              </a:ext>
            </a:extLst>
          </p:cNvPr>
          <p:cNvSpPr>
            <a:spLocks noGrp="1"/>
          </p:cNvSpPr>
          <p:nvPr>
            <p:ph idx="1"/>
          </p:nvPr>
        </p:nvSpPr>
        <p:spPr/>
        <p:txBody>
          <a:bodyPr/>
          <a:lstStyle/>
          <a:p>
            <a:r>
              <a:rPr lang="en-US" dirty="0"/>
              <a:t>There are 4 types are actual arguments are allowed In Python.</a:t>
            </a:r>
            <a:endParaRPr lang="en-IN" dirty="0"/>
          </a:p>
          <a:p>
            <a:pPr lvl="1"/>
            <a:r>
              <a:rPr lang="en-US" dirty="0"/>
              <a:t>Positional Arguments</a:t>
            </a:r>
            <a:endParaRPr lang="en-IN" dirty="0"/>
          </a:p>
          <a:p>
            <a:pPr lvl="1"/>
            <a:r>
              <a:rPr lang="en-US" dirty="0"/>
              <a:t>Keyword Arguments</a:t>
            </a:r>
            <a:endParaRPr lang="en-IN" dirty="0"/>
          </a:p>
          <a:p>
            <a:pPr lvl="1"/>
            <a:r>
              <a:rPr lang="en-US" dirty="0"/>
              <a:t>Default Arguments</a:t>
            </a:r>
            <a:endParaRPr lang="en-IN" dirty="0"/>
          </a:p>
          <a:p>
            <a:pPr lvl="1"/>
            <a:r>
              <a:rPr lang="en-US" dirty="0"/>
              <a:t>Variable length Arguments</a:t>
            </a:r>
            <a:endParaRPr lang="en-IN" dirty="0"/>
          </a:p>
          <a:p>
            <a:endParaRPr lang="en-IN" dirty="0"/>
          </a:p>
        </p:txBody>
      </p:sp>
      <p:pic>
        <p:nvPicPr>
          <p:cNvPr id="3" name="Picture 2">
            <a:extLst>
              <a:ext uri="{FF2B5EF4-FFF2-40B4-BE49-F238E27FC236}">
                <a16:creationId xmlns:a16="http://schemas.microsoft.com/office/drawing/2014/main" id="{DDEE6C15-AB82-5325-9D83-536157162D25}"/>
              </a:ext>
            </a:extLst>
          </p:cNvPr>
          <p:cNvPicPr>
            <a:picLocks noChangeAspect="1"/>
          </p:cNvPicPr>
          <p:nvPr/>
        </p:nvPicPr>
        <p:blipFill>
          <a:blip r:embed="rId2"/>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266439949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C5668-78EF-4FF1-A720-4DCA1D1B3956}"/>
              </a:ext>
            </a:extLst>
          </p:cNvPr>
          <p:cNvSpPr>
            <a:spLocks noGrp="1"/>
          </p:cNvSpPr>
          <p:nvPr>
            <p:ph type="title"/>
          </p:nvPr>
        </p:nvSpPr>
        <p:spPr/>
        <p:txBody>
          <a:bodyPr/>
          <a:lstStyle/>
          <a:p>
            <a:r>
              <a:rPr lang="en-US" dirty="0"/>
              <a:t>Positional Arguments:</a:t>
            </a:r>
            <a:endParaRPr lang="en-IN" dirty="0"/>
          </a:p>
        </p:txBody>
      </p:sp>
      <p:sp>
        <p:nvSpPr>
          <p:cNvPr id="5" name="Content Placeholder 4">
            <a:extLst>
              <a:ext uri="{FF2B5EF4-FFF2-40B4-BE49-F238E27FC236}">
                <a16:creationId xmlns:a16="http://schemas.microsoft.com/office/drawing/2014/main" id="{4C545831-48FD-C25B-2976-1A53C4A4FA16}"/>
              </a:ext>
            </a:extLst>
          </p:cNvPr>
          <p:cNvSpPr>
            <a:spLocks noGrp="1"/>
          </p:cNvSpPr>
          <p:nvPr>
            <p:ph idx="1"/>
          </p:nvPr>
        </p:nvSpPr>
        <p:spPr/>
        <p:txBody>
          <a:bodyPr/>
          <a:lstStyle/>
          <a:p>
            <a:r>
              <a:rPr lang="en-US" dirty="0"/>
              <a:t>These are the arguments passed to function in correct positional order.</a:t>
            </a:r>
          </a:p>
          <a:p>
            <a:pPr lvl="0"/>
            <a:r>
              <a:rPr lang="en-US" dirty="0"/>
              <a:t>The number of arguments and position of arguments must be matched. If we change the order then result may be changed and if number of arguments differ, then we will get error.</a:t>
            </a:r>
            <a:endParaRPr lang="en-IN" dirty="0"/>
          </a:p>
          <a:p>
            <a:endParaRPr lang="en-IN" dirty="0"/>
          </a:p>
        </p:txBody>
      </p:sp>
      <p:sp>
        <p:nvSpPr>
          <p:cNvPr id="3" name="TextBox 2">
            <a:extLst>
              <a:ext uri="{FF2B5EF4-FFF2-40B4-BE49-F238E27FC236}">
                <a16:creationId xmlns:a16="http://schemas.microsoft.com/office/drawing/2014/main" id="{5506162D-66EE-4DE4-A0CE-72F3011F2F67}"/>
              </a:ext>
            </a:extLst>
          </p:cNvPr>
          <p:cNvSpPr txBox="1"/>
          <p:nvPr/>
        </p:nvSpPr>
        <p:spPr>
          <a:xfrm>
            <a:off x="262467" y="911754"/>
            <a:ext cx="11201400" cy="923330"/>
          </a:xfrm>
          <a:prstGeom prst="rect">
            <a:avLst/>
          </a:prstGeom>
          <a:noFill/>
        </p:spPr>
        <p:txBody>
          <a:bodyPr wrap="square" rtlCol="0">
            <a:spAutoFit/>
          </a:bodyPr>
          <a:lstStyle/>
          <a:p>
            <a:pPr marL="571500" indent="-571500">
              <a:buFont typeface="Arial" panose="020B0604020202020204" pitchFamily="34" charset="0"/>
              <a:buChar char="•"/>
            </a:pPr>
            <a:endParaRPr lang="en-US" dirty="0"/>
          </a:p>
          <a:p>
            <a:endParaRPr lang="en-IN" dirty="0"/>
          </a:p>
          <a:p>
            <a:endParaRPr lang="en-IN" dirty="0"/>
          </a:p>
        </p:txBody>
      </p:sp>
      <p:pic>
        <p:nvPicPr>
          <p:cNvPr id="6" name="Picture 5">
            <a:extLst>
              <a:ext uri="{FF2B5EF4-FFF2-40B4-BE49-F238E27FC236}">
                <a16:creationId xmlns:a16="http://schemas.microsoft.com/office/drawing/2014/main" id="{27DD170E-68EC-41DA-4331-96EA9E60AC5B}"/>
              </a:ext>
            </a:extLst>
          </p:cNvPr>
          <p:cNvPicPr>
            <a:picLocks noChangeAspect="1"/>
          </p:cNvPicPr>
          <p:nvPr/>
        </p:nvPicPr>
        <p:blipFill>
          <a:blip r:embed="rId2"/>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1058273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8458E35-39C8-4AFC-884E-BDAC25F864F3}"/>
              </a:ext>
            </a:extLst>
          </p:cNvPr>
          <p:cNvSpPr/>
          <p:nvPr/>
        </p:nvSpPr>
        <p:spPr>
          <a:xfrm>
            <a:off x="7834402" y="3654494"/>
            <a:ext cx="3065930" cy="1999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ABF0EEF5-65E0-4437-B5FC-5E71C8D645F5}"/>
              </a:ext>
            </a:extLst>
          </p:cNvPr>
          <p:cNvSpPr/>
          <p:nvPr/>
        </p:nvSpPr>
        <p:spPr>
          <a:xfrm>
            <a:off x="874718" y="3639254"/>
            <a:ext cx="3065930" cy="1999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E9B67453-C540-4BD4-AC74-1F63A36AA277}"/>
              </a:ext>
            </a:extLst>
          </p:cNvPr>
          <p:cNvSpPr/>
          <p:nvPr/>
        </p:nvSpPr>
        <p:spPr>
          <a:xfrm>
            <a:off x="4377468" y="3654494"/>
            <a:ext cx="3065930" cy="1999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768D2949-BCBA-4627-8210-13C39172B332}"/>
              </a:ext>
            </a:extLst>
          </p:cNvPr>
          <p:cNvSpPr>
            <a:spLocks noGrp="1"/>
          </p:cNvSpPr>
          <p:nvPr>
            <p:ph type="title"/>
          </p:nvPr>
        </p:nvSpPr>
        <p:spPr/>
        <p:txBody>
          <a:bodyPr/>
          <a:lstStyle/>
          <a:p>
            <a:r>
              <a:rPr lang="en-US" dirty="0"/>
              <a:t>List Functions</a:t>
            </a:r>
            <a:endParaRPr lang="en-IN" dirty="0"/>
          </a:p>
        </p:txBody>
      </p:sp>
      <p:grpSp>
        <p:nvGrpSpPr>
          <p:cNvPr id="7" name="object 3">
            <a:extLst>
              <a:ext uri="{FF2B5EF4-FFF2-40B4-BE49-F238E27FC236}">
                <a16:creationId xmlns:a16="http://schemas.microsoft.com/office/drawing/2014/main" id="{E655E9D7-9B8C-4760-92F6-03638EE594A9}"/>
              </a:ext>
            </a:extLst>
          </p:cNvPr>
          <p:cNvGrpSpPr/>
          <p:nvPr/>
        </p:nvGrpSpPr>
        <p:grpSpPr>
          <a:xfrm>
            <a:off x="943744" y="1253595"/>
            <a:ext cx="9491133" cy="2384960"/>
            <a:chOff x="280797" y="2102373"/>
            <a:chExt cx="7592059" cy="1539240"/>
          </a:xfrm>
        </p:grpSpPr>
        <p:sp>
          <p:nvSpPr>
            <p:cNvPr id="8" name="object 4">
              <a:extLst>
                <a:ext uri="{FF2B5EF4-FFF2-40B4-BE49-F238E27FC236}">
                  <a16:creationId xmlns:a16="http://schemas.microsoft.com/office/drawing/2014/main" id="{4DFFD974-8CD4-49F4-8022-8E50840208CA}"/>
                </a:ext>
              </a:extLst>
            </p:cNvPr>
            <p:cNvSpPr/>
            <p:nvPr/>
          </p:nvSpPr>
          <p:spPr>
            <a:xfrm>
              <a:off x="477668" y="2102373"/>
              <a:ext cx="6331499" cy="1538850"/>
            </a:xfrm>
            <a:prstGeom prst="rect">
              <a:avLst/>
            </a:prstGeom>
            <a:blipFill>
              <a:blip r:embed="rId2" cstate="print"/>
              <a:stretch>
                <a:fillRect/>
              </a:stretch>
            </a:blipFill>
          </p:spPr>
          <p:txBody>
            <a:bodyPr wrap="square" lIns="0" tIns="0" rIns="0" bIns="0" rtlCol="0"/>
            <a:lstStyle/>
            <a:p>
              <a:endParaRPr/>
            </a:p>
          </p:txBody>
        </p:sp>
        <p:sp>
          <p:nvSpPr>
            <p:cNvPr id="9" name="object 5">
              <a:extLst>
                <a:ext uri="{FF2B5EF4-FFF2-40B4-BE49-F238E27FC236}">
                  <a16:creationId xmlns:a16="http://schemas.microsoft.com/office/drawing/2014/main" id="{E5AEFE11-7A60-457F-8ACA-AFF4C5912665}"/>
                </a:ext>
              </a:extLst>
            </p:cNvPr>
            <p:cNvSpPr/>
            <p:nvPr/>
          </p:nvSpPr>
          <p:spPr>
            <a:xfrm>
              <a:off x="280797" y="2642996"/>
              <a:ext cx="7592059" cy="734060"/>
            </a:xfrm>
            <a:custGeom>
              <a:avLst/>
              <a:gdLst/>
              <a:ahLst/>
              <a:cxnLst/>
              <a:rect l="l" t="t" r="r" b="b"/>
              <a:pathLst>
                <a:path w="7592059" h="734060">
                  <a:moveTo>
                    <a:pt x="7567803" y="0"/>
                  </a:moveTo>
                  <a:lnTo>
                    <a:pt x="24003" y="0"/>
                  </a:lnTo>
                  <a:lnTo>
                    <a:pt x="14658" y="1893"/>
                  </a:lnTo>
                  <a:lnTo>
                    <a:pt x="7029" y="7048"/>
                  </a:lnTo>
                  <a:lnTo>
                    <a:pt x="1885" y="14680"/>
                  </a:lnTo>
                  <a:lnTo>
                    <a:pt x="0" y="24002"/>
                  </a:lnTo>
                  <a:lnTo>
                    <a:pt x="0" y="709802"/>
                  </a:lnTo>
                  <a:lnTo>
                    <a:pt x="1885" y="719125"/>
                  </a:lnTo>
                  <a:lnTo>
                    <a:pt x="7029" y="726757"/>
                  </a:lnTo>
                  <a:lnTo>
                    <a:pt x="14658" y="731912"/>
                  </a:lnTo>
                  <a:lnTo>
                    <a:pt x="24003" y="733805"/>
                  </a:lnTo>
                  <a:lnTo>
                    <a:pt x="7567803" y="733805"/>
                  </a:lnTo>
                  <a:lnTo>
                    <a:pt x="7577125" y="731912"/>
                  </a:lnTo>
                  <a:lnTo>
                    <a:pt x="7584757" y="726757"/>
                  </a:lnTo>
                  <a:lnTo>
                    <a:pt x="7589912" y="719125"/>
                  </a:lnTo>
                  <a:lnTo>
                    <a:pt x="7591806" y="709802"/>
                  </a:lnTo>
                  <a:lnTo>
                    <a:pt x="7591806" y="704976"/>
                  </a:lnTo>
                  <a:lnTo>
                    <a:pt x="28803" y="704976"/>
                  </a:lnTo>
                  <a:lnTo>
                    <a:pt x="28803" y="28828"/>
                  </a:lnTo>
                  <a:lnTo>
                    <a:pt x="7591806" y="28828"/>
                  </a:lnTo>
                  <a:lnTo>
                    <a:pt x="7591806" y="24002"/>
                  </a:lnTo>
                  <a:lnTo>
                    <a:pt x="7589912" y="14680"/>
                  </a:lnTo>
                  <a:lnTo>
                    <a:pt x="7584757" y="7048"/>
                  </a:lnTo>
                  <a:lnTo>
                    <a:pt x="7577125" y="1893"/>
                  </a:lnTo>
                  <a:lnTo>
                    <a:pt x="7567803" y="0"/>
                  </a:lnTo>
                  <a:close/>
                </a:path>
                <a:path w="7592059" h="734060">
                  <a:moveTo>
                    <a:pt x="7591806" y="28828"/>
                  </a:moveTo>
                  <a:lnTo>
                    <a:pt x="7562977" y="28828"/>
                  </a:lnTo>
                  <a:lnTo>
                    <a:pt x="7562977" y="704976"/>
                  </a:lnTo>
                  <a:lnTo>
                    <a:pt x="7591806" y="704976"/>
                  </a:lnTo>
                  <a:lnTo>
                    <a:pt x="7591806" y="28828"/>
                  </a:lnTo>
                  <a:close/>
                </a:path>
                <a:path w="7592059" h="734060">
                  <a:moveTo>
                    <a:pt x="7553452" y="38353"/>
                  </a:moveTo>
                  <a:lnTo>
                    <a:pt x="38404" y="38353"/>
                  </a:lnTo>
                  <a:lnTo>
                    <a:pt x="38404" y="695451"/>
                  </a:lnTo>
                  <a:lnTo>
                    <a:pt x="7553452" y="695451"/>
                  </a:lnTo>
                  <a:lnTo>
                    <a:pt x="7553452" y="685800"/>
                  </a:lnTo>
                  <a:lnTo>
                    <a:pt x="48006" y="685800"/>
                  </a:lnTo>
                  <a:lnTo>
                    <a:pt x="48006" y="48005"/>
                  </a:lnTo>
                  <a:lnTo>
                    <a:pt x="7553452" y="48005"/>
                  </a:lnTo>
                  <a:lnTo>
                    <a:pt x="7553452" y="38353"/>
                  </a:lnTo>
                  <a:close/>
                </a:path>
                <a:path w="7592059" h="734060">
                  <a:moveTo>
                    <a:pt x="7553452" y="48005"/>
                  </a:moveTo>
                  <a:lnTo>
                    <a:pt x="7543800" y="48005"/>
                  </a:lnTo>
                  <a:lnTo>
                    <a:pt x="7543800" y="685800"/>
                  </a:lnTo>
                  <a:lnTo>
                    <a:pt x="7553452" y="685800"/>
                  </a:lnTo>
                  <a:lnTo>
                    <a:pt x="7553452" y="48005"/>
                  </a:lnTo>
                  <a:close/>
                </a:path>
              </a:pathLst>
            </a:custGeom>
            <a:solidFill>
              <a:srgbClr val="C54746"/>
            </a:solidFill>
          </p:spPr>
          <p:txBody>
            <a:bodyPr wrap="square" lIns="0" tIns="0" rIns="0" bIns="0" rtlCol="0"/>
            <a:lstStyle/>
            <a:p>
              <a:endParaRPr/>
            </a:p>
          </p:txBody>
        </p:sp>
      </p:grpSp>
      <p:pic>
        <p:nvPicPr>
          <p:cNvPr id="3" name="Picture 2">
            <a:extLst>
              <a:ext uri="{FF2B5EF4-FFF2-40B4-BE49-F238E27FC236}">
                <a16:creationId xmlns:a16="http://schemas.microsoft.com/office/drawing/2014/main" id="{980F5370-589C-4BB9-AE93-A63FAC92422E}"/>
              </a:ext>
            </a:extLst>
          </p:cNvPr>
          <p:cNvPicPr>
            <a:picLocks noChangeAspect="1"/>
          </p:cNvPicPr>
          <p:nvPr/>
        </p:nvPicPr>
        <p:blipFill>
          <a:blip r:embed="rId3"/>
          <a:stretch>
            <a:fillRect/>
          </a:stretch>
        </p:blipFill>
        <p:spPr>
          <a:xfrm>
            <a:off x="4474944" y="3771035"/>
            <a:ext cx="2825018" cy="1766651"/>
          </a:xfrm>
          <a:prstGeom prst="rect">
            <a:avLst/>
          </a:prstGeom>
        </p:spPr>
      </p:pic>
      <p:pic>
        <p:nvPicPr>
          <p:cNvPr id="5" name="Picture 4">
            <a:extLst>
              <a:ext uri="{FF2B5EF4-FFF2-40B4-BE49-F238E27FC236}">
                <a16:creationId xmlns:a16="http://schemas.microsoft.com/office/drawing/2014/main" id="{BB007D06-07F6-45A0-A4F6-10CC3A14FEFA}"/>
              </a:ext>
            </a:extLst>
          </p:cNvPr>
          <p:cNvPicPr>
            <a:picLocks noChangeAspect="1"/>
          </p:cNvPicPr>
          <p:nvPr/>
        </p:nvPicPr>
        <p:blipFill>
          <a:blip r:embed="rId4"/>
          <a:stretch>
            <a:fillRect/>
          </a:stretch>
        </p:blipFill>
        <p:spPr>
          <a:xfrm>
            <a:off x="1015290" y="3854624"/>
            <a:ext cx="2671896" cy="1599474"/>
          </a:xfrm>
          <a:prstGeom prst="rect">
            <a:avLst/>
          </a:prstGeom>
        </p:spPr>
      </p:pic>
      <p:pic>
        <p:nvPicPr>
          <p:cNvPr id="6" name="Picture 5">
            <a:extLst>
              <a:ext uri="{FF2B5EF4-FFF2-40B4-BE49-F238E27FC236}">
                <a16:creationId xmlns:a16="http://schemas.microsoft.com/office/drawing/2014/main" id="{EBCC9145-6F65-4516-9B95-FFBB5860BBFB}"/>
              </a:ext>
            </a:extLst>
          </p:cNvPr>
          <p:cNvPicPr>
            <a:picLocks noChangeAspect="1"/>
          </p:cNvPicPr>
          <p:nvPr/>
        </p:nvPicPr>
        <p:blipFill>
          <a:blip r:embed="rId5"/>
          <a:stretch>
            <a:fillRect/>
          </a:stretch>
        </p:blipFill>
        <p:spPr>
          <a:xfrm>
            <a:off x="8097821" y="3853321"/>
            <a:ext cx="2545977" cy="1602080"/>
          </a:xfrm>
          <a:prstGeom prst="rect">
            <a:avLst/>
          </a:prstGeom>
        </p:spPr>
      </p:pic>
      <p:pic>
        <p:nvPicPr>
          <p:cNvPr id="12" name="Picture 11">
            <a:extLst>
              <a:ext uri="{FF2B5EF4-FFF2-40B4-BE49-F238E27FC236}">
                <a16:creationId xmlns:a16="http://schemas.microsoft.com/office/drawing/2014/main" id="{EBE8D03E-F69D-2F26-D14D-BD749324F2DA}"/>
              </a:ext>
            </a:extLst>
          </p:cNvPr>
          <p:cNvPicPr>
            <a:picLocks noChangeAspect="1"/>
          </p:cNvPicPr>
          <p:nvPr/>
        </p:nvPicPr>
        <p:blipFill>
          <a:blip r:embed="rId6"/>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12016859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5CBBE9-C47F-4C1B-BAED-6859CD8502C5}"/>
              </a:ext>
            </a:extLst>
          </p:cNvPr>
          <p:cNvPicPr>
            <a:picLocks noChangeAspect="1"/>
          </p:cNvPicPr>
          <p:nvPr/>
        </p:nvPicPr>
        <p:blipFill>
          <a:blip r:embed="rId2"/>
          <a:stretch>
            <a:fillRect/>
          </a:stretch>
        </p:blipFill>
        <p:spPr>
          <a:xfrm>
            <a:off x="722425" y="1031895"/>
            <a:ext cx="5637735" cy="5020398"/>
          </a:xfrm>
          <a:prstGeom prst="rect">
            <a:avLst/>
          </a:prstGeom>
        </p:spPr>
      </p:pic>
      <p:sp>
        <p:nvSpPr>
          <p:cNvPr id="2" name="Title 1">
            <a:extLst>
              <a:ext uri="{FF2B5EF4-FFF2-40B4-BE49-F238E27FC236}">
                <a16:creationId xmlns:a16="http://schemas.microsoft.com/office/drawing/2014/main" id="{3F45A09E-CF61-E341-3970-01D44C499348}"/>
              </a:ext>
            </a:extLst>
          </p:cNvPr>
          <p:cNvSpPr>
            <a:spLocks noGrp="1"/>
          </p:cNvSpPr>
          <p:nvPr>
            <p:ph type="title"/>
          </p:nvPr>
        </p:nvSpPr>
        <p:spPr/>
        <p:txBody>
          <a:bodyPr/>
          <a:lstStyle/>
          <a:p>
            <a:r>
              <a:rPr lang="en-US" dirty="0"/>
              <a:t>Positional Arguments:</a:t>
            </a:r>
            <a:endParaRPr lang="en-IN" dirty="0"/>
          </a:p>
        </p:txBody>
      </p:sp>
      <p:pic>
        <p:nvPicPr>
          <p:cNvPr id="5" name="Picture 4">
            <a:extLst>
              <a:ext uri="{FF2B5EF4-FFF2-40B4-BE49-F238E27FC236}">
                <a16:creationId xmlns:a16="http://schemas.microsoft.com/office/drawing/2014/main" id="{BA8EFF95-7203-8E20-3E54-9C79796C71BB}"/>
              </a:ext>
            </a:extLst>
          </p:cNvPr>
          <p:cNvPicPr>
            <a:picLocks noChangeAspect="1"/>
          </p:cNvPicPr>
          <p:nvPr/>
        </p:nvPicPr>
        <p:blipFill>
          <a:blip r:embed="rId3"/>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52197762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0D8F8-1AFD-4DC3-9AB3-9078C2E78890}"/>
              </a:ext>
            </a:extLst>
          </p:cNvPr>
          <p:cNvSpPr>
            <a:spLocks noGrp="1"/>
          </p:cNvSpPr>
          <p:nvPr>
            <p:ph type="title"/>
          </p:nvPr>
        </p:nvSpPr>
        <p:spPr/>
        <p:txBody>
          <a:bodyPr/>
          <a:lstStyle/>
          <a:p>
            <a:r>
              <a:rPr lang="en-US" dirty="0"/>
              <a:t>Keyword Arguments:</a:t>
            </a:r>
            <a:endParaRPr lang="en-IN" dirty="0"/>
          </a:p>
        </p:txBody>
      </p:sp>
      <p:sp>
        <p:nvSpPr>
          <p:cNvPr id="5" name="Content Placeholder 4">
            <a:extLst>
              <a:ext uri="{FF2B5EF4-FFF2-40B4-BE49-F238E27FC236}">
                <a16:creationId xmlns:a16="http://schemas.microsoft.com/office/drawing/2014/main" id="{837E860B-773B-A9AF-DA50-75B486217375}"/>
              </a:ext>
            </a:extLst>
          </p:cNvPr>
          <p:cNvSpPr>
            <a:spLocks noGrp="1"/>
          </p:cNvSpPr>
          <p:nvPr>
            <p:ph idx="1"/>
          </p:nvPr>
        </p:nvSpPr>
        <p:spPr/>
        <p:txBody>
          <a:bodyPr/>
          <a:lstStyle/>
          <a:p>
            <a:pPr marL="457200" indent="-457200">
              <a:buFont typeface="Arial" panose="020B0604020202020204" pitchFamily="34" charset="0"/>
              <a:buChar char="•"/>
            </a:pPr>
            <a:r>
              <a:rPr lang="en-US" sz="1800" dirty="0"/>
              <a:t>We can pass argument values by keyword </a:t>
            </a:r>
            <a:r>
              <a:rPr lang="en-US" sz="1800" dirty="0" err="1"/>
              <a:t>i.e</a:t>
            </a:r>
            <a:r>
              <a:rPr lang="en-US" sz="1800" dirty="0"/>
              <a:t>, by parameter name.</a:t>
            </a:r>
          </a:p>
          <a:p>
            <a:pPr marL="457200" indent="-457200">
              <a:buFont typeface="Arial" panose="020B0604020202020204" pitchFamily="34" charset="0"/>
              <a:buChar char="•"/>
            </a:pPr>
            <a:r>
              <a:rPr lang="en-US" sz="1800" dirty="0"/>
              <a:t>Here the order of arguments is not important but number of arguments must be matched.</a:t>
            </a:r>
          </a:p>
          <a:p>
            <a:pPr marL="457200" indent="-457200">
              <a:buFont typeface="Arial" panose="020B0604020202020204" pitchFamily="34" charset="0"/>
              <a:buChar char="•"/>
            </a:pPr>
            <a:r>
              <a:rPr lang="en-US" sz="1800" b="1" dirty="0"/>
              <a:t>Note; </a:t>
            </a:r>
            <a:r>
              <a:rPr lang="en-US" sz="1800" dirty="0"/>
              <a:t>We can use both positional and keyword arguments at the same time. But first we have to take positional arguments and then keyword arguments, else we will get </a:t>
            </a:r>
            <a:r>
              <a:rPr lang="en-US" sz="1800" dirty="0" err="1"/>
              <a:t>syntaxerror</a:t>
            </a:r>
            <a:r>
              <a:rPr lang="en-US" sz="1800" dirty="0"/>
              <a:t>.</a:t>
            </a:r>
            <a:endParaRPr lang="en-IN" sz="1800" dirty="0"/>
          </a:p>
          <a:p>
            <a:endParaRPr lang="en-IN" dirty="0"/>
          </a:p>
        </p:txBody>
      </p:sp>
      <p:pic>
        <p:nvPicPr>
          <p:cNvPr id="3" name="Picture 2">
            <a:extLst>
              <a:ext uri="{FF2B5EF4-FFF2-40B4-BE49-F238E27FC236}">
                <a16:creationId xmlns:a16="http://schemas.microsoft.com/office/drawing/2014/main" id="{3846C2FA-E71F-8DDC-8020-3F944B0F7CD8}"/>
              </a:ext>
            </a:extLst>
          </p:cNvPr>
          <p:cNvPicPr>
            <a:picLocks noChangeAspect="1"/>
          </p:cNvPicPr>
          <p:nvPr/>
        </p:nvPicPr>
        <p:blipFill>
          <a:blip r:embed="rId2"/>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52567770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a:extLst>
              <a:ext uri="{FF2B5EF4-FFF2-40B4-BE49-F238E27FC236}">
                <a16:creationId xmlns:a16="http://schemas.microsoft.com/office/drawing/2014/main" id="{B6288320-B861-4731-8823-30D20ECD1EB8}"/>
              </a:ext>
            </a:extLst>
          </p:cNvPr>
          <p:cNvGrpSpPr/>
          <p:nvPr/>
        </p:nvGrpSpPr>
        <p:grpSpPr>
          <a:xfrm>
            <a:off x="921173" y="1603586"/>
            <a:ext cx="6248400" cy="3650827"/>
            <a:chOff x="1371600" y="1447800"/>
            <a:chExt cx="4173220" cy="2306320"/>
          </a:xfrm>
        </p:grpSpPr>
        <p:sp>
          <p:nvSpPr>
            <p:cNvPr id="5" name="object 5">
              <a:extLst>
                <a:ext uri="{FF2B5EF4-FFF2-40B4-BE49-F238E27FC236}">
                  <a16:creationId xmlns:a16="http://schemas.microsoft.com/office/drawing/2014/main" id="{00AA7658-635B-48B5-ADE1-0AB43B435F7D}"/>
                </a:ext>
              </a:extLst>
            </p:cNvPr>
            <p:cNvSpPr/>
            <p:nvPr/>
          </p:nvSpPr>
          <p:spPr>
            <a:xfrm>
              <a:off x="1371600" y="1447800"/>
              <a:ext cx="4143755" cy="2305812"/>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Franklin Gothic Book" panose="020B0503020102020204"/>
                <a:ea typeface="+mn-ea"/>
                <a:cs typeface="+mn-cs"/>
              </a:endParaRPr>
            </a:p>
          </p:txBody>
        </p:sp>
        <p:sp>
          <p:nvSpPr>
            <p:cNvPr id="6" name="object 6">
              <a:extLst>
                <a:ext uri="{FF2B5EF4-FFF2-40B4-BE49-F238E27FC236}">
                  <a16:creationId xmlns:a16="http://schemas.microsoft.com/office/drawing/2014/main" id="{887B398D-1202-41FD-A561-154D5EB2F7F8}"/>
                </a:ext>
              </a:extLst>
            </p:cNvPr>
            <p:cNvSpPr/>
            <p:nvPr/>
          </p:nvSpPr>
          <p:spPr>
            <a:xfrm>
              <a:off x="1371600" y="3200400"/>
              <a:ext cx="4172712" cy="457200"/>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Franklin Gothic Book" panose="020B0503020102020204"/>
                <a:ea typeface="+mn-ea"/>
                <a:cs typeface="+mn-cs"/>
              </a:endParaRPr>
            </a:p>
          </p:txBody>
        </p:sp>
      </p:grpSp>
      <p:sp>
        <p:nvSpPr>
          <p:cNvPr id="2" name="Title 1">
            <a:extLst>
              <a:ext uri="{FF2B5EF4-FFF2-40B4-BE49-F238E27FC236}">
                <a16:creationId xmlns:a16="http://schemas.microsoft.com/office/drawing/2014/main" id="{F2C08FC5-59E2-7F2B-61BD-F373AABE16B4}"/>
              </a:ext>
            </a:extLst>
          </p:cNvPr>
          <p:cNvSpPr>
            <a:spLocks noGrp="1"/>
          </p:cNvSpPr>
          <p:nvPr>
            <p:ph type="title"/>
          </p:nvPr>
        </p:nvSpPr>
        <p:spPr/>
        <p:txBody>
          <a:bodyPr/>
          <a:lstStyle/>
          <a:p>
            <a:r>
              <a:rPr lang="en-IN" noProof="0" dirty="0"/>
              <a:t>Keyword Arguments</a:t>
            </a:r>
            <a:endParaRPr lang="en-IN" dirty="0"/>
          </a:p>
        </p:txBody>
      </p:sp>
      <p:pic>
        <p:nvPicPr>
          <p:cNvPr id="3" name="Picture 2">
            <a:extLst>
              <a:ext uri="{FF2B5EF4-FFF2-40B4-BE49-F238E27FC236}">
                <a16:creationId xmlns:a16="http://schemas.microsoft.com/office/drawing/2014/main" id="{BFC7C3D2-F78E-8BC1-8FE6-65CE7BD37D73}"/>
              </a:ext>
            </a:extLst>
          </p:cNvPr>
          <p:cNvPicPr>
            <a:picLocks noChangeAspect="1"/>
          </p:cNvPicPr>
          <p:nvPr/>
        </p:nvPicPr>
        <p:blipFill>
          <a:blip r:embed="rId4"/>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325845294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20C9E3-8991-4A27-A44C-DC0267935CDC}"/>
              </a:ext>
            </a:extLst>
          </p:cNvPr>
          <p:cNvPicPr>
            <a:picLocks noChangeAspect="1"/>
          </p:cNvPicPr>
          <p:nvPr/>
        </p:nvPicPr>
        <p:blipFill>
          <a:blip r:embed="rId2"/>
          <a:stretch>
            <a:fillRect/>
          </a:stretch>
        </p:blipFill>
        <p:spPr>
          <a:xfrm>
            <a:off x="540817" y="1503679"/>
            <a:ext cx="10297157" cy="3511161"/>
          </a:xfrm>
          <a:prstGeom prst="rect">
            <a:avLst/>
          </a:prstGeom>
        </p:spPr>
      </p:pic>
      <p:sp>
        <p:nvSpPr>
          <p:cNvPr id="2" name="Title 1">
            <a:extLst>
              <a:ext uri="{FF2B5EF4-FFF2-40B4-BE49-F238E27FC236}">
                <a16:creationId xmlns:a16="http://schemas.microsoft.com/office/drawing/2014/main" id="{B4C86896-4B93-40A2-880D-ACC2D570330B}"/>
              </a:ext>
            </a:extLst>
          </p:cNvPr>
          <p:cNvSpPr>
            <a:spLocks noGrp="1"/>
          </p:cNvSpPr>
          <p:nvPr>
            <p:ph type="title"/>
          </p:nvPr>
        </p:nvSpPr>
        <p:spPr/>
        <p:txBody>
          <a:bodyPr/>
          <a:lstStyle/>
          <a:p>
            <a:r>
              <a:rPr lang="en-IN" noProof="0" dirty="0"/>
              <a:t>Keyword Arguments</a:t>
            </a:r>
            <a:endParaRPr lang="en-IN" dirty="0"/>
          </a:p>
        </p:txBody>
      </p:sp>
      <p:pic>
        <p:nvPicPr>
          <p:cNvPr id="5" name="Picture 4">
            <a:extLst>
              <a:ext uri="{FF2B5EF4-FFF2-40B4-BE49-F238E27FC236}">
                <a16:creationId xmlns:a16="http://schemas.microsoft.com/office/drawing/2014/main" id="{68F0B55F-1E3A-34C7-1387-00DC8A16DA0F}"/>
              </a:ext>
            </a:extLst>
          </p:cNvPr>
          <p:cNvPicPr>
            <a:picLocks noChangeAspect="1"/>
          </p:cNvPicPr>
          <p:nvPr/>
        </p:nvPicPr>
        <p:blipFill>
          <a:blip r:embed="rId3"/>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258203916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0B8D17-4829-453A-A72D-52A7DD582F3F}"/>
              </a:ext>
            </a:extLst>
          </p:cNvPr>
          <p:cNvPicPr>
            <a:picLocks noChangeAspect="1"/>
          </p:cNvPicPr>
          <p:nvPr/>
        </p:nvPicPr>
        <p:blipFill>
          <a:blip r:embed="rId2"/>
          <a:stretch>
            <a:fillRect/>
          </a:stretch>
        </p:blipFill>
        <p:spPr>
          <a:xfrm>
            <a:off x="558800" y="1038225"/>
            <a:ext cx="9786523" cy="4377359"/>
          </a:xfrm>
          <a:prstGeom prst="rect">
            <a:avLst/>
          </a:prstGeom>
        </p:spPr>
      </p:pic>
      <p:sp>
        <p:nvSpPr>
          <p:cNvPr id="2" name="Title 1">
            <a:extLst>
              <a:ext uri="{FF2B5EF4-FFF2-40B4-BE49-F238E27FC236}">
                <a16:creationId xmlns:a16="http://schemas.microsoft.com/office/drawing/2014/main" id="{ED38EC72-3D8C-AB33-F8B1-DFAD53ACDB84}"/>
              </a:ext>
            </a:extLst>
          </p:cNvPr>
          <p:cNvSpPr>
            <a:spLocks noGrp="1"/>
          </p:cNvSpPr>
          <p:nvPr>
            <p:ph type="title"/>
          </p:nvPr>
        </p:nvSpPr>
        <p:spPr/>
        <p:txBody>
          <a:bodyPr/>
          <a:lstStyle/>
          <a:p>
            <a:r>
              <a:rPr lang="en-IN" noProof="0" dirty="0"/>
              <a:t>Keyword Arguments</a:t>
            </a:r>
            <a:endParaRPr lang="en-IN" dirty="0"/>
          </a:p>
        </p:txBody>
      </p:sp>
      <p:pic>
        <p:nvPicPr>
          <p:cNvPr id="5" name="Picture 4">
            <a:extLst>
              <a:ext uri="{FF2B5EF4-FFF2-40B4-BE49-F238E27FC236}">
                <a16:creationId xmlns:a16="http://schemas.microsoft.com/office/drawing/2014/main" id="{A1A0F275-A5C6-6ED0-F81B-C34B5B088D0E}"/>
              </a:ext>
            </a:extLst>
          </p:cNvPr>
          <p:cNvPicPr>
            <a:picLocks noChangeAspect="1"/>
          </p:cNvPicPr>
          <p:nvPr/>
        </p:nvPicPr>
        <p:blipFill>
          <a:blip r:embed="rId3"/>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47207827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C54B7D47-99B9-4DF3-9C46-BE4BEA794A7C}"/>
              </a:ext>
            </a:extLst>
          </p:cNvPr>
          <p:cNvSpPr txBox="1">
            <a:spLocks noGrp="1"/>
          </p:cNvSpPr>
          <p:nvPr>
            <p:ph type="title"/>
          </p:nvPr>
        </p:nvSpPr>
        <p:spPr/>
        <p:txBody>
          <a:bodyPr/>
          <a:lstStyle/>
          <a:p>
            <a:r>
              <a:rPr lang="en-IN" dirty="0"/>
              <a:t>Default Arguments</a:t>
            </a:r>
            <a:endParaRPr lang="en-IN"/>
          </a:p>
        </p:txBody>
      </p:sp>
      <p:sp>
        <p:nvSpPr>
          <p:cNvPr id="2" name="Content Placeholder 1">
            <a:extLst>
              <a:ext uri="{FF2B5EF4-FFF2-40B4-BE49-F238E27FC236}">
                <a16:creationId xmlns:a16="http://schemas.microsoft.com/office/drawing/2014/main" id="{9D7D2600-76DB-DC2F-0A2E-B37FFF597840}"/>
              </a:ext>
            </a:extLst>
          </p:cNvPr>
          <p:cNvSpPr>
            <a:spLocks noGrp="1"/>
          </p:cNvSpPr>
          <p:nvPr>
            <p:ph idx="1"/>
          </p:nvPr>
        </p:nvSpPr>
        <p:spPr/>
        <p:txBody>
          <a:bodyPr/>
          <a:lstStyle/>
          <a:p>
            <a:pPr lvl="0"/>
            <a:r>
              <a:rPr lang="en-GB" noProof="0" dirty="0"/>
              <a:t>Function arguments can have default values in Python.</a:t>
            </a:r>
          </a:p>
          <a:p>
            <a:pPr lvl="0"/>
            <a:r>
              <a:rPr lang="en-GB" noProof="0" dirty="0"/>
              <a:t>We can provide a default value to an argument by using  the assignment operator (=).</a:t>
            </a:r>
          </a:p>
          <a:p>
            <a:endParaRPr lang="en-IN" dirty="0"/>
          </a:p>
        </p:txBody>
      </p:sp>
      <p:sp>
        <p:nvSpPr>
          <p:cNvPr id="5" name="object 5">
            <a:extLst>
              <a:ext uri="{FF2B5EF4-FFF2-40B4-BE49-F238E27FC236}">
                <a16:creationId xmlns:a16="http://schemas.microsoft.com/office/drawing/2014/main" id="{DC570006-D87C-4475-A59B-E1388A7DE4F5}"/>
              </a:ext>
            </a:extLst>
          </p:cNvPr>
          <p:cNvSpPr/>
          <p:nvPr/>
        </p:nvSpPr>
        <p:spPr>
          <a:xfrm>
            <a:off x="740155" y="2026853"/>
            <a:ext cx="8525766" cy="3378267"/>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Franklin Gothic Book" panose="020B0503020102020204"/>
              <a:ea typeface="+mn-ea"/>
              <a:cs typeface="+mn-cs"/>
            </a:endParaRPr>
          </a:p>
        </p:txBody>
      </p:sp>
      <p:pic>
        <p:nvPicPr>
          <p:cNvPr id="4" name="Picture 3">
            <a:extLst>
              <a:ext uri="{FF2B5EF4-FFF2-40B4-BE49-F238E27FC236}">
                <a16:creationId xmlns:a16="http://schemas.microsoft.com/office/drawing/2014/main" id="{50B20C9F-7146-E1B9-1537-50EFB4E42272}"/>
              </a:ext>
            </a:extLst>
          </p:cNvPr>
          <p:cNvPicPr>
            <a:picLocks noChangeAspect="1"/>
          </p:cNvPicPr>
          <p:nvPr/>
        </p:nvPicPr>
        <p:blipFill>
          <a:blip r:embed="rId3"/>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120875892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A06B292-DC9C-81F1-6451-E8270C9AEB45}"/>
              </a:ext>
            </a:extLst>
          </p:cNvPr>
          <p:cNvSpPr>
            <a:spLocks noGrp="1"/>
          </p:cNvSpPr>
          <p:nvPr>
            <p:ph type="title"/>
          </p:nvPr>
        </p:nvSpPr>
        <p:spPr/>
        <p:txBody>
          <a:bodyPr/>
          <a:lstStyle/>
          <a:p>
            <a:r>
              <a:rPr lang="en-US" noProof="0" dirty="0"/>
              <a:t>Default Arguments:</a:t>
            </a:r>
            <a:endParaRPr lang="en-IN" dirty="0"/>
          </a:p>
        </p:txBody>
      </p:sp>
      <p:sp>
        <p:nvSpPr>
          <p:cNvPr id="3" name="Content Placeholder 2">
            <a:extLst>
              <a:ext uri="{FF2B5EF4-FFF2-40B4-BE49-F238E27FC236}">
                <a16:creationId xmlns:a16="http://schemas.microsoft.com/office/drawing/2014/main" id="{42FC2A73-FC67-BE51-5AD3-7A85F1DCBE6E}"/>
              </a:ext>
            </a:extLst>
          </p:cNvPr>
          <p:cNvSpPr>
            <a:spLocks noGrp="1"/>
          </p:cNvSpPr>
          <p:nvPr>
            <p:ph idx="1"/>
          </p:nvPr>
        </p:nvSpPr>
        <p:spPr/>
        <p:txBody>
          <a:bodyPr/>
          <a:lstStyle/>
          <a:p>
            <a:pPr lvl="0"/>
            <a:r>
              <a:rPr lang="en-US" noProof="0" dirty="0"/>
              <a:t>In this function, the parameter amount does  not have a default value and is required  (mandatory) during a call.</a:t>
            </a:r>
          </a:p>
          <a:p>
            <a:pPr lvl="0"/>
            <a:r>
              <a:rPr lang="en-US" noProof="0" dirty="0"/>
              <a:t>On the other hand, the parameter  </a:t>
            </a:r>
            <a:r>
              <a:rPr lang="en-US" noProof="0" dirty="0" err="1"/>
              <a:t>discountPercentage</a:t>
            </a:r>
            <a:r>
              <a:rPr lang="en-US" noProof="0" dirty="0"/>
              <a:t> has a default value of 0. So,  it is optional during a call.</a:t>
            </a:r>
          </a:p>
          <a:p>
            <a:pPr lvl="0"/>
            <a:r>
              <a:rPr lang="en-US" noProof="0" dirty="0"/>
              <a:t>If a value is provided, it will overwrite the  default value.</a:t>
            </a:r>
          </a:p>
          <a:p>
            <a:pPr lvl="0"/>
            <a:r>
              <a:rPr lang="en-US" noProof="0" dirty="0"/>
              <a:t>Any number of arguments in a function can  have a default value.</a:t>
            </a:r>
          </a:p>
          <a:p>
            <a:endParaRPr lang="en-IN" dirty="0"/>
          </a:p>
        </p:txBody>
      </p:sp>
      <p:pic>
        <p:nvPicPr>
          <p:cNvPr id="2" name="Picture 1">
            <a:extLst>
              <a:ext uri="{FF2B5EF4-FFF2-40B4-BE49-F238E27FC236}">
                <a16:creationId xmlns:a16="http://schemas.microsoft.com/office/drawing/2014/main" id="{1C4A73F4-133D-BF04-8CDF-DC7383E8EC53}"/>
              </a:ext>
            </a:extLst>
          </p:cNvPr>
          <p:cNvPicPr>
            <a:picLocks noChangeAspect="1"/>
          </p:cNvPicPr>
          <p:nvPr/>
        </p:nvPicPr>
        <p:blipFill>
          <a:blip r:embed="rId2"/>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2300406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912D6A3-3C75-246C-1422-8B5774618977}"/>
              </a:ext>
            </a:extLst>
          </p:cNvPr>
          <p:cNvSpPr>
            <a:spLocks noGrp="1"/>
          </p:cNvSpPr>
          <p:nvPr>
            <p:ph type="title"/>
          </p:nvPr>
        </p:nvSpPr>
        <p:spPr/>
        <p:txBody>
          <a:bodyPr/>
          <a:lstStyle/>
          <a:p>
            <a:r>
              <a:rPr lang="en-IN" noProof="0" dirty="0"/>
              <a:t>Default Arguments</a:t>
            </a:r>
            <a:endParaRPr lang="en-IN" dirty="0"/>
          </a:p>
        </p:txBody>
      </p:sp>
      <p:sp>
        <p:nvSpPr>
          <p:cNvPr id="7" name="Content Placeholder 6">
            <a:extLst>
              <a:ext uri="{FF2B5EF4-FFF2-40B4-BE49-F238E27FC236}">
                <a16:creationId xmlns:a16="http://schemas.microsoft.com/office/drawing/2014/main" id="{B8229C86-9BA9-48AB-B5DE-93D8096D1751}"/>
              </a:ext>
            </a:extLst>
          </p:cNvPr>
          <p:cNvSpPr>
            <a:spLocks noGrp="1"/>
          </p:cNvSpPr>
          <p:nvPr>
            <p:ph idx="1"/>
          </p:nvPr>
        </p:nvSpPr>
        <p:spPr/>
        <p:txBody>
          <a:bodyPr/>
          <a:lstStyle/>
          <a:p>
            <a:r>
              <a:rPr lang="en-US" noProof="0" dirty="0"/>
              <a:t>Once we have a default argument, all the  arguments to its right must also have  default values.</a:t>
            </a:r>
          </a:p>
          <a:p>
            <a:endParaRPr lang="en-US" dirty="0"/>
          </a:p>
          <a:p>
            <a:endParaRPr lang="en-US" noProof="0" dirty="0"/>
          </a:p>
          <a:p>
            <a:endParaRPr lang="en-US" dirty="0"/>
          </a:p>
          <a:p>
            <a:endParaRPr lang="en-US" noProof="0" dirty="0"/>
          </a:p>
          <a:p>
            <a:r>
              <a:rPr lang="en-IN" noProof="0" dirty="0" err="1"/>
              <a:t>SyntaxError</a:t>
            </a:r>
            <a:r>
              <a:rPr lang="en-IN" noProof="0" dirty="0"/>
              <a:t>: non-default argument  follows default argument</a:t>
            </a:r>
          </a:p>
          <a:p>
            <a:endParaRPr lang="en-IN" dirty="0"/>
          </a:p>
        </p:txBody>
      </p:sp>
      <p:sp>
        <p:nvSpPr>
          <p:cNvPr id="5" name="object 6">
            <a:extLst>
              <a:ext uri="{FF2B5EF4-FFF2-40B4-BE49-F238E27FC236}">
                <a16:creationId xmlns:a16="http://schemas.microsoft.com/office/drawing/2014/main" id="{A24484A1-4A88-487C-A53D-6D6E12F18606}"/>
              </a:ext>
            </a:extLst>
          </p:cNvPr>
          <p:cNvSpPr/>
          <p:nvPr/>
        </p:nvSpPr>
        <p:spPr>
          <a:xfrm>
            <a:off x="1099680" y="1461615"/>
            <a:ext cx="8398426" cy="1535957"/>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Franklin Gothic Book" panose="020B0503020102020204"/>
              <a:ea typeface="+mn-ea"/>
              <a:cs typeface="+mn-cs"/>
            </a:endParaRPr>
          </a:p>
        </p:txBody>
      </p:sp>
      <p:pic>
        <p:nvPicPr>
          <p:cNvPr id="2" name="Picture 1">
            <a:extLst>
              <a:ext uri="{FF2B5EF4-FFF2-40B4-BE49-F238E27FC236}">
                <a16:creationId xmlns:a16="http://schemas.microsoft.com/office/drawing/2014/main" id="{9366278F-F2D9-C73F-864D-63857441D983}"/>
              </a:ext>
            </a:extLst>
          </p:cNvPr>
          <p:cNvPicPr>
            <a:picLocks noChangeAspect="1"/>
          </p:cNvPicPr>
          <p:nvPr/>
        </p:nvPicPr>
        <p:blipFill>
          <a:blip r:embed="rId3"/>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213062945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9C6E8-F4A0-4F9D-9A4B-E5153ECAD629}"/>
              </a:ext>
            </a:extLst>
          </p:cNvPr>
          <p:cNvSpPr>
            <a:spLocks noGrp="1"/>
          </p:cNvSpPr>
          <p:nvPr>
            <p:ph type="title"/>
          </p:nvPr>
        </p:nvSpPr>
        <p:spPr/>
        <p:txBody>
          <a:bodyPr/>
          <a:lstStyle/>
          <a:p>
            <a:r>
              <a:rPr lang="en-US" dirty="0"/>
              <a:t>Variable Length Arguments:</a:t>
            </a:r>
            <a:endParaRPr lang="en-IN" dirty="0"/>
          </a:p>
        </p:txBody>
      </p:sp>
      <p:sp>
        <p:nvSpPr>
          <p:cNvPr id="5" name="Content Placeholder 4">
            <a:extLst>
              <a:ext uri="{FF2B5EF4-FFF2-40B4-BE49-F238E27FC236}">
                <a16:creationId xmlns:a16="http://schemas.microsoft.com/office/drawing/2014/main" id="{B0C085BC-AFFC-0425-821F-1B58ECC9B02D}"/>
              </a:ext>
            </a:extLst>
          </p:cNvPr>
          <p:cNvSpPr>
            <a:spLocks noGrp="1"/>
          </p:cNvSpPr>
          <p:nvPr>
            <p:ph idx="1"/>
          </p:nvPr>
        </p:nvSpPr>
        <p:spPr/>
        <p:txBody>
          <a:bodyPr/>
          <a:lstStyle/>
          <a:p>
            <a:r>
              <a:rPr lang="en-US" dirty="0"/>
              <a:t>Variable length arguments are those that we can occasionally supply to our function in a variable number.</a:t>
            </a:r>
          </a:p>
          <a:p>
            <a:r>
              <a:rPr lang="en-US" dirty="0"/>
              <a:t>The following symbol can be used to declare an argument of variable length: def </a:t>
            </a:r>
            <a:r>
              <a:rPr lang="en-US" dirty="0" err="1"/>
              <a:t>func</a:t>
            </a:r>
            <a:r>
              <a:rPr lang="en-US" dirty="0"/>
              <a:t>(*n):</a:t>
            </a:r>
          </a:p>
          <a:p>
            <a:r>
              <a:rPr lang="en-US" dirty="0"/>
              <a:t>Any number of parameters, even zero, may be sent to this function when calling it, and all of the values are internally represented as tuples.</a:t>
            </a:r>
            <a:endParaRPr lang="en-IN" dirty="0"/>
          </a:p>
          <a:p>
            <a:endParaRPr lang="en-IN" dirty="0"/>
          </a:p>
        </p:txBody>
      </p:sp>
      <p:pic>
        <p:nvPicPr>
          <p:cNvPr id="3" name="Picture 2">
            <a:extLst>
              <a:ext uri="{FF2B5EF4-FFF2-40B4-BE49-F238E27FC236}">
                <a16:creationId xmlns:a16="http://schemas.microsoft.com/office/drawing/2014/main" id="{89A7349C-FAA7-DE50-321D-2BD510DBF0F4}"/>
              </a:ext>
            </a:extLst>
          </p:cNvPr>
          <p:cNvPicPr>
            <a:picLocks noChangeAspect="1"/>
          </p:cNvPicPr>
          <p:nvPr/>
        </p:nvPicPr>
        <p:blipFill>
          <a:blip r:embed="rId2"/>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148098806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77D21992-DF50-445A-8321-0C6169302AAE}"/>
              </a:ext>
            </a:extLst>
          </p:cNvPr>
          <p:cNvSpPr txBox="1">
            <a:spLocks noGrp="1"/>
          </p:cNvSpPr>
          <p:nvPr>
            <p:ph type="title"/>
          </p:nvPr>
        </p:nvSpPr>
        <p:spPr/>
        <p:txBody>
          <a:bodyPr/>
          <a:lstStyle/>
          <a:p>
            <a:r>
              <a:rPr lang="en-IN" dirty="0"/>
              <a:t>Variable number of arguments</a:t>
            </a:r>
            <a:endParaRPr lang="en-IN"/>
          </a:p>
        </p:txBody>
      </p:sp>
      <p:grpSp>
        <p:nvGrpSpPr>
          <p:cNvPr id="4" name="object 4">
            <a:extLst>
              <a:ext uri="{FF2B5EF4-FFF2-40B4-BE49-F238E27FC236}">
                <a16:creationId xmlns:a16="http://schemas.microsoft.com/office/drawing/2014/main" id="{4F9DB54B-2DC6-4395-84EE-D1F365A438F5}"/>
              </a:ext>
            </a:extLst>
          </p:cNvPr>
          <p:cNvGrpSpPr/>
          <p:nvPr/>
        </p:nvGrpSpPr>
        <p:grpSpPr>
          <a:xfrm>
            <a:off x="1312671" y="1272547"/>
            <a:ext cx="5565649" cy="4808101"/>
            <a:chOff x="1078991" y="1307591"/>
            <a:chExt cx="6345555" cy="5507990"/>
          </a:xfrm>
        </p:grpSpPr>
        <p:sp>
          <p:nvSpPr>
            <p:cNvPr id="5" name="object 5">
              <a:extLst>
                <a:ext uri="{FF2B5EF4-FFF2-40B4-BE49-F238E27FC236}">
                  <a16:creationId xmlns:a16="http://schemas.microsoft.com/office/drawing/2014/main" id="{7D063193-B89D-4167-B8E7-1FA0236C65FA}"/>
                </a:ext>
              </a:extLst>
            </p:cNvPr>
            <p:cNvSpPr/>
            <p:nvPr/>
          </p:nvSpPr>
          <p:spPr>
            <a:xfrm>
              <a:off x="1136903" y="4223033"/>
              <a:ext cx="4458843" cy="2591943"/>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Franklin Gothic Book" panose="020B0503020102020204"/>
                <a:ea typeface="+mn-ea"/>
                <a:cs typeface="+mn-cs"/>
              </a:endParaRPr>
            </a:p>
          </p:txBody>
        </p:sp>
        <p:sp>
          <p:nvSpPr>
            <p:cNvPr id="6" name="object 6">
              <a:extLst>
                <a:ext uri="{FF2B5EF4-FFF2-40B4-BE49-F238E27FC236}">
                  <a16:creationId xmlns:a16="http://schemas.microsoft.com/office/drawing/2014/main" id="{B2051F82-3486-47A5-B42A-9BBBE31B5551}"/>
                </a:ext>
              </a:extLst>
            </p:cNvPr>
            <p:cNvSpPr/>
            <p:nvPr/>
          </p:nvSpPr>
          <p:spPr>
            <a:xfrm>
              <a:off x="1200911" y="4287012"/>
              <a:ext cx="4285488" cy="2418588"/>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Franklin Gothic Book" panose="020B0503020102020204"/>
                <a:ea typeface="+mn-ea"/>
                <a:cs typeface="+mn-cs"/>
              </a:endParaRPr>
            </a:p>
          </p:txBody>
        </p:sp>
        <p:sp>
          <p:nvSpPr>
            <p:cNvPr id="7" name="object 7">
              <a:extLst>
                <a:ext uri="{FF2B5EF4-FFF2-40B4-BE49-F238E27FC236}">
                  <a16:creationId xmlns:a16="http://schemas.microsoft.com/office/drawing/2014/main" id="{E72C9106-100E-490B-A9A3-08B30DC303EA}"/>
                </a:ext>
              </a:extLst>
            </p:cNvPr>
            <p:cNvSpPr/>
            <p:nvPr/>
          </p:nvSpPr>
          <p:spPr>
            <a:xfrm>
              <a:off x="1181861" y="4267962"/>
              <a:ext cx="4323715" cy="2456815"/>
            </a:xfrm>
            <a:custGeom>
              <a:avLst/>
              <a:gdLst/>
              <a:ahLst/>
              <a:cxnLst/>
              <a:rect l="l" t="t" r="r" b="b"/>
              <a:pathLst>
                <a:path w="4323715" h="2456815">
                  <a:moveTo>
                    <a:pt x="0" y="2456688"/>
                  </a:moveTo>
                  <a:lnTo>
                    <a:pt x="4323588" y="2456688"/>
                  </a:lnTo>
                  <a:lnTo>
                    <a:pt x="4323588" y="0"/>
                  </a:lnTo>
                  <a:lnTo>
                    <a:pt x="0" y="0"/>
                  </a:lnTo>
                  <a:lnTo>
                    <a:pt x="0" y="2456688"/>
                  </a:lnTo>
                  <a:close/>
                </a:path>
              </a:pathLst>
            </a:custGeom>
            <a:ln w="381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Franklin Gothic Book" panose="020B0503020102020204"/>
                <a:ea typeface="+mn-ea"/>
                <a:cs typeface="+mn-cs"/>
              </a:endParaRPr>
            </a:p>
          </p:txBody>
        </p:sp>
        <p:sp>
          <p:nvSpPr>
            <p:cNvPr id="8" name="object 8">
              <a:extLst>
                <a:ext uri="{FF2B5EF4-FFF2-40B4-BE49-F238E27FC236}">
                  <a16:creationId xmlns:a16="http://schemas.microsoft.com/office/drawing/2014/main" id="{2B9464A1-B339-4F3D-9BC4-C34032BB0481}"/>
                </a:ext>
              </a:extLst>
            </p:cNvPr>
            <p:cNvSpPr/>
            <p:nvPr/>
          </p:nvSpPr>
          <p:spPr>
            <a:xfrm>
              <a:off x="1078991" y="1307591"/>
              <a:ext cx="6345555" cy="2992754"/>
            </a:xfrm>
            <a:prstGeom prst="rect">
              <a:avLst/>
            </a:prstGeom>
            <a:blipFill>
              <a:blip r:embed="rId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Franklin Gothic Book" panose="020B0503020102020204"/>
                <a:ea typeface="+mn-ea"/>
                <a:cs typeface="+mn-cs"/>
              </a:endParaRPr>
            </a:p>
          </p:txBody>
        </p:sp>
        <p:sp>
          <p:nvSpPr>
            <p:cNvPr id="9" name="object 9">
              <a:extLst>
                <a:ext uri="{FF2B5EF4-FFF2-40B4-BE49-F238E27FC236}">
                  <a16:creationId xmlns:a16="http://schemas.microsoft.com/office/drawing/2014/main" id="{7432EE9E-B060-400A-A692-329C3B5FF58E}"/>
                </a:ext>
              </a:extLst>
            </p:cNvPr>
            <p:cNvSpPr/>
            <p:nvPr/>
          </p:nvSpPr>
          <p:spPr>
            <a:xfrm>
              <a:off x="1142999" y="1371599"/>
              <a:ext cx="6172200" cy="2819400"/>
            </a:xfrm>
            <a:prstGeom prst="rect">
              <a:avLst/>
            </a:prstGeom>
            <a:blipFill>
              <a:blip r:embed="rId5"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Franklin Gothic Book" panose="020B0503020102020204"/>
                <a:ea typeface="+mn-ea"/>
                <a:cs typeface="+mn-cs"/>
              </a:endParaRPr>
            </a:p>
          </p:txBody>
        </p:sp>
        <p:sp>
          <p:nvSpPr>
            <p:cNvPr id="10" name="object 10">
              <a:extLst>
                <a:ext uri="{FF2B5EF4-FFF2-40B4-BE49-F238E27FC236}">
                  <a16:creationId xmlns:a16="http://schemas.microsoft.com/office/drawing/2014/main" id="{4B4A5809-3DFB-4324-83B0-E6852C8BD724}"/>
                </a:ext>
              </a:extLst>
            </p:cNvPr>
            <p:cNvSpPr/>
            <p:nvPr/>
          </p:nvSpPr>
          <p:spPr>
            <a:xfrm>
              <a:off x="1123949" y="1352549"/>
              <a:ext cx="6210300" cy="2857500"/>
            </a:xfrm>
            <a:custGeom>
              <a:avLst/>
              <a:gdLst/>
              <a:ahLst/>
              <a:cxnLst/>
              <a:rect l="l" t="t" r="r" b="b"/>
              <a:pathLst>
                <a:path w="6210300" h="2857500">
                  <a:moveTo>
                    <a:pt x="0" y="2857500"/>
                  </a:moveTo>
                  <a:lnTo>
                    <a:pt x="6210300" y="2857500"/>
                  </a:lnTo>
                  <a:lnTo>
                    <a:pt x="6210300" y="0"/>
                  </a:lnTo>
                  <a:lnTo>
                    <a:pt x="0" y="0"/>
                  </a:lnTo>
                  <a:lnTo>
                    <a:pt x="0" y="2857500"/>
                  </a:lnTo>
                  <a:close/>
                </a:path>
              </a:pathLst>
            </a:custGeom>
            <a:ln w="381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Franklin Gothic Book" panose="020B0503020102020204"/>
                <a:ea typeface="+mn-ea"/>
                <a:cs typeface="+mn-cs"/>
              </a:endParaRPr>
            </a:p>
          </p:txBody>
        </p:sp>
      </p:grpSp>
      <p:pic>
        <p:nvPicPr>
          <p:cNvPr id="2" name="Picture 1">
            <a:extLst>
              <a:ext uri="{FF2B5EF4-FFF2-40B4-BE49-F238E27FC236}">
                <a16:creationId xmlns:a16="http://schemas.microsoft.com/office/drawing/2014/main" id="{450B6871-E713-0880-C8B5-CA8C06601121}"/>
              </a:ext>
            </a:extLst>
          </p:cNvPr>
          <p:cNvPicPr>
            <a:picLocks noChangeAspect="1"/>
          </p:cNvPicPr>
          <p:nvPr/>
        </p:nvPicPr>
        <p:blipFill>
          <a:blip r:embed="rId6"/>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52535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5A2BE-D014-4DAF-9BF6-D8087C2A0E44}"/>
              </a:ext>
            </a:extLst>
          </p:cNvPr>
          <p:cNvSpPr>
            <a:spLocks noGrp="1"/>
          </p:cNvSpPr>
          <p:nvPr>
            <p:ph type="title"/>
          </p:nvPr>
        </p:nvSpPr>
        <p:spPr/>
        <p:txBody>
          <a:bodyPr/>
          <a:lstStyle/>
          <a:p>
            <a:r>
              <a:rPr lang="en-US" dirty="0"/>
              <a:t>List Concatenation</a:t>
            </a:r>
            <a:endParaRPr lang="en-IN" dirty="0"/>
          </a:p>
        </p:txBody>
      </p:sp>
      <p:pic>
        <p:nvPicPr>
          <p:cNvPr id="3" name="Picture 2">
            <a:extLst>
              <a:ext uri="{FF2B5EF4-FFF2-40B4-BE49-F238E27FC236}">
                <a16:creationId xmlns:a16="http://schemas.microsoft.com/office/drawing/2014/main" id="{8B966E1A-9EE5-41DC-9DA5-56204ACD212C}"/>
              </a:ext>
            </a:extLst>
          </p:cNvPr>
          <p:cNvPicPr>
            <a:picLocks noChangeAspect="1"/>
          </p:cNvPicPr>
          <p:nvPr/>
        </p:nvPicPr>
        <p:blipFill>
          <a:blip r:embed="rId2"/>
          <a:stretch>
            <a:fillRect/>
          </a:stretch>
        </p:blipFill>
        <p:spPr>
          <a:xfrm>
            <a:off x="889000" y="1488805"/>
            <a:ext cx="9825029" cy="3384608"/>
          </a:xfrm>
          <a:prstGeom prst="rect">
            <a:avLst/>
          </a:prstGeom>
        </p:spPr>
      </p:pic>
      <p:pic>
        <p:nvPicPr>
          <p:cNvPr id="4" name="Picture 3">
            <a:extLst>
              <a:ext uri="{FF2B5EF4-FFF2-40B4-BE49-F238E27FC236}">
                <a16:creationId xmlns:a16="http://schemas.microsoft.com/office/drawing/2014/main" id="{1B270BFA-EFA5-52A7-F040-6174857FB1CE}"/>
              </a:ext>
            </a:extLst>
          </p:cNvPr>
          <p:cNvPicPr>
            <a:picLocks noChangeAspect="1"/>
          </p:cNvPicPr>
          <p:nvPr/>
        </p:nvPicPr>
        <p:blipFill>
          <a:blip r:embed="rId3"/>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153866593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3400AF19-AA8B-4137-B83A-8F8563BCAAEA}"/>
              </a:ext>
            </a:extLst>
          </p:cNvPr>
          <p:cNvSpPr txBox="1">
            <a:spLocks noGrp="1"/>
          </p:cNvSpPr>
          <p:nvPr>
            <p:ph type="title"/>
          </p:nvPr>
        </p:nvSpPr>
        <p:spPr/>
        <p:txBody>
          <a:bodyPr/>
          <a:lstStyle/>
          <a:p>
            <a:r>
              <a:rPr lang="en-IN" dirty="0"/>
              <a:t>Functions as Objects</a:t>
            </a:r>
          </a:p>
        </p:txBody>
      </p:sp>
      <p:sp>
        <p:nvSpPr>
          <p:cNvPr id="2" name="Content Placeholder 1">
            <a:extLst>
              <a:ext uri="{FF2B5EF4-FFF2-40B4-BE49-F238E27FC236}">
                <a16:creationId xmlns:a16="http://schemas.microsoft.com/office/drawing/2014/main" id="{DDA3F265-CB1F-589B-7F89-6F25F6EA75C0}"/>
              </a:ext>
            </a:extLst>
          </p:cNvPr>
          <p:cNvSpPr>
            <a:spLocks noGrp="1"/>
          </p:cNvSpPr>
          <p:nvPr>
            <p:ph idx="1"/>
          </p:nvPr>
        </p:nvSpPr>
        <p:spPr/>
        <p:txBody>
          <a:bodyPr/>
          <a:lstStyle/>
          <a:p>
            <a:pPr lvl="0"/>
            <a:r>
              <a:rPr lang="en-GB" noProof="0" dirty="0"/>
              <a:t>Although functions are created differently from normal variables, functions are just like any other kind of value.</a:t>
            </a:r>
          </a:p>
          <a:p>
            <a:pPr lvl="0"/>
            <a:r>
              <a:rPr lang="en-GB" noProof="0" dirty="0"/>
              <a:t>They can be assigned and reassigned to variables, and later  referenced by those names.</a:t>
            </a:r>
          </a:p>
          <a:p>
            <a:endParaRPr lang="en-IN" dirty="0"/>
          </a:p>
        </p:txBody>
      </p:sp>
      <p:sp>
        <p:nvSpPr>
          <p:cNvPr id="5" name="object 5">
            <a:extLst>
              <a:ext uri="{FF2B5EF4-FFF2-40B4-BE49-F238E27FC236}">
                <a16:creationId xmlns:a16="http://schemas.microsoft.com/office/drawing/2014/main" id="{C38F3538-4C98-4F3C-8721-4E5BFFB44D3C}"/>
              </a:ext>
            </a:extLst>
          </p:cNvPr>
          <p:cNvSpPr/>
          <p:nvPr/>
        </p:nvSpPr>
        <p:spPr>
          <a:xfrm>
            <a:off x="1203960" y="2674939"/>
            <a:ext cx="7302228" cy="2362199"/>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Franklin Gothic Book" panose="020B0503020102020204"/>
              <a:ea typeface="+mn-ea"/>
              <a:cs typeface="+mn-cs"/>
            </a:endParaRPr>
          </a:p>
        </p:txBody>
      </p:sp>
      <p:pic>
        <p:nvPicPr>
          <p:cNvPr id="4" name="Picture 3">
            <a:extLst>
              <a:ext uri="{FF2B5EF4-FFF2-40B4-BE49-F238E27FC236}">
                <a16:creationId xmlns:a16="http://schemas.microsoft.com/office/drawing/2014/main" id="{32CF0D03-2919-BCD9-5083-F25B15072816}"/>
              </a:ext>
            </a:extLst>
          </p:cNvPr>
          <p:cNvPicPr>
            <a:picLocks noChangeAspect="1"/>
          </p:cNvPicPr>
          <p:nvPr/>
        </p:nvPicPr>
        <p:blipFill>
          <a:blip r:embed="rId3"/>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176788146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2">
            <a:extLst>
              <a:ext uri="{FF2B5EF4-FFF2-40B4-BE49-F238E27FC236}">
                <a16:creationId xmlns:a16="http://schemas.microsoft.com/office/drawing/2014/main" id="{C59546AC-58B6-48BF-8C5B-3498B921DED8}"/>
              </a:ext>
            </a:extLst>
          </p:cNvPr>
          <p:cNvGrpSpPr/>
          <p:nvPr/>
        </p:nvGrpSpPr>
        <p:grpSpPr>
          <a:xfrm>
            <a:off x="988908" y="1330959"/>
            <a:ext cx="9729892" cy="4679781"/>
            <a:chOff x="-18288" y="527304"/>
            <a:chExt cx="9181465" cy="4992370"/>
          </a:xfrm>
        </p:grpSpPr>
        <p:sp>
          <p:nvSpPr>
            <p:cNvPr id="4" name="object 3">
              <a:extLst>
                <a:ext uri="{FF2B5EF4-FFF2-40B4-BE49-F238E27FC236}">
                  <a16:creationId xmlns:a16="http://schemas.microsoft.com/office/drawing/2014/main" id="{E53C8F83-4D9C-4D14-B584-153371C7D71B}"/>
                </a:ext>
              </a:extLst>
            </p:cNvPr>
            <p:cNvSpPr/>
            <p:nvPr/>
          </p:nvSpPr>
          <p:spPr>
            <a:xfrm>
              <a:off x="0" y="545592"/>
              <a:ext cx="3309747" cy="4135754"/>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Franklin Gothic Book" panose="020B0503020102020204"/>
                <a:ea typeface="+mn-ea"/>
                <a:cs typeface="+mn-cs"/>
              </a:endParaRPr>
            </a:p>
          </p:txBody>
        </p:sp>
        <p:sp>
          <p:nvSpPr>
            <p:cNvPr id="5" name="object 4">
              <a:extLst>
                <a:ext uri="{FF2B5EF4-FFF2-40B4-BE49-F238E27FC236}">
                  <a16:creationId xmlns:a16="http://schemas.microsoft.com/office/drawing/2014/main" id="{4E2848B7-5FB5-471D-BDBB-F7E1D1C5A6FB}"/>
                </a:ext>
              </a:extLst>
            </p:cNvPr>
            <p:cNvSpPr/>
            <p:nvPr/>
          </p:nvSpPr>
          <p:spPr>
            <a:xfrm>
              <a:off x="0" y="609600"/>
              <a:ext cx="3200399" cy="3962400"/>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Franklin Gothic Book" panose="020B0503020102020204"/>
                <a:ea typeface="+mn-ea"/>
                <a:cs typeface="+mn-cs"/>
              </a:endParaRPr>
            </a:p>
          </p:txBody>
        </p:sp>
        <p:sp>
          <p:nvSpPr>
            <p:cNvPr id="6" name="object 5">
              <a:extLst>
                <a:ext uri="{FF2B5EF4-FFF2-40B4-BE49-F238E27FC236}">
                  <a16:creationId xmlns:a16="http://schemas.microsoft.com/office/drawing/2014/main" id="{C7A63BE1-027B-472D-90E7-78C455B11688}"/>
                </a:ext>
              </a:extLst>
            </p:cNvPr>
            <p:cNvSpPr/>
            <p:nvPr/>
          </p:nvSpPr>
          <p:spPr>
            <a:xfrm>
              <a:off x="761" y="590550"/>
              <a:ext cx="3218815" cy="4000500"/>
            </a:xfrm>
            <a:custGeom>
              <a:avLst/>
              <a:gdLst/>
              <a:ahLst/>
              <a:cxnLst/>
              <a:rect l="l" t="t" r="r" b="b"/>
              <a:pathLst>
                <a:path w="3218815" h="4000500">
                  <a:moveTo>
                    <a:pt x="0" y="4000500"/>
                  </a:moveTo>
                  <a:lnTo>
                    <a:pt x="3218688" y="4000500"/>
                  </a:lnTo>
                  <a:lnTo>
                    <a:pt x="3218688" y="0"/>
                  </a:lnTo>
                  <a:lnTo>
                    <a:pt x="0" y="0"/>
                  </a:lnTo>
                </a:path>
              </a:pathLst>
            </a:custGeom>
            <a:ln w="3809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Franklin Gothic Book" panose="020B0503020102020204"/>
                <a:ea typeface="+mn-ea"/>
                <a:cs typeface="+mn-cs"/>
              </a:endParaRPr>
            </a:p>
          </p:txBody>
        </p:sp>
        <p:sp>
          <p:nvSpPr>
            <p:cNvPr id="7" name="object 6">
              <a:extLst>
                <a:ext uri="{FF2B5EF4-FFF2-40B4-BE49-F238E27FC236}">
                  <a16:creationId xmlns:a16="http://schemas.microsoft.com/office/drawing/2014/main" id="{2768A3CE-CCE9-435E-9E65-8ACEB55ABBC3}"/>
                </a:ext>
              </a:extLst>
            </p:cNvPr>
            <p:cNvSpPr/>
            <p:nvPr/>
          </p:nvSpPr>
          <p:spPr>
            <a:xfrm>
              <a:off x="3212591" y="527304"/>
              <a:ext cx="5931407" cy="4992243"/>
            </a:xfrm>
            <a:prstGeom prst="rect">
              <a:avLst/>
            </a:prstGeom>
            <a:blipFill>
              <a:blip r:embed="rId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Franklin Gothic Book" panose="020B0503020102020204"/>
                <a:ea typeface="+mn-ea"/>
                <a:cs typeface="+mn-cs"/>
              </a:endParaRPr>
            </a:p>
          </p:txBody>
        </p:sp>
        <p:sp>
          <p:nvSpPr>
            <p:cNvPr id="8" name="object 7">
              <a:extLst>
                <a:ext uri="{FF2B5EF4-FFF2-40B4-BE49-F238E27FC236}">
                  <a16:creationId xmlns:a16="http://schemas.microsoft.com/office/drawing/2014/main" id="{FFB75699-0B50-46BE-96A6-F3B5A0E6CEEE}"/>
                </a:ext>
              </a:extLst>
            </p:cNvPr>
            <p:cNvSpPr/>
            <p:nvPr/>
          </p:nvSpPr>
          <p:spPr>
            <a:xfrm>
              <a:off x="3276600" y="591312"/>
              <a:ext cx="5867400" cy="4818888"/>
            </a:xfrm>
            <a:prstGeom prst="rect">
              <a:avLst/>
            </a:prstGeom>
            <a:blipFill>
              <a:blip r:embed="rId5"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Franklin Gothic Book" panose="020B0503020102020204"/>
                <a:ea typeface="+mn-ea"/>
                <a:cs typeface="+mn-cs"/>
              </a:endParaRPr>
            </a:p>
          </p:txBody>
        </p:sp>
        <p:sp>
          <p:nvSpPr>
            <p:cNvPr id="9" name="object 8">
              <a:extLst>
                <a:ext uri="{FF2B5EF4-FFF2-40B4-BE49-F238E27FC236}">
                  <a16:creationId xmlns:a16="http://schemas.microsoft.com/office/drawing/2014/main" id="{A51687A5-ADFE-48A4-B3E7-89FDC4A6A4CB}"/>
                </a:ext>
              </a:extLst>
            </p:cNvPr>
            <p:cNvSpPr/>
            <p:nvPr/>
          </p:nvSpPr>
          <p:spPr>
            <a:xfrm>
              <a:off x="3257550" y="572262"/>
              <a:ext cx="5886450" cy="4857115"/>
            </a:xfrm>
            <a:custGeom>
              <a:avLst/>
              <a:gdLst/>
              <a:ahLst/>
              <a:cxnLst/>
              <a:rect l="l" t="t" r="r" b="b"/>
              <a:pathLst>
                <a:path w="5886450" h="4857115">
                  <a:moveTo>
                    <a:pt x="0" y="4856988"/>
                  </a:moveTo>
                  <a:lnTo>
                    <a:pt x="5886450" y="4856988"/>
                  </a:lnTo>
                </a:path>
                <a:path w="5886450" h="4857115">
                  <a:moveTo>
                    <a:pt x="5886450" y="0"/>
                  </a:moveTo>
                  <a:lnTo>
                    <a:pt x="0" y="0"/>
                  </a:lnTo>
                  <a:lnTo>
                    <a:pt x="0" y="4856988"/>
                  </a:lnTo>
                </a:path>
              </a:pathLst>
            </a:custGeom>
            <a:ln w="381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Franklin Gothic Book" panose="020B0503020102020204"/>
                <a:ea typeface="+mn-ea"/>
                <a:cs typeface="+mn-cs"/>
              </a:endParaRPr>
            </a:p>
          </p:txBody>
        </p:sp>
      </p:grpSp>
      <p:sp>
        <p:nvSpPr>
          <p:cNvPr id="2" name="Title 1">
            <a:extLst>
              <a:ext uri="{FF2B5EF4-FFF2-40B4-BE49-F238E27FC236}">
                <a16:creationId xmlns:a16="http://schemas.microsoft.com/office/drawing/2014/main" id="{8A92F9AF-35C3-07A1-8AFA-548B37466EE6}"/>
              </a:ext>
            </a:extLst>
          </p:cNvPr>
          <p:cNvSpPr>
            <a:spLocks noGrp="1"/>
          </p:cNvSpPr>
          <p:nvPr>
            <p:ph type="title"/>
          </p:nvPr>
        </p:nvSpPr>
        <p:spPr/>
        <p:txBody>
          <a:bodyPr/>
          <a:lstStyle/>
          <a:p>
            <a:r>
              <a:rPr lang="en-IN" dirty="0"/>
              <a:t>Functions as Objects</a:t>
            </a:r>
          </a:p>
        </p:txBody>
      </p:sp>
      <p:pic>
        <p:nvPicPr>
          <p:cNvPr id="11" name="Picture 10">
            <a:extLst>
              <a:ext uri="{FF2B5EF4-FFF2-40B4-BE49-F238E27FC236}">
                <a16:creationId xmlns:a16="http://schemas.microsoft.com/office/drawing/2014/main" id="{56328920-015A-97FE-1B78-0DB1ABD78AA6}"/>
              </a:ext>
            </a:extLst>
          </p:cNvPr>
          <p:cNvPicPr>
            <a:picLocks noChangeAspect="1"/>
          </p:cNvPicPr>
          <p:nvPr/>
        </p:nvPicPr>
        <p:blipFill>
          <a:blip r:embed="rId6"/>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257496121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3482B-0152-4734-8BCA-F2B84780AC06}"/>
              </a:ext>
            </a:extLst>
          </p:cNvPr>
          <p:cNvSpPr>
            <a:spLocks noGrp="1"/>
          </p:cNvSpPr>
          <p:nvPr>
            <p:ph type="title"/>
          </p:nvPr>
        </p:nvSpPr>
        <p:spPr/>
        <p:txBody>
          <a:bodyPr/>
          <a:lstStyle/>
          <a:p>
            <a:r>
              <a:rPr lang="en-US" dirty="0"/>
              <a:t>Recursive Functions:</a:t>
            </a:r>
            <a:endParaRPr lang="en-IN" dirty="0"/>
          </a:p>
        </p:txBody>
      </p:sp>
      <p:sp>
        <p:nvSpPr>
          <p:cNvPr id="5" name="Content Placeholder 4">
            <a:extLst>
              <a:ext uri="{FF2B5EF4-FFF2-40B4-BE49-F238E27FC236}">
                <a16:creationId xmlns:a16="http://schemas.microsoft.com/office/drawing/2014/main" id="{D998FBD2-7C54-FCCC-E623-ADD5113FAC6B}"/>
              </a:ext>
            </a:extLst>
          </p:cNvPr>
          <p:cNvSpPr>
            <a:spLocks noGrp="1"/>
          </p:cNvSpPr>
          <p:nvPr>
            <p:ph idx="1"/>
          </p:nvPr>
        </p:nvSpPr>
        <p:spPr/>
        <p:txBody>
          <a:bodyPr/>
          <a:lstStyle/>
          <a:p>
            <a:r>
              <a:rPr lang="en-US" dirty="0"/>
              <a:t>A function that calls itself is known as Recursive Function.</a:t>
            </a:r>
          </a:p>
          <a:p>
            <a:r>
              <a:rPr lang="en-US" dirty="0"/>
              <a:t>Advantages of recursive functions are:</a:t>
            </a:r>
            <a:endParaRPr lang="en-IN" dirty="0"/>
          </a:p>
          <a:p>
            <a:pPr lvl="1"/>
            <a:r>
              <a:rPr lang="en-US" dirty="0"/>
              <a:t>We can reduce length of the code and improves readability.</a:t>
            </a:r>
            <a:endParaRPr lang="en-IN" dirty="0"/>
          </a:p>
          <a:p>
            <a:pPr lvl="1"/>
            <a:r>
              <a:rPr lang="en-US" dirty="0"/>
              <a:t>We can solve complex problems very easily.</a:t>
            </a:r>
            <a:endParaRPr lang="en-IN" dirty="0"/>
          </a:p>
          <a:p>
            <a:endParaRPr lang="en-IN" dirty="0"/>
          </a:p>
        </p:txBody>
      </p:sp>
      <p:pic>
        <p:nvPicPr>
          <p:cNvPr id="6" name="Picture 5">
            <a:extLst>
              <a:ext uri="{FF2B5EF4-FFF2-40B4-BE49-F238E27FC236}">
                <a16:creationId xmlns:a16="http://schemas.microsoft.com/office/drawing/2014/main" id="{58489947-2C16-C5C5-4D27-08B5BD63EE7A}"/>
              </a:ext>
            </a:extLst>
          </p:cNvPr>
          <p:cNvPicPr>
            <a:picLocks noChangeAspect="1"/>
          </p:cNvPicPr>
          <p:nvPr/>
        </p:nvPicPr>
        <p:blipFill>
          <a:blip r:embed="rId2"/>
          <a:stretch>
            <a:fillRect/>
          </a:stretch>
        </p:blipFill>
        <p:spPr>
          <a:xfrm>
            <a:off x="2266385" y="2635209"/>
            <a:ext cx="4349974" cy="1587582"/>
          </a:xfrm>
          <a:prstGeom prst="rect">
            <a:avLst/>
          </a:prstGeom>
        </p:spPr>
      </p:pic>
      <p:pic>
        <p:nvPicPr>
          <p:cNvPr id="3" name="Picture 2">
            <a:extLst>
              <a:ext uri="{FF2B5EF4-FFF2-40B4-BE49-F238E27FC236}">
                <a16:creationId xmlns:a16="http://schemas.microsoft.com/office/drawing/2014/main" id="{190CCD49-A0BD-29C5-E9BB-D428DF4B332C}"/>
              </a:ext>
            </a:extLst>
          </p:cNvPr>
          <p:cNvPicPr>
            <a:picLocks noChangeAspect="1"/>
          </p:cNvPicPr>
          <p:nvPr/>
        </p:nvPicPr>
        <p:blipFill>
          <a:blip r:embed="rId3"/>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289444791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2D9DBA-DC23-4F60-B405-4AB38DAD12F3}"/>
              </a:ext>
            </a:extLst>
          </p:cNvPr>
          <p:cNvPicPr>
            <a:picLocks noChangeAspect="1"/>
          </p:cNvPicPr>
          <p:nvPr/>
        </p:nvPicPr>
        <p:blipFill>
          <a:blip r:embed="rId2"/>
          <a:stretch>
            <a:fillRect/>
          </a:stretch>
        </p:blipFill>
        <p:spPr>
          <a:xfrm>
            <a:off x="931334" y="1302803"/>
            <a:ext cx="6444826" cy="5008249"/>
          </a:xfrm>
          <a:prstGeom prst="rect">
            <a:avLst/>
          </a:prstGeom>
        </p:spPr>
      </p:pic>
      <p:sp>
        <p:nvSpPr>
          <p:cNvPr id="2" name="Title 1">
            <a:extLst>
              <a:ext uri="{FF2B5EF4-FFF2-40B4-BE49-F238E27FC236}">
                <a16:creationId xmlns:a16="http://schemas.microsoft.com/office/drawing/2014/main" id="{5F21FEB3-655E-E358-F02B-78723F2E6C03}"/>
              </a:ext>
            </a:extLst>
          </p:cNvPr>
          <p:cNvSpPr>
            <a:spLocks noGrp="1"/>
          </p:cNvSpPr>
          <p:nvPr>
            <p:ph type="title"/>
          </p:nvPr>
        </p:nvSpPr>
        <p:spPr/>
        <p:txBody>
          <a:bodyPr/>
          <a:lstStyle/>
          <a:p>
            <a:r>
              <a:rPr lang="en-US" dirty="0"/>
              <a:t>Recursive Functions:</a:t>
            </a:r>
            <a:endParaRPr lang="en-IN" dirty="0"/>
          </a:p>
        </p:txBody>
      </p:sp>
      <p:pic>
        <p:nvPicPr>
          <p:cNvPr id="5" name="Picture 4">
            <a:extLst>
              <a:ext uri="{FF2B5EF4-FFF2-40B4-BE49-F238E27FC236}">
                <a16:creationId xmlns:a16="http://schemas.microsoft.com/office/drawing/2014/main" id="{E4DA4EB3-9398-6218-8EE7-A6FD47C0F710}"/>
              </a:ext>
            </a:extLst>
          </p:cNvPr>
          <p:cNvPicPr>
            <a:picLocks noChangeAspect="1"/>
          </p:cNvPicPr>
          <p:nvPr/>
        </p:nvPicPr>
        <p:blipFill>
          <a:blip r:embed="rId3"/>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206000609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3482B-0152-4734-8BCA-F2B84780AC06}"/>
              </a:ext>
            </a:extLst>
          </p:cNvPr>
          <p:cNvSpPr>
            <a:spLocks noGrp="1"/>
          </p:cNvSpPr>
          <p:nvPr>
            <p:ph type="title"/>
          </p:nvPr>
        </p:nvSpPr>
        <p:spPr/>
        <p:txBody>
          <a:bodyPr/>
          <a:lstStyle/>
          <a:p>
            <a:r>
              <a:rPr lang="en-US" dirty="0"/>
              <a:t>Recursive Algorithms:</a:t>
            </a:r>
            <a:endParaRPr lang="en-IN" dirty="0"/>
          </a:p>
        </p:txBody>
      </p:sp>
      <p:sp>
        <p:nvSpPr>
          <p:cNvPr id="5" name="Content Placeholder 4">
            <a:extLst>
              <a:ext uri="{FF2B5EF4-FFF2-40B4-BE49-F238E27FC236}">
                <a16:creationId xmlns:a16="http://schemas.microsoft.com/office/drawing/2014/main" id="{D998FBD2-7C54-FCCC-E623-ADD5113FAC6B}"/>
              </a:ext>
            </a:extLst>
          </p:cNvPr>
          <p:cNvSpPr>
            <a:spLocks noGrp="1"/>
          </p:cNvSpPr>
          <p:nvPr>
            <p:ph idx="1"/>
          </p:nvPr>
        </p:nvSpPr>
        <p:spPr/>
        <p:txBody>
          <a:bodyPr/>
          <a:lstStyle/>
          <a:p>
            <a:r>
              <a:rPr lang="en-US" b="0" i="0" dirty="0">
                <a:solidFill>
                  <a:srgbClr val="4D5156"/>
                </a:solidFill>
                <a:effectLst/>
                <a:latin typeface="Google Sans"/>
              </a:rPr>
              <a:t>A recursive algorithm is </a:t>
            </a:r>
            <a:r>
              <a:rPr lang="en-US" b="0" i="0" dirty="0">
                <a:solidFill>
                  <a:srgbClr val="040C28"/>
                </a:solidFill>
                <a:effectLst/>
                <a:latin typeface="Google Sans"/>
              </a:rPr>
              <a:t>an algorithm which calls itself with a smaller problem</a:t>
            </a:r>
            <a:r>
              <a:rPr lang="en-US" b="0" i="0" dirty="0">
                <a:solidFill>
                  <a:srgbClr val="4D5156"/>
                </a:solidFill>
                <a:effectLst/>
                <a:latin typeface="Google Sans"/>
              </a:rPr>
              <a:t>.</a:t>
            </a:r>
          </a:p>
          <a:p>
            <a:r>
              <a:rPr lang="en-US" dirty="0">
                <a:solidFill>
                  <a:srgbClr val="4D5156"/>
                </a:solidFill>
                <a:latin typeface="Google Sans"/>
              </a:rPr>
              <a:t>I</a:t>
            </a:r>
            <a:r>
              <a:rPr lang="en-US" b="0" i="0" dirty="0">
                <a:solidFill>
                  <a:srgbClr val="4D5156"/>
                </a:solidFill>
                <a:effectLst/>
                <a:latin typeface="Google Sans"/>
              </a:rPr>
              <a:t>f a problem can be solved utilizing solutions to smaller versions of the same problem and the smaller versions reduce to easily solvable cases, then one can use a recursive algorithm to solve that problem.</a:t>
            </a:r>
          </a:p>
          <a:p>
            <a:r>
              <a:rPr lang="en-US" b="0" i="0" dirty="0">
                <a:solidFill>
                  <a:srgbClr val="4D5156"/>
                </a:solidFill>
                <a:effectLst/>
                <a:latin typeface="Google Sans"/>
              </a:rPr>
              <a:t>They are of two types: </a:t>
            </a:r>
            <a:r>
              <a:rPr lang="en-US" b="0" i="0" dirty="0">
                <a:solidFill>
                  <a:srgbClr val="040C28"/>
                </a:solidFill>
                <a:effectLst/>
                <a:latin typeface="Google Sans"/>
              </a:rPr>
              <a:t>indirect and direct recursion</a:t>
            </a:r>
            <a:endParaRPr lang="en-US" b="0" i="0" dirty="0">
              <a:solidFill>
                <a:srgbClr val="4D5156"/>
              </a:solidFill>
              <a:effectLst/>
              <a:latin typeface="Google Sans"/>
            </a:endParaRPr>
          </a:p>
          <a:p>
            <a:r>
              <a:rPr lang="en-IN" b="1" dirty="0"/>
              <a:t>Example</a:t>
            </a:r>
            <a:r>
              <a:rPr lang="en-IN" dirty="0"/>
              <a:t> :C</a:t>
            </a:r>
            <a:r>
              <a:rPr lang="en-US" b="0" i="0" dirty="0">
                <a:solidFill>
                  <a:srgbClr val="161616"/>
                </a:solidFill>
                <a:effectLst/>
                <a:latin typeface="IBM Plex Sans" panose="020B0604020202020204" pitchFamily="34" charset="0"/>
              </a:rPr>
              <a:t>ode for determining if a given list contains a given string</a:t>
            </a:r>
          </a:p>
          <a:p>
            <a:endParaRPr lang="en-IN" dirty="0"/>
          </a:p>
          <a:p>
            <a:endParaRPr lang="en-IN" dirty="0"/>
          </a:p>
        </p:txBody>
      </p:sp>
      <p:pic>
        <p:nvPicPr>
          <p:cNvPr id="6" name="Picture 5">
            <a:extLst>
              <a:ext uri="{FF2B5EF4-FFF2-40B4-BE49-F238E27FC236}">
                <a16:creationId xmlns:a16="http://schemas.microsoft.com/office/drawing/2014/main" id="{8C94D3F7-F7B2-4BE5-6AE0-E28ACE1F0819}"/>
              </a:ext>
            </a:extLst>
          </p:cNvPr>
          <p:cNvPicPr>
            <a:picLocks noChangeAspect="1"/>
          </p:cNvPicPr>
          <p:nvPr/>
        </p:nvPicPr>
        <p:blipFill>
          <a:blip r:embed="rId2"/>
          <a:stretch>
            <a:fillRect/>
          </a:stretch>
        </p:blipFill>
        <p:spPr>
          <a:xfrm>
            <a:off x="1419225" y="3128962"/>
            <a:ext cx="7463518" cy="2814638"/>
          </a:xfrm>
          <a:prstGeom prst="rect">
            <a:avLst/>
          </a:prstGeom>
        </p:spPr>
      </p:pic>
      <p:pic>
        <p:nvPicPr>
          <p:cNvPr id="3" name="Picture 2">
            <a:extLst>
              <a:ext uri="{FF2B5EF4-FFF2-40B4-BE49-F238E27FC236}">
                <a16:creationId xmlns:a16="http://schemas.microsoft.com/office/drawing/2014/main" id="{B4CFE90A-F63C-34D4-7B64-0123518CF1CA}"/>
              </a:ext>
            </a:extLst>
          </p:cNvPr>
          <p:cNvPicPr>
            <a:picLocks noChangeAspect="1"/>
          </p:cNvPicPr>
          <p:nvPr/>
        </p:nvPicPr>
        <p:blipFill>
          <a:blip r:embed="rId3"/>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313709613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3482B-0152-4734-8BCA-F2B84780AC06}"/>
              </a:ext>
            </a:extLst>
          </p:cNvPr>
          <p:cNvSpPr>
            <a:spLocks noGrp="1"/>
          </p:cNvSpPr>
          <p:nvPr>
            <p:ph type="title"/>
          </p:nvPr>
        </p:nvSpPr>
        <p:spPr/>
        <p:txBody>
          <a:bodyPr/>
          <a:lstStyle/>
          <a:p>
            <a:r>
              <a:rPr lang="en-US" dirty="0"/>
              <a:t>Search using recursive Algorithms:</a:t>
            </a:r>
            <a:endParaRPr lang="en-IN" dirty="0"/>
          </a:p>
        </p:txBody>
      </p:sp>
      <p:sp>
        <p:nvSpPr>
          <p:cNvPr id="5" name="Content Placeholder 4">
            <a:extLst>
              <a:ext uri="{FF2B5EF4-FFF2-40B4-BE49-F238E27FC236}">
                <a16:creationId xmlns:a16="http://schemas.microsoft.com/office/drawing/2014/main" id="{D998FBD2-7C54-FCCC-E623-ADD5113FAC6B}"/>
              </a:ext>
            </a:extLst>
          </p:cNvPr>
          <p:cNvSpPr>
            <a:spLocks noGrp="1"/>
          </p:cNvSpPr>
          <p:nvPr>
            <p:ph idx="1"/>
          </p:nvPr>
        </p:nvSpPr>
        <p:spPr/>
        <p:txBody>
          <a:bodyPr/>
          <a:lstStyle/>
          <a:p>
            <a:endParaRPr lang="en-IN" dirty="0"/>
          </a:p>
          <a:p>
            <a:endParaRPr lang="en-IN" dirty="0"/>
          </a:p>
        </p:txBody>
      </p:sp>
      <p:pic>
        <p:nvPicPr>
          <p:cNvPr id="7" name="Picture 6">
            <a:extLst>
              <a:ext uri="{FF2B5EF4-FFF2-40B4-BE49-F238E27FC236}">
                <a16:creationId xmlns:a16="http://schemas.microsoft.com/office/drawing/2014/main" id="{ED005C68-E326-8636-AF85-D2FC47F6D99A}"/>
              </a:ext>
            </a:extLst>
          </p:cNvPr>
          <p:cNvPicPr>
            <a:picLocks noChangeAspect="1"/>
          </p:cNvPicPr>
          <p:nvPr/>
        </p:nvPicPr>
        <p:blipFill>
          <a:blip r:embed="rId2"/>
          <a:stretch>
            <a:fillRect/>
          </a:stretch>
        </p:blipFill>
        <p:spPr>
          <a:xfrm>
            <a:off x="888732" y="1171458"/>
            <a:ext cx="5675354" cy="5066055"/>
          </a:xfrm>
          <a:prstGeom prst="rect">
            <a:avLst/>
          </a:prstGeom>
        </p:spPr>
      </p:pic>
      <p:pic>
        <p:nvPicPr>
          <p:cNvPr id="9" name="Picture 8">
            <a:extLst>
              <a:ext uri="{FF2B5EF4-FFF2-40B4-BE49-F238E27FC236}">
                <a16:creationId xmlns:a16="http://schemas.microsoft.com/office/drawing/2014/main" id="{7D56C659-703B-B41C-B9D9-A30A07C7184E}"/>
              </a:ext>
            </a:extLst>
          </p:cNvPr>
          <p:cNvPicPr>
            <a:picLocks noChangeAspect="1"/>
          </p:cNvPicPr>
          <p:nvPr/>
        </p:nvPicPr>
        <p:blipFill>
          <a:blip r:embed="rId3"/>
          <a:stretch>
            <a:fillRect/>
          </a:stretch>
        </p:blipFill>
        <p:spPr>
          <a:xfrm>
            <a:off x="6660909" y="1376251"/>
            <a:ext cx="5234238" cy="2401092"/>
          </a:xfrm>
          <a:prstGeom prst="rect">
            <a:avLst/>
          </a:prstGeom>
        </p:spPr>
      </p:pic>
      <p:pic>
        <p:nvPicPr>
          <p:cNvPr id="11" name="Picture 10">
            <a:extLst>
              <a:ext uri="{FF2B5EF4-FFF2-40B4-BE49-F238E27FC236}">
                <a16:creationId xmlns:a16="http://schemas.microsoft.com/office/drawing/2014/main" id="{978F2F24-8E67-B727-4583-10D1B52CE89B}"/>
              </a:ext>
            </a:extLst>
          </p:cNvPr>
          <p:cNvPicPr>
            <a:picLocks noChangeAspect="1"/>
          </p:cNvPicPr>
          <p:nvPr/>
        </p:nvPicPr>
        <p:blipFill>
          <a:blip r:embed="rId4"/>
          <a:stretch>
            <a:fillRect/>
          </a:stretch>
        </p:blipFill>
        <p:spPr>
          <a:xfrm>
            <a:off x="6564086" y="4115369"/>
            <a:ext cx="4654789" cy="920797"/>
          </a:xfrm>
          <a:prstGeom prst="rect">
            <a:avLst/>
          </a:prstGeom>
        </p:spPr>
      </p:pic>
      <p:pic>
        <p:nvPicPr>
          <p:cNvPr id="3" name="Picture 2">
            <a:extLst>
              <a:ext uri="{FF2B5EF4-FFF2-40B4-BE49-F238E27FC236}">
                <a16:creationId xmlns:a16="http://schemas.microsoft.com/office/drawing/2014/main" id="{9F4B9447-A0D0-D168-C9AB-B39DBE9D3ECB}"/>
              </a:ext>
            </a:extLst>
          </p:cNvPr>
          <p:cNvPicPr>
            <a:picLocks noChangeAspect="1"/>
          </p:cNvPicPr>
          <p:nvPr/>
        </p:nvPicPr>
        <p:blipFill>
          <a:blip r:embed="rId5"/>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16397718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3482B-0152-4734-8BCA-F2B84780AC06}"/>
              </a:ext>
            </a:extLst>
          </p:cNvPr>
          <p:cNvSpPr>
            <a:spLocks noGrp="1"/>
          </p:cNvSpPr>
          <p:nvPr>
            <p:ph type="title"/>
          </p:nvPr>
        </p:nvSpPr>
        <p:spPr/>
        <p:txBody>
          <a:bodyPr/>
          <a:lstStyle/>
          <a:p>
            <a:r>
              <a:rPr lang="en-US" dirty="0"/>
              <a:t>Recursive explorations of all possibility :</a:t>
            </a:r>
            <a:endParaRPr lang="en-IN" dirty="0"/>
          </a:p>
        </p:txBody>
      </p:sp>
      <p:sp>
        <p:nvSpPr>
          <p:cNvPr id="5" name="Content Placeholder 4">
            <a:extLst>
              <a:ext uri="{FF2B5EF4-FFF2-40B4-BE49-F238E27FC236}">
                <a16:creationId xmlns:a16="http://schemas.microsoft.com/office/drawing/2014/main" id="{D998FBD2-7C54-FCCC-E623-ADD5113FAC6B}"/>
              </a:ext>
            </a:extLst>
          </p:cNvPr>
          <p:cNvSpPr>
            <a:spLocks noGrp="1"/>
          </p:cNvSpPr>
          <p:nvPr>
            <p:ph idx="1"/>
          </p:nvPr>
        </p:nvSpPr>
        <p:spPr/>
        <p:txBody>
          <a:bodyPr/>
          <a:lstStyle/>
          <a:p>
            <a:r>
              <a:rPr lang="en-US" b="0" i="0" dirty="0">
                <a:solidFill>
                  <a:srgbClr val="232629"/>
                </a:solidFill>
                <a:effectLst/>
                <a:latin typeface="-apple-system"/>
              </a:rPr>
              <a:t>This is supposed to return a list back to the use with all the possible permutations.</a:t>
            </a:r>
            <a:endParaRPr lang="en-US" b="0" i="0" dirty="0">
              <a:solidFill>
                <a:srgbClr val="4D5156"/>
              </a:solidFill>
              <a:effectLst/>
              <a:latin typeface="Google Sans"/>
            </a:endParaRPr>
          </a:p>
          <a:p>
            <a:r>
              <a:rPr lang="en-IN" b="1" dirty="0"/>
              <a:t>Example</a:t>
            </a:r>
            <a:r>
              <a:rPr lang="en-IN" dirty="0"/>
              <a:t> :C</a:t>
            </a:r>
            <a:r>
              <a:rPr lang="en-US" b="0" i="0" dirty="0">
                <a:solidFill>
                  <a:srgbClr val="161616"/>
                </a:solidFill>
                <a:effectLst/>
                <a:latin typeface="IBM Plex Sans" panose="020B0604020202020204" pitchFamily="34" charset="0"/>
              </a:rPr>
              <a:t>ode to return all </a:t>
            </a:r>
            <a:r>
              <a:rPr lang="en-US" b="0" i="0" dirty="0">
                <a:solidFill>
                  <a:srgbClr val="232629"/>
                </a:solidFill>
                <a:effectLst/>
                <a:latin typeface="-apple-system"/>
              </a:rPr>
              <a:t> possible permutation of string.</a:t>
            </a:r>
          </a:p>
          <a:p>
            <a:endParaRPr lang="en-US" dirty="0">
              <a:solidFill>
                <a:srgbClr val="232629"/>
              </a:solidFill>
              <a:latin typeface="-apple-system"/>
            </a:endParaRPr>
          </a:p>
          <a:p>
            <a:pPr marL="0" indent="0">
              <a:buNone/>
            </a:pPr>
            <a:endParaRPr lang="en-US" b="0" i="0" dirty="0">
              <a:solidFill>
                <a:srgbClr val="161616"/>
              </a:solidFill>
              <a:effectLst/>
              <a:latin typeface="IBM Plex Sans" panose="020B0604020202020204" pitchFamily="34" charset="0"/>
            </a:endParaRPr>
          </a:p>
          <a:p>
            <a:endParaRPr lang="en-IN" dirty="0"/>
          </a:p>
          <a:p>
            <a:endParaRPr lang="en-IN" dirty="0"/>
          </a:p>
        </p:txBody>
      </p:sp>
      <p:pic>
        <p:nvPicPr>
          <p:cNvPr id="7" name="Picture 6">
            <a:extLst>
              <a:ext uri="{FF2B5EF4-FFF2-40B4-BE49-F238E27FC236}">
                <a16:creationId xmlns:a16="http://schemas.microsoft.com/office/drawing/2014/main" id="{7302D737-2A20-E042-B30C-A61221CC2EBF}"/>
              </a:ext>
            </a:extLst>
          </p:cNvPr>
          <p:cNvPicPr>
            <a:picLocks noChangeAspect="1"/>
          </p:cNvPicPr>
          <p:nvPr/>
        </p:nvPicPr>
        <p:blipFill>
          <a:blip r:embed="rId2"/>
          <a:stretch>
            <a:fillRect/>
          </a:stretch>
        </p:blipFill>
        <p:spPr>
          <a:xfrm>
            <a:off x="3012065" y="1917493"/>
            <a:ext cx="4727678" cy="4795757"/>
          </a:xfrm>
          <a:prstGeom prst="rect">
            <a:avLst/>
          </a:prstGeom>
        </p:spPr>
      </p:pic>
      <p:pic>
        <p:nvPicPr>
          <p:cNvPr id="3" name="Picture 2">
            <a:extLst>
              <a:ext uri="{FF2B5EF4-FFF2-40B4-BE49-F238E27FC236}">
                <a16:creationId xmlns:a16="http://schemas.microsoft.com/office/drawing/2014/main" id="{CC901C4E-F82C-80DD-2D84-8D9AED79A627}"/>
              </a:ext>
            </a:extLst>
          </p:cNvPr>
          <p:cNvPicPr>
            <a:picLocks noChangeAspect="1"/>
          </p:cNvPicPr>
          <p:nvPr/>
        </p:nvPicPr>
        <p:blipFill>
          <a:blip r:embed="rId3"/>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280252359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912CD-663A-4BF7-BC30-55B337A0424C}"/>
              </a:ext>
            </a:extLst>
          </p:cNvPr>
          <p:cNvSpPr>
            <a:spLocks noGrp="1"/>
          </p:cNvSpPr>
          <p:nvPr>
            <p:ph type="title"/>
          </p:nvPr>
        </p:nvSpPr>
        <p:spPr/>
        <p:txBody>
          <a:bodyPr/>
          <a:lstStyle/>
          <a:p>
            <a:r>
              <a:rPr lang="en-US" dirty="0"/>
              <a:t>Anonymous Function:</a:t>
            </a:r>
            <a:endParaRPr lang="en-IN" dirty="0"/>
          </a:p>
        </p:txBody>
      </p:sp>
      <p:sp>
        <p:nvSpPr>
          <p:cNvPr id="5" name="Content Placeholder 4">
            <a:extLst>
              <a:ext uri="{FF2B5EF4-FFF2-40B4-BE49-F238E27FC236}">
                <a16:creationId xmlns:a16="http://schemas.microsoft.com/office/drawing/2014/main" id="{8CFF1E02-B959-170C-B80D-A13109EC3D1D}"/>
              </a:ext>
            </a:extLst>
          </p:cNvPr>
          <p:cNvSpPr>
            <a:spLocks noGrp="1"/>
          </p:cNvSpPr>
          <p:nvPr>
            <p:ph idx="1"/>
          </p:nvPr>
        </p:nvSpPr>
        <p:spPr/>
        <p:txBody>
          <a:bodyPr/>
          <a:lstStyle/>
          <a:p>
            <a:r>
              <a:rPr lang="en-US" dirty="0"/>
              <a:t>When a function is declared, it may not have a name. </a:t>
            </a:r>
          </a:p>
          <a:p>
            <a:r>
              <a:rPr lang="en-US" dirty="0"/>
              <a:t>These types of nameless functions are known as anonymous functions or lambda functions.</a:t>
            </a:r>
          </a:p>
          <a:p>
            <a:r>
              <a:rPr lang="en-US" dirty="0"/>
              <a:t>The anonymous function's primary use is only for one-time, instantaneous use.</a:t>
            </a:r>
            <a:endParaRPr lang="en-IN" dirty="0"/>
          </a:p>
          <a:p>
            <a:endParaRPr lang="en-IN" dirty="0"/>
          </a:p>
        </p:txBody>
      </p:sp>
      <p:pic>
        <p:nvPicPr>
          <p:cNvPr id="3" name="Picture 2">
            <a:extLst>
              <a:ext uri="{FF2B5EF4-FFF2-40B4-BE49-F238E27FC236}">
                <a16:creationId xmlns:a16="http://schemas.microsoft.com/office/drawing/2014/main" id="{70F2DE14-D746-EF5C-E0C2-5FEE6700BD16}"/>
              </a:ext>
            </a:extLst>
          </p:cNvPr>
          <p:cNvPicPr>
            <a:picLocks noChangeAspect="1"/>
          </p:cNvPicPr>
          <p:nvPr/>
        </p:nvPicPr>
        <p:blipFill>
          <a:blip r:embed="rId2"/>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231242590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489D0-648B-458B-95A3-F2A6DDC7193C}"/>
              </a:ext>
            </a:extLst>
          </p:cNvPr>
          <p:cNvSpPr>
            <a:spLocks noGrp="1"/>
          </p:cNvSpPr>
          <p:nvPr>
            <p:ph type="title"/>
          </p:nvPr>
        </p:nvSpPr>
        <p:spPr/>
        <p:txBody>
          <a:bodyPr/>
          <a:lstStyle/>
          <a:p>
            <a:r>
              <a:rPr lang="en-US" dirty="0"/>
              <a:t>Lambda Function:</a:t>
            </a:r>
            <a:endParaRPr lang="en-IN" dirty="0"/>
          </a:p>
        </p:txBody>
      </p:sp>
      <p:sp>
        <p:nvSpPr>
          <p:cNvPr id="5" name="Content Placeholder 4">
            <a:extLst>
              <a:ext uri="{FF2B5EF4-FFF2-40B4-BE49-F238E27FC236}">
                <a16:creationId xmlns:a16="http://schemas.microsoft.com/office/drawing/2014/main" id="{DA2BE09B-327F-C37D-78F8-2E31C829D7C4}"/>
              </a:ext>
            </a:extLst>
          </p:cNvPr>
          <p:cNvSpPr>
            <a:spLocks noGrp="1"/>
          </p:cNvSpPr>
          <p:nvPr>
            <p:ph idx="1"/>
          </p:nvPr>
        </p:nvSpPr>
        <p:spPr/>
        <p:txBody>
          <a:bodyPr/>
          <a:lstStyle/>
          <a:p>
            <a:r>
              <a:rPr lang="en-IN" dirty="0"/>
              <a:t>Lambda keyword lambda n:n•n allows us to define.</a:t>
            </a:r>
          </a:p>
          <a:p>
            <a:r>
              <a:rPr lang="en-IN" dirty="0"/>
              <a:t>Lambda syntax </a:t>
            </a:r>
          </a:p>
          <a:p>
            <a:r>
              <a:rPr lang="en-IN" dirty="0"/>
              <a:t>Expression: lambda argument list: function</a:t>
            </a:r>
          </a:p>
          <a:p>
            <a:r>
              <a:rPr lang="en-IN" dirty="0"/>
              <a:t>Note: By using lambda functions, we may create extremely brief code, improving the readability of the program.</a:t>
            </a:r>
          </a:p>
          <a:p>
            <a:endParaRPr lang="en-IN" dirty="0"/>
          </a:p>
        </p:txBody>
      </p:sp>
      <p:pic>
        <p:nvPicPr>
          <p:cNvPr id="3" name="Picture 2">
            <a:extLst>
              <a:ext uri="{FF2B5EF4-FFF2-40B4-BE49-F238E27FC236}">
                <a16:creationId xmlns:a16="http://schemas.microsoft.com/office/drawing/2014/main" id="{59B58E0D-F941-47A5-2E61-0D33447E169F}"/>
              </a:ext>
            </a:extLst>
          </p:cNvPr>
          <p:cNvPicPr>
            <a:picLocks noChangeAspect="1"/>
          </p:cNvPicPr>
          <p:nvPr/>
        </p:nvPicPr>
        <p:blipFill>
          <a:blip r:embed="rId2"/>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295755218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928FC-DF5D-44FD-89BA-0B76ADFE1502}"/>
              </a:ext>
            </a:extLst>
          </p:cNvPr>
          <p:cNvSpPr>
            <a:spLocks noGrp="1"/>
          </p:cNvSpPr>
          <p:nvPr>
            <p:ph type="title"/>
          </p:nvPr>
        </p:nvSpPr>
        <p:spPr/>
        <p:txBody>
          <a:bodyPr/>
          <a:lstStyle/>
          <a:p>
            <a:r>
              <a:rPr lang="en-US" dirty="0"/>
              <a:t>Lambda Function:</a:t>
            </a:r>
            <a:endParaRPr lang="en-IN" dirty="0"/>
          </a:p>
        </p:txBody>
      </p:sp>
      <p:sp>
        <p:nvSpPr>
          <p:cNvPr id="6" name="Content Placeholder 5">
            <a:extLst>
              <a:ext uri="{FF2B5EF4-FFF2-40B4-BE49-F238E27FC236}">
                <a16:creationId xmlns:a16="http://schemas.microsoft.com/office/drawing/2014/main" id="{488ECBB3-530E-329F-D634-46F42DA9FF8C}"/>
              </a:ext>
            </a:extLst>
          </p:cNvPr>
          <p:cNvSpPr>
            <a:spLocks noGrp="1"/>
          </p:cNvSpPr>
          <p:nvPr>
            <p:ph idx="1"/>
          </p:nvPr>
        </p:nvSpPr>
        <p:spPr/>
        <p:txBody>
          <a:bodyPr/>
          <a:lstStyle/>
          <a:p>
            <a:r>
              <a:rPr lang="en-US" b="0" dirty="0"/>
              <a:t>Write a Program to create a Lambda Function to find Square of given Number?</a:t>
            </a:r>
            <a:br>
              <a:rPr lang="en-IN" dirty="0"/>
            </a:br>
            <a:endParaRPr lang="en-IN" dirty="0"/>
          </a:p>
        </p:txBody>
      </p:sp>
      <p:pic>
        <p:nvPicPr>
          <p:cNvPr id="3" name="Picture 2">
            <a:extLst>
              <a:ext uri="{FF2B5EF4-FFF2-40B4-BE49-F238E27FC236}">
                <a16:creationId xmlns:a16="http://schemas.microsoft.com/office/drawing/2014/main" id="{137F9BD9-DD36-42EF-818C-40735BCEEEA9}"/>
              </a:ext>
            </a:extLst>
          </p:cNvPr>
          <p:cNvPicPr>
            <a:picLocks noChangeAspect="1"/>
          </p:cNvPicPr>
          <p:nvPr/>
        </p:nvPicPr>
        <p:blipFill>
          <a:blip r:embed="rId2"/>
          <a:stretch>
            <a:fillRect/>
          </a:stretch>
        </p:blipFill>
        <p:spPr>
          <a:xfrm>
            <a:off x="910865" y="1904968"/>
            <a:ext cx="6485723" cy="1898259"/>
          </a:xfrm>
          <a:prstGeom prst="rect">
            <a:avLst/>
          </a:prstGeom>
        </p:spPr>
      </p:pic>
      <p:pic>
        <p:nvPicPr>
          <p:cNvPr id="5" name="Picture 4">
            <a:extLst>
              <a:ext uri="{FF2B5EF4-FFF2-40B4-BE49-F238E27FC236}">
                <a16:creationId xmlns:a16="http://schemas.microsoft.com/office/drawing/2014/main" id="{D8BFB51A-09A2-58DB-979D-DCEAB970E9F7}"/>
              </a:ext>
            </a:extLst>
          </p:cNvPr>
          <p:cNvPicPr>
            <a:picLocks noChangeAspect="1"/>
          </p:cNvPicPr>
          <p:nvPr/>
        </p:nvPicPr>
        <p:blipFill>
          <a:blip r:embed="rId3"/>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4087037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DE021-F838-4C52-A23A-4B1325049C13}"/>
              </a:ext>
            </a:extLst>
          </p:cNvPr>
          <p:cNvSpPr>
            <a:spLocks noGrp="1"/>
          </p:cNvSpPr>
          <p:nvPr>
            <p:ph type="title"/>
          </p:nvPr>
        </p:nvSpPr>
        <p:spPr/>
        <p:txBody>
          <a:bodyPr/>
          <a:lstStyle/>
          <a:p>
            <a:r>
              <a:rPr lang="en-US" dirty="0"/>
              <a:t>Repeating sequence with * operator:</a:t>
            </a:r>
            <a:endParaRPr lang="en-IN" dirty="0"/>
          </a:p>
        </p:txBody>
      </p:sp>
      <p:sp>
        <p:nvSpPr>
          <p:cNvPr id="3" name="object 3">
            <a:extLst>
              <a:ext uri="{FF2B5EF4-FFF2-40B4-BE49-F238E27FC236}">
                <a16:creationId xmlns:a16="http://schemas.microsoft.com/office/drawing/2014/main" id="{BCFA47A7-579C-4373-9AD1-35B2852C81DE}"/>
              </a:ext>
            </a:extLst>
          </p:cNvPr>
          <p:cNvSpPr txBox="1">
            <a:spLocks/>
          </p:cNvSpPr>
          <p:nvPr/>
        </p:nvSpPr>
        <p:spPr>
          <a:xfrm>
            <a:off x="608076" y="1437484"/>
            <a:ext cx="7684770" cy="289823"/>
          </a:xfrm>
          <a:prstGeom prst="rect">
            <a:avLst/>
          </a:prstGeom>
        </p:spPr>
        <p:txBody>
          <a:bodyPr vert="horz" wrap="square" lIns="0" tIns="12700" rIns="0" bIns="0" rtlCol="0" anchor="b">
            <a:spAutoFit/>
          </a:bodyPr>
          <a:lstStyle>
            <a:lvl1pPr algn="l" defTabSz="914400" rtl="0" eaLnBrk="1" latinLnBrk="0" hangingPunct="1">
              <a:lnSpc>
                <a:spcPct val="90000"/>
              </a:lnSpc>
              <a:spcBef>
                <a:spcPct val="0"/>
              </a:spcBef>
              <a:buNone/>
              <a:defRPr sz="4800" b="1" kern="1200">
                <a:solidFill>
                  <a:schemeClr val="tx1"/>
                </a:solidFill>
                <a:latin typeface="Metropolis" pitchFamily="2" charset="77"/>
                <a:ea typeface="+mj-ea"/>
                <a:cs typeface="+mj-cs"/>
              </a:defRPr>
            </a:lvl1pPr>
          </a:lstStyle>
          <a:p>
            <a:pPr marL="332105" marR="5080" indent="-320040">
              <a:lnSpc>
                <a:spcPct val="100000"/>
              </a:lnSpc>
              <a:spcBef>
                <a:spcPts val="100"/>
              </a:spcBef>
              <a:tabLst>
                <a:tab pos="332105" algn="l"/>
              </a:tabLst>
            </a:pPr>
            <a:r>
              <a:rPr lang="en-US" sz="1800" b="0" spc="-5" dirty="0"/>
              <a:t>Forming new lists with a repeating sequence using </a:t>
            </a:r>
            <a:r>
              <a:rPr lang="en-US" sz="1800" b="0" dirty="0"/>
              <a:t>the </a:t>
            </a:r>
            <a:r>
              <a:rPr lang="en-US" sz="1800" b="0" spc="-5" dirty="0"/>
              <a:t>multiplication</a:t>
            </a:r>
            <a:r>
              <a:rPr lang="en-US" sz="1800" b="0" spc="20" dirty="0"/>
              <a:t> </a:t>
            </a:r>
            <a:r>
              <a:rPr lang="en-US" sz="1800" b="0" spc="-5" dirty="0"/>
              <a:t>operator:</a:t>
            </a:r>
            <a:endParaRPr lang="en-US" sz="1800" b="0" dirty="0"/>
          </a:p>
        </p:txBody>
      </p:sp>
      <p:sp>
        <p:nvSpPr>
          <p:cNvPr id="4" name="object 4">
            <a:extLst>
              <a:ext uri="{FF2B5EF4-FFF2-40B4-BE49-F238E27FC236}">
                <a16:creationId xmlns:a16="http://schemas.microsoft.com/office/drawing/2014/main" id="{5118EB8E-55BD-4451-9FA4-E56D6AEEC9F5}"/>
              </a:ext>
            </a:extLst>
          </p:cNvPr>
          <p:cNvSpPr txBox="1"/>
          <p:nvPr/>
        </p:nvSpPr>
        <p:spPr>
          <a:xfrm>
            <a:off x="608076" y="3614673"/>
            <a:ext cx="6766559" cy="289823"/>
          </a:xfrm>
          <a:prstGeom prst="rect">
            <a:avLst/>
          </a:prstGeom>
        </p:spPr>
        <p:txBody>
          <a:bodyPr vert="horz" wrap="square" lIns="0" tIns="12700" rIns="0" bIns="0" rtlCol="0">
            <a:spAutoFit/>
          </a:bodyPr>
          <a:lstStyle/>
          <a:p>
            <a:pPr marL="12700">
              <a:lnSpc>
                <a:spcPct val="100000"/>
              </a:lnSpc>
              <a:spcBef>
                <a:spcPts val="100"/>
              </a:spcBef>
              <a:tabLst>
                <a:tab pos="332105" algn="l"/>
              </a:tabLst>
            </a:pPr>
            <a:r>
              <a:rPr spc="-5" dirty="0">
                <a:latin typeface="Metropolis" panose="00000500000000000000"/>
                <a:cs typeface="Arial"/>
              </a:rPr>
              <a:t>Create a list </a:t>
            </a:r>
            <a:r>
              <a:rPr dirty="0">
                <a:latin typeface="Metropolis" panose="00000500000000000000"/>
                <a:cs typeface="Arial"/>
              </a:rPr>
              <a:t>of </a:t>
            </a:r>
            <a:r>
              <a:rPr spc="-5" dirty="0">
                <a:latin typeface="Metropolis" panose="00000500000000000000"/>
                <a:cs typeface="Arial"/>
              </a:rPr>
              <a:t>5 elements with initial value as</a:t>
            </a:r>
            <a:r>
              <a:rPr spc="100" dirty="0">
                <a:latin typeface="Metropolis" panose="00000500000000000000"/>
                <a:cs typeface="Arial"/>
              </a:rPr>
              <a:t> </a:t>
            </a:r>
            <a:r>
              <a:rPr spc="-5" dirty="0">
                <a:latin typeface="Metropolis" panose="00000500000000000000"/>
                <a:cs typeface="Arial"/>
              </a:rPr>
              <a:t>0</a:t>
            </a:r>
            <a:endParaRPr dirty="0">
              <a:latin typeface="Metropolis" panose="00000500000000000000"/>
              <a:cs typeface="Arial"/>
            </a:endParaRPr>
          </a:p>
        </p:txBody>
      </p:sp>
      <p:sp>
        <p:nvSpPr>
          <p:cNvPr id="5" name="object 5">
            <a:extLst>
              <a:ext uri="{FF2B5EF4-FFF2-40B4-BE49-F238E27FC236}">
                <a16:creationId xmlns:a16="http://schemas.microsoft.com/office/drawing/2014/main" id="{B5C92B05-0C89-43A0-9815-BB8D9C8E786A}"/>
              </a:ext>
            </a:extLst>
          </p:cNvPr>
          <p:cNvSpPr/>
          <p:nvPr/>
        </p:nvSpPr>
        <p:spPr>
          <a:xfrm>
            <a:off x="1169882" y="4367485"/>
            <a:ext cx="2905125" cy="933450"/>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C949744C-3C6C-4184-BACF-356A0D819E0A}"/>
              </a:ext>
            </a:extLst>
          </p:cNvPr>
          <p:cNvSpPr/>
          <p:nvPr/>
        </p:nvSpPr>
        <p:spPr>
          <a:xfrm>
            <a:off x="1169882" y="1956133"/>
            <a:ext cx="4314825" cy="1219200"/>
          </a:xfrm>
          <a:prstGeom prst="rect">
            <a:avLst/>
          </a:prstGeom>
          <a:blipFill>
            <a:blip r:embed="rId3" cstate="print"/>
            <a:stretch>
              <a:fillRect/>
            </a:stretch>
          </a:blipFill>
        </p:spPr>
        <p:txBody>
          <a:bodyPr wrap="square" lIns="0" tIns="0" rIns="0" bIns="0" rtlCol="0"/>
          <a:lstStyle/>
          <a:p>
            <a:endParaRPr dirty="0"/>
          </a:p>
        </p:txBody>
      </p:sp>
      <p:pic>
        <p:nvPicPr>
          <p:cNvPr id="7" name="Picture 6">
            <a:extLst>
              <a:ext uri="{FF2B5EF4-FFF2-40B4-BE49-F238E27FC236}">
                <a16:creationId xmlns:a16="http://schemas.microsoft.com/office/drawing/2014/main" id="{FCEF77B2-AB59-79AD-B056-3C80BD1D6FF2}"/>
              </a:ext>
            </a:extLst>
          </p:cNvPr>
          <p:cNvPicPr>
            <a:picLocks noChangeAspect="1"/>
          </p:cNvPicPr>
          <p:nvPr/>
        </p:nvPicPr>
        <p:blipFill>
          <a:blip r:embed="rId4"/>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24758638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2C482-9DB8-4488-832D-76541701F37E}"/>
              </a:ext>
            </a:extLst>
          </p:cNvPr>
          <p:cNvSpPr>
            <a:spLocks noGrp="1"/>
          </p:cNvSpPr>
          <p:nvPr>
            <p:ph type="title"/>
          </p:nvPr>
        </p:nvSpPr>
        <p:spPr/>
        <p:txBody>
          <a:bodyPr/>
          <a:lstStyle/>
          <a:p>
            <a:r>
              <a:rPr lang="en-US" dirty="0"/>
              <a:t>Sum of numbers using lambda:</a:t>
            </a:r>
            <a:endParaRPr lang="en-IN" dirty="0"/>
          </a:p>
        </p:txBody>
      </p:sp>
      <p:pic>
        <p:nvPicPr>
          <p:cNvPr id="3" name="Picture 2">
            <a:extLst>
              <a:ext uri="{FF2B5EF4-FFF2-40B4-BE49-F238E27FC236}">
                <a16:creationId xmlns:a16="http://schemas.microsoft.com/office/drawing/2014/main" id="{0E316C85-23CC-4500-A10A-64ED5A58F56E}"/>
              </a:ext>
            </a:extLst>
          </p:cNvPr>
          <p:cNvPicPr>
            <a:picLocks noChangeAspect="1"/>
          </p:cNvPicPr>
          <p:nvPr/>
        </p:nvPicPr>
        <p:blipFill>
          <a:blip r:embed="rId2"/>
          <a:stretch>
            <a:fillRect/>
          </a:stretch>
        </p:blipFill>
        <p:spPr>
          <a:xfrm>
            <a:off x="540312" y="1272953"/>
            <a:ext cx="7551220" cy="1850627"/>
          </a:xfrm>
          <a:prstGeom prst="rect">
            <a:avLst/>
          </a:prstGeom>
        </p:spPr>
      </p:pic>
      <p:sp>
        <p:nvSpPr>
          <p:cNvPr id="4" name="Title 1">
            <a:extLst>
              <a:ext uri="{FF2B5EF4-FFF2-40B4-BE49-F238E27FC236}">
                <a16:creationId xmlns:a16="http://schemas.microsoft.com/office/drawing/2014/main" id="{9EB25223-72C3-4ED7-A4BD-7A51400B1E11}"/>
              </a:ext>
            </a:extLst>
          </p:cNvPr>
          <p:cNvSpPr txBox="1">
            <a:spLocks/>
          </p:cNvSpPr>
          <p:nvPr/>
        </p:nvSpPr>
        <p:spPr>
          <a:xfrm>
            <a:off x="194733" y="2203451"/>
            <a:ext cx="10515600" cy="13255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etropolis" pitchFamily="2" charset="77"/>
                <a:ea typeface="+mj-ea"/>
                <a:cs typeface="+mj-cs"/>
              </a:defRPr>
            </a:lvl1pPr>
          </a:lstStyle>
          <a:p>
            <a:endParaRPr lang="en-IN" dirty="0"/>
          </a:p>
        </p:txBody>
      </p:sp>
      <p:pic>
        <p:nvPicPr>
          <p:cNvPr id="5" name="Picture 4">
            <a:extLst>
              <a:ext uri="{FF2B5EF4-FFF2-40B4-BE49-F238E27FC236}">
                <a16:creationId xmlns:a16="http://schemas.microsoft.com/office/drawing/2014/main" id="{0920B2FC-227F-4CE1-8624-3484CB8E97C6}"/>
              </a:ext>
            </a:extLst>
          </p:cNvPr>
          <p:cNvPicPr>
            <a:picLocks noChangeAspect="1"/>
          </p:cNvPicPr>
          <p:nvPr/>
        </p:nvPicPr>
        <p:blipFill>
          <a:blip r:embed="rId3"/>
          <a:stretch>
            <a:fillRect/>
          </a:stretch>
        </p:blipFill>
        <p:spPr>
          <a:xfrm>
            <a:off x="540312" y="3677545"/>
            <a:ext cx="7927140" cy="2117523"/>
          </a:xfrm>
          <a:prstGeom prst="rect">
            <a:avLst/>
          </a:prstGeom>
        </p:spPr>
      </p:pic>
      <p:sp>
        <p:nvSpPr>
          <p:cNvPr id="9" name="TextBox 8">
            <a:extLst>
              <a:ext uri="{FF2B5EF4-FFF2-40B4-BE49-F238E27FC236}">
                <a16:creationId xmlns:a16="http://schemas.microsoft.com/office/drawing/2014/main" id="{C1A914E7-FDD3-98F1-AD88-83FD2382BE43}"/>
              </a:ext>
            </a:extLst>
          </p:cNvPr>
          <p:cNvSpPr txBox="1"/>
          <p:nvPr/>
        </p:nvSpPr>
        <p:spPr>
          <a:xfrm>
            <a:off x="457200" y="3363493"/>
            <a:ext cx="6096000" cy="369332"/>
          </a:xfrm>
          <a:prstGeom prst="rect">
            <a:avLst/>
          </a:prstGeom>
          <a:noFill/>
        </p:spPr>
        <p:txBody>
          <a:bodyPr wrap="square">
            <a:spAutoFit/>
          </a:bodyPr>
          <a:lstStyle/>
          <a:p>
            <a:r>
              <a:rPr lang="en-US" b="1" dirty="0">
                <a:latin typeface="Metropolis" panose="00000500000000000000"/>
              </a:rPr>
              <a:t>Find largest of numbers using lambda:</a:t>
            </a:r>
            <a:endParaRPr lang="en-IN" b="1" dirty="0">
              <a:latin typeface="Metropolis" panose="00000500000000000000"/>
            </a:endParaRPr>
          </a:p>
        </p:txBody>
      </p:sp>
      <p:pic>
        <p:nvPicPr>
          <p:cNvPr id="7" name="Picture 6">
            <a:extLst>
              <a:ext uri="{FF2B5EF4-FFF2-40B4-BE49-F238E27FC236}">
                <a16:creationId xmlns:a16="http://schemas.microsoft.com/office/drawing/2014/main" id="{24B741D3-AD22-1D6F-038D-C6AC4E6FF889}"/>
              </a:ext>
            </a:extLst>
          </p:cNvPr>
          <p:cNvPicPr>
            <a:picLocks noChangeAspect="1"/>
          </p:cNvPicPr>
          <p:nvPr/>
        </p:nvPicPr>
        <p:blipFill>
          <a:blip r:embed="rId4"/>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206956425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AAAEFFE-4A8B-F7FF-641F-DA380D916B34}"/>
              </a:ext>
            </a:extLst>
          </p:cNvPr>
          <p:cNvSpPr>
            <a:spLocks noGrp="1"/>
          </p:cNvSpPr>
          <p:nvPr>
            <p:ph type="title"/>
          </p:nvPr>
        </p:nvSpPr>
        <p:spPr/>
        <p:txBody>
          <a:bodyPr/>
          <a:lstStyle/>
          <a:p>
            <a:r>
              <a:rPr lang="en-GB" dirty="0"/>
              <a:t>Note</a:t>
            </a:r>
            <a:endParaRPr lang="en-IN" dirty="0"/>
          </a:p>
        </p:txBody>
      </p:sp>
      <p:sp>
        <p:nvSpPr>
          <p:cNvPr id="6" name="Content Placeholder 5">
            <a:extLst>
              <a:ext uri="{FF2B5EF4-FFF2-40B4-BE49-F238E27FC236}">
                <a16:creationId xmlns:a16="http://schemas.microsoft.com/office/drawing/2014/main" id="{7C576852-2215-C71B-EC90-EAD0136411E4}"/>
              </a:ext>
            </a:extLst>
          </p:cNvPr>
          <p:cNvSpPr>
            <a:spLocks noGrp="1"/>
          </p:cNvSpPr>
          <p:nvPr>
            <p:ph idx="1"/>
          </p:nvPr>
        </p:nvSpPr>
        <p:spPr/>
        <p:txBody>
          <a:bodyPr/>
          <a:lstStyle/>
          <a:p>
            <a:r>
              <a:rPr lang="en-US" dirty="0"/>
              <a:t>We are not required to write an explicit return statement because Lambda Functions return expression values internally.</a:t>
            </a:r>
          </a:p>
          <a:p>
            <a:r>
              <a:rPr lang="en-US" dirty="0"/>
              <a:t>It should be noted that functions can occasionally be passed as arguments to other functions.</a:t>
            </a:r>
          </a:p>
          <a:p>
            <a:r>
              <a:rPr lang="en-US" dirty="0"/>
              <a:t>The best option in these situations is lambda functions.</a:t>
            </a:r>
          </a:p>
          <a:p>
            <a:r>
              <a:rPr lang="en-US" dirty="0"/>
              <a:t>Due to the fact that filter(), map(), and reduce() expect a function as an argument, lambda functions are frequently used with these functions.</a:t>
            </a:r>
            <a:endParaRPr lang="en-IN" dirty="0"/>
          </a:p>
        </p:txBody>
      </p:sp>
      <p:pic>
        <p:nvPicPr>
          <p:cNvPr id="2" name="Picture 1">
            <a:extLst>
              <a:ext uri="{FF2B5EF4-FFF2-40B4-BE49-F238E27FC236}">
                <a16:creationId xmlns:a16="http://schemas.microsoft.com/office/drawing/2014/main" id="{39F584EF-5EBE-AF06-29A6-FBFC8E2400DA}"/>
              </a:ext>
            </a:extLst>
          </p:cNvPr>
          <p:cNvPicPr>
            <a:picLocks noChangeAspect="1"/>
          </p:cNvPicPr>
          <p:nvPr/>
        </p:nvPicPr>
        <p:blipFill>
          <a:blip r:embed="rId2"/>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384601155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3FECE-A366-40C5-9A17-41003CF0D524}"/>
              </a:ext>
            </a:extLst>
          </p:cNvPr>
          <p:cNvSpPr>
            <a:spLocks noGrp="1"/>
          </p:cNvSpPr>
          <p:nvPr>
            <p:ph type="title"/>
          </p:nvPr>
        </p:nvSpPr>
        <p:spPr/>
        <p:txBody>
          <a:bodyPr/>
          <a:lstStyle/>
          <a:p>
            <a:r>
              <a:rPr lang="en-US" dirty="0"/>
              <a:t> filter() Function:</a:t>
            </a:r>
            <a:endParaRPr lang="en-IN" dirty="0"/>
          </a:p>
        </p:txBody>
      </p:sp>
      <p:sp>
        <p:nvSpPr>
          <p:cNvPr id="5" name="Content Placeholder 4">
            <a:extLst>
              <a:ext uri="{FF2B5EF4-FFF2-40B4-BE49-F238E27FC236}">
                <a16:creationId xmlns:a16="http://schemas.microsoft.com/office/drawing/2014/main" id="{1BEA2679-681D-F908-E5B0-9E09B3DB9B6B}"/>
              </a:ext>
            </a:extLst>
          </p:cNvPr>
          <p:cNvSpPr>
            <a:spLocks noGrp="1"/>
          </p:cNvSpPr>
          <p:nvPr>
            <p:ph idx="1"/>
          </p:nvPr>
        </p:nvSpPr>
        <p:spPr/>
        <p:txBody>
          <a:bodyPr/>
          <a:lstStyle/>
          <a:p>
            <a:r>
              <a:rPr lang="en-US" dirty="0"/>
              <a:t>filter() function is used to filter values from the given sequence based on some condition.</a:t>
            </a:r>
            <a:endParaRPr lang="en-IN" dirty="0"/>
          </a:p>
          <a:p>
            <a:r>
              <a:rPr lang="en-US" dirty="0"/>
              <a:t>filter(function(sequence))</a:t>
            </a:r>
            <a:endParaRPr lang="en-IN" dirty="0"/>
          </a:p>
          <a:p>
            <a:r>
              <a:rPr lang="en-US" dirty="0"/>
              <a:t>Where Function Argument is responsible to perform conditional check Sequence can be List OR Tuple OR String.</a:t>
            </a:r>
            <a:endParaRPr lang="en-IN" dirty="0"/>
          </a:p>
          <a:p>
            <a:endParaRPr lang="en-IN" dirty="0"/>
          </a:p>
        </p:txBody>
      </p:sp>
      <p:pic>
        <p:nvPicPr>
          <p:cNvPr id="3" name="Picture 2">
            <a:extLst>
              <a:ext uri="{FF2B5EF4-FFF2-40B4-BE49-F238E27FC236}">
                <a16:creationId xmlns:a16="http://schemas.microsoft.com/office/drawing/2014/main" id="{83BA1B47-A474-D5DA-AF14-77F93F112F30}"/>
              </a:ext>
            </a:extLst>
          </p:cNvPr>
          <p:cNvPicPr>
            <a:picLocks noChangeAspect="1"/>
          </p:cNvPicPr>
          <p:nvPr/>
        </p:nvPicPr>
        <p:blipFill>
          <a:blip r:embed="rId2"/>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412274733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D282F-DBEA-4B6A-A803-FCA087E1BABD}"/>
              </a:ext>
            </a:extLst>
          </p:cNvPr>
          <p:cNvSpPr>
            <a:spLocks noGrp="1"/>
          </p:cNvSpPr>
          <p:nvPr>
            <p:ph type="title"/>
          </p:nvPr>
        </p:nvSpPr>
        <p:spPr/>
        <p:txBody>
          <a:bodyPr/>
          <a:lstStyle/>
          <a:p>
            <a:r>
              <a:rPr lang="en-US" dirty="0"/>
              <a:t> filter() Function:</a:t>
            </a:r>
            <a:endParaRPr lang="en-IN" dirty="0"/>
          </a:p>
        </p:txBody>
      </p:sp>
      <p:pic>
        <p:nvPicPr>
          <p:cNvPr id="3" name="Picture 2">
            <a:extLst>
              <a:ext uri="{FF2B5EF4-FFF2-40B4-BE49-F238E27FC236}">
                <a16:creationId xmlns:a16="http://schemas.microsoft.com/office/drawing/2014/main" id="{B2F76D57-69B3-4E5C-8B9E-E29AD123D8E9}"/>
              </a:ext>
            </a:extLst>
          </p:cNvPr>
          <p:cNvPicPr>
            <a:picLocks noChangeAspect="1"/>
          </p:cNvPicPr>
          <p:nvPr/>
        </p:nvPicPr>
        <p:blipFill>
          <a:blip r:embed="rId2"/>
          <a:stretch>
            <a:fillRect/>
          </a:stretch>
        </p:blipFill>
        <p:spPr>
          <a:xfrm>
            <a:off x="1341120" y="1426025"/>
            <a:ext cx="5293471" cy="4679050"/>
          </a:xfrm>
          <a:prstGeom prst="rect">
            <a:avLst/>
          </a:prstGeom>
        </p:spPr>
      </p:pic>
      <p:pic>
        <p:nvPicPr>
          <p:cNvPr id="5" name="Picture 4">
            <a:extLst>
              <a:ext uri="{FF2B5EF4-FFF2-40B4-BE49-F238E27FC236}">
                <a16:creationId xmlns:a16="http://schemas.microsoft.com/office/drawing/2014/main" id="{5682C0A1-1375-18A3-4E88-8735F074E0D7}"/>
              </a:ext>
            </a:extLst>
          </p:cNvPr>
          <p:cNvPicPr>
            <a:picLocks noChangeAspect="1"/>
          </p:cNvPicPr>
          <p:nvPr/>
        </p:nvPicPr>
        <p:blipFill>
          <a:blip r:embed="rId3"/>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65280144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2B652-6C0D-4945-9DBF-B2F6055B51C3}"/>
              </a:ext>
            </a:extLst>
          </p:cNvPr>
          <p:cNvSpPr>
            <a:spLocks noGrp="1"/>
          </p:cNvSpPr>
          <p:nvPr>
            <p:ph type="title"/>
          </p:nvPr>
        </p:nvSpPr>
        <p:spPr/>
        <p:txBody>
          <a:bodyPr/>
          <a:lstStyle/>
          <a:p>
            <a:r>
              <a:rPr lang="en-US" dirty="0"/>
              <a:t>Using lambda and filter():</a:t>
            </a:r>
            <a:endParaRPr lang="en-IN" dirty="0"/>
          </a:p>
        </p:txBody>
      </p:sp>
      <p:pic>
        <p:nvPicPr>
          <p:cNvPr id="3" name="Picture 2">
            <a:extLst>
              <a:ext uri="{FF2B5EF4-FFF2-40B4-BE49-F238E27FC236}">
                <a16:creationId xmlns:a16="http://schemas.microsoft.com/office/drawing/2014/main" id="{AA534176-303B-4D32-B4D1-E33EF8076D5A}"/>
              </a:ext>
            </a:extLst>
          </p:cNvPr>
          <p:cNvPicPr>
            <a:picLocks noChangeAspect="1"/>
          </p:cNvPicPr>
          <p:nvPr/>
        </p:nvPicPr>
        <p:blipFill>
          <a:blip r:embed="rId2"/>
          <a:stretch>
            <a:fillRect/>
          </a:stretch>
        </p:blipFill>
        <p:spPr>
          <a:xfrm>
            <a:off x="1032308" y="1502240"/>
            <a:ext cx="9578744" cy="3853520"/>
          </a:xfrm>
          <a:prstGeom prst="rect">
            <a:avLst/>
          </a:prstGeom>
        </p:spPr>
      </p:pic>
      <p:pic>
        <p:nvPicPr>
          <p:cNvPr id="5" name="Picture 4">
            <a:extLst>
              <a:ext uri="{FF2B5EF4-FFF2-40B4-BE49-F238E27FC236}">
                <a16:creationId xmlns:a16="http://schemas.microsoft.com/office/drawing/2014/main" id="{872F1E2A-9924-EF46-BA7B-E7DA06BDD38D}"/>
              </a:ext>
            </a:extLst>
          </p:cNvPr>
          <p:cNvPicPr>
            <a:picLocks noChangeAspect="1"/>
          </p:cNvPicPr>
          <p:nvPr/>
        </p:nvPicPr>
        <p:blipFill>
          <a:blip r:embed="rId3"/>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23039802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43A6C-DDFA-4B6C-AB55-8CCCED2F0A0D}"/>
              </a:ext>
            </a:extLst>
          </p:cNvPr>
          <p:cNvSpPr>
            <a:spLocks noGrp="1"/>
          </p:cNvSpPr>
          <p:nvPr>
            <p:ph type="title"/>
          </p:nvPr>
        </p:nvSpPr>
        <p:spPr/>
        <p:txBody>
          <a:bodyPr/>
          <a:lstStyle/>
          <a:p>
            <a:r>
              <a:rPr lang="en-US" dirty="0"/>
              <a:t> map() function:</a:t>
            </a:r>
            <a:endParaRPr lang="en-IN" dirty="0"/>
          </a:p>
        </p:txBody>
      </p:sp>
      <p:sp>
        <p:nvSpPr>
          <p:cNvPr id="5" name="Content Placeholder 4">
            <a:extLst>
              <a:ext uri="{FF2B5EF4-FFF2-40B4-BE49-F238E27FC236}">
                <a16:creationId xmlns:a16="http://schemas.microsoft.com/office/drawing/2014/main" id="{D7F8E051-5B52-8AFE-8805-501C5A0D1198}"/>
              </a:ext>
            </a:extLst>
          </p:cNvPr>
          <p:cNvSpPr>
            <a:spLocks noGrp="1"/>
          </p:cNvSpPr>
          <p:nvPr>
            <p:ph idx="1"/>
          </p:nvPr>
        </p:nvSpPr>
        <p:spPr/>
        <p:txBody>
          <a:bodyPr/>
          <a:lstStyle/>
          <a:p>
            <a:r>
              <a:rPr lang="en-US" dirty="0"/>
              <a:t>Python’s map() function takes in a list and another function. </a:t>
            </a:r>
          </a:p>
          <a:p>
            <a:r>
              <a:rPr lang="en-US" dirty="0"/>
              <a:t>The function argument is called with all elements in the list and returns a new list containing elements returned from each element in the original list. </a:t>
            </a:r>
          </a:p>
          <a:p>
            <a:r>
              <a:rPr lang="en-US" dirty="0"/>
              <a:t>Syntax: map(</a:t>
            </a:r>
            <a:r>
              <a:rPr lang="en-US" dirty="0" err="1"/>
              <a:t>function,sequence</a:t>
            </a:r>
            <a:r>
              <a:rPr lang="en-US" dirty="0"/>
              <a:t>)</a:t>
            </a:r>
            <a:endParaRPr lang="en-IN" dirty="0"/>
          </a:p>
          <a:p>
            <a:endParaRPr lang="en-IN" dirty="0"/>
          </a:p>
        </p:txBody>
      </p:sp>
      <p:pic>
        <p:nvPicPr>
          <p:cNvPr id="3" name="Picture 2">
            <a:extLst>
              <a:ext uri="{FF2B5EF4-FFF2-40B4-BE49-F238E27FC236}">
                <a16:creationId xmlns:a16="http://schemas.microsoft.com/office/drawing/2014/main" id="{B2F71C4F-A1CB-C99F-9C1F-5C8390E5DB19}"/>
              </a:ext>
            </a:extLst>
          </p:cNvPr>
          <p:cNvPicPr>
            <a:picLocks noChangeAspect="1"/>
          </p:cNvPicPr>
          <p:nvPr/>
        </p:nvPicPr>
        <p:blipFill>
          <a:blip r:embed="rId2"/>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19336955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880361-9B1B-4D2D-8E10-9DA2B1584AAB}"/>
              </a:ext>
            </a:extLst>
          </p:cNvPr>
          <p:cNvPicPr>
            <a:picLocks noChangeAspect="1"/>
          </p:cNvPicPr>
          <p:nvPr/>
        </p:nvPicPr>
        <p:blipFill>
          <a:blip r:embed="rId2"/>
          <a:stretch>
            <a:fillRect/>
          </a:stretch>
        </p:blipFill>
        <p:spPr>
          <a:xfrm>
            <a:off x="1046427" y="999067"/>
            <a:ext cx="6705761" cy="4620431"/>
          </a:xfrm>
          <a:prstGeom prst="rect">
            <a:avLst/>
          </a:prstGeom>
        </p:spPr>
      </p:pic>
      <p:sp>
        <p:nvSpPr>
          <p:cNvPr id="2" name="Title 1">
            <a:extLst>
              <a:ext uri="{FF2B5EF4-FFF2-40B4-BE49-F238E27FC236}">
                <a16:creationId xmlns:a16="http://schemas.microsoft.com/office/drawing/2014/main" id="{779A1069-B2B9-3F07-7E8D-8473C82B6D16}"/>
              </a:ext>
            </a:extLst>
          </p:cNvPr>
          <p:cNvSpPr>
            <a:spLocks noGrp="1"/>
          </p:cNvSpPr>
          <p:nvPr>
            <p:ph type="title"/>
          </p:nvPr>
        </p:nvSpPr>
        <p:spPr/>
        <p:txBody>
          <a:bodyPr/>
          <a:lstStyle/>
          <a:p>
            <a:r>
              <a:rPr lang="en-US" dirty="0"/>
              <a:t> map() function:</a:t>
            </a:r>
            <a:endParaRPr lang="en-IN" dirty="0"/>
          </a:p>
        </p:txBody>
      </p:sp>
      <p:pic>
        <p:nvPicPr>
          <p:cNvPr id="5" name="Picture 4">
            <a:extLst>
              <a:ext uri="{FF2B5EF4-FFF2-40B4-BE49-F238E27FC236}">
                <a16:creationId xmlns:a16="http://schemas.microsoft.com/office/drawing/2014/main" id="{B4B99F37-1CD2-AA5C-FDF5-8B8AF44F6DAA}"/>
              </a:ext>
            </a:extLst>
          </p:cNvPr>
          <p:cNvPicPr>
            <a:picLocks noChangeAspect="1"/>
          </p:cNvPicPr>
          <p:nvPr/>
        </p:nvPicPr>
        <p:blipFill>
          <a:blip r:embed="rId3"/>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86343068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1AEE3-4CDC-44B4-8D24-26A3BF1227BD}"/>
              </a:ext>
            </a:extLst>
          </p:cNvPr>
          <p:cNvSpPr>
            <a:spLocks noGrp="1"/>
          </p:cNvSpPr>
          <p:nvPr>
            <p:ph type="title"/>
          </p:nvPr>
        </p:nvSpPr>
        <p:spPr/>
        <p:txBody>
          <a:bodyPr/>
          <a:lstStyle/>
          <a:p>
            <a:r>
              <a:rPr lang="en-US" dirty="0"/>
              <a:t>With lambda and map():</a:t>
            </a:r>
            <a:endParaRPr lang="en-IN" dirty="0"/>
          </a:p>
        </p:txBody>
      </p:sp>
      <p:pic>
        <p:nvPicPr>
          <p:cNvPr id="3" name="Picture 2">
            <a:extLst>
              <a:ext uri="{FF2B5EF4-FFF2-40B4-BE49-F238E27FC236}">
                <a16:creationId xmlns:a16="http://schemas.microsoft.com/office/drawing/2014/main" id="{9E853159-5996-4C03-AEB1-03BF77A44C07}"/>
              </a:ext>
            </a:extLst>
          </p:cNvPr>
          <p:cNvPicPr>
            <a:picLocks noChangeAspect="1"/>
          </p:cNvPicPr>
          <p:nvPr/>
        </p:nvPicPr>
        <p:blipFill>
          <a:blip r:embed="rId2"/>
          <a:stretch>
            <a:fillRect/>
          </a:stretch>
        </p:blipFill>
        <p:spPr>
          <a:xfrm>
            <a:off x="1175538" y="1909215"/>
            <a:ext cx="8225972" cy="2450290"/>
          </a:xfrm>
          <a:prstGeom prst="rect">
            <a:avLst/>
          </a:prstGeom>
        </p:spPr>
      </p:pic>
      <p:pic>
        <p:nvPicPr>
          <p:cNvPr id="5" name="Picture 4">
            <a:extLst>
              <a:ext uri="{FF2B5EF4-FFF2-40B4-BE49-F238E27FC236}">
                <a16:creationId xmlns:a16="http://schemas.microsoft.com/office/drawing/2014/main" id="{5CD60F60-68B9-E5F4-4856-6C3786E2320C}"/>
              </a:ext>
            </a:extLst>
          </p:cNvPr>
          <p:cNvPicPr>
            <a:picLocks noChangeAspect="1"/>
          </p:cNvPicPr>
          <p:nvPr/>
        </p:nvPicPr>
        <p:blipFill>
          <a:blip r:embed="rId3"/>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408036171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C1415-062A-4574-B346-9F11001280F0}"/>
              </a:ext>
            </a:extLst>
          </p:cNvPr>
          <p:cNvSpPr>
            <a:spLocks noGrp="1"/>
          </p:cNvSpPr>
          <p:nvPr>
            <p:ph type="title"/>
          </p:nvPr>
        </p:nvSpPr>
        <p:spPr/>
        <p:txBody>
          <a:bodyPr/>
          <a:lstStyle/>
          <a:p>
            <a:r>
              <a:rPr lang="en-US" dirty="0"/>
              <a:t> reduce() function:</a:t>
            </a:r>
            <a:endParaRPr lang="en-IN" dirty="0"/>
          </a:p>
        </p:txBody>
      </p:sp>
      <p:sp>
        <p:nvSpPr>
          <p:cNvPr id="5" name="Content Placeholder 4">
            <a:extLst>
              <a:ext uri="{FF2B5EF4-FFF2-40B4-BE49-F238E27FC236}">
                <a16:creationId xmlns:a16="http://schemas.microsoft.com/office/drawing/2014/main" id="{9EBEF67C-434C-7028-3111-806F42B1A700}"/>
              </a:ext>
            </a:extLst>
          </p:cNvPr>
          <p:cNvSpPr>
            <a:spLocks noGrp="1"/>
          </p:cNvSpPr>
          <p:nvPr>
            <p:ph idx="1"/>
          </p:nvPr>
        </p:nvSpPr>
        <p:spPr/>
        <p:txBody>
          <a:bodyPr/>
          <a:lstStyle/>
          <a:p>
            <a:pPr lvl="0"/>
            <a:r>
              <a:rPr lang="en-US" dirty="0"/>
              <a:t>reduce() function reduces the sequence of elements Into a single element by applying the specified function.</a:t>
            </a:r>
            <a:endParaRPr lang="en-IN" dirty="0"/>
          </a:p>
          <a:p>
            <a:pPr lvl="0"/>
            <a:r>
              <a:rPr lang="en-US" dirty="0"/>
              <a:t>Syntax: reduce(function, sequence)</a:t>
            </a:r>
            <a:endParaRPr lang="en-IN" dirty="0"/>
          </a:p>
          <a:p>
            <a:pPr lvl="0"/>
            <a:r>
              <a:rPr lang="en-US" dirty="0"/>
              <a:t>reduce() function is present in </a:t>
            </a:r>
            <a:r>
              <a:rPr lang="en-US" dirty="0" err="1"/>
              <a:t>functools</a:t>
            </a:r>
            <a:r>
              <a:rPr lang="en-US" dirty="0"/>
              <a:t> module and hence we should write import</a:t>
            </a:r>
            <a:r>
              <a:rPr lang="en-IN" dirty="0"/>
              <a:t> </a:t>
            </a:r>
            <a:r>
              <a:rPr lang="en-US" dirty="0"/>
              <a:t>statement.</a:t>
            </a:r>
            <a:endParaRPr lang="en-IN" dirty="0"/>
          </a:p>
          <a:p>
            <a:endParaRPr lang="en-IN" dirty="0"/>
          </a:p>
        </p:txBody>
      </p:sp>
      <p:pic>
        <p:nvPicPr>
          <p:cNvPr id="3" name="Picture 2">
            <a:extLst>
              <a:ext uri="{FF2B5EF4-FFF2-40B4-BE49-F238E27FC236}">
                <a16:creationId xmlns:a16="http://schemas.microsoft.com/office/drawing/2014/main" id="{701A514C-5C04-CABF-38F5-8D2967CD481F}"/>
              </a:ext>
            </a:extLst>
          </p:cNvPr>
          <p:cNvPicPr>
            <a:picLocks noChangeAspect="1"/>
          </p:cNvPicPr>
          <p:nvPr/>
        </p:nvPicPr>
        <p:blipFill>
          <a:blip r:embed="rId2"/>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63327124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FBC2C6-4E0B-4504-8B85-6BEFF0A2D6AE}"/>
              </a:ext>
            </a:extLst>
          </p:cNvPr>
          <p:cNvPicPr>
            <a:picLocks noChangeAspect="1"/>
          </p:cNvPicPr>
          <p:nvPr/>
        </p:nvPicPr>
        <p:blipFill>
          <a:blip r:embed="rId2"/>
          <a:stretch>
            <a:fillRect/>
          </a:stretch>
        </p:blipFill>
        <p:spPr>
          <a:xfrm>
            <a:off x="1343725" y="1995359"/>
            <a:ext cx="6969382" cy="2867282"/>
          </a:xfrm>
          <a:prstGeom prst="rect">
            <a:avLst/>
          </a:prstGeom>
        </p:spPr>
      </p:pic>
      <p:pic>
        <p:nvPicPr>
          <p:cNvPr id="2" name="Picture 1">
            <a:extLst>
              <a:ext uri="{FF2B5EF4-FFF2-40B4-BE49-F238E27FC236}">
                <a16:creationId xmlns:a16="http://schemas.microsoft.com/office/drawing/2014/main" id="{A18AEA02-7D76-8411-945F-CA03318CFB14}"/>
              </a:ext>
            </a:extLst>
          </p:cNvPr>
          <p:cNvPicPr>
            <a:picLocks noChangeAspect="1"/>
          </p:cNvPicPr>
          <p:nvPr/>
        </p:nvPicPr>
        <p:blipFill>
          <a:blip r:embed="rId3"/>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215412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A19FD-D031-43C2-AF28-6FC322A8092F}"/>
              </a:ext>
            </a:extLst>
          </p:cNvPr>
          <p:cNvSpPr>
            <a:spLocks noGrp="1"/>
          </p:cNvSpPr>
          <p:nvPr>
            <p:ph type="title"/>
          </p:nvPr>
        </p:nvSpPr>
        <p:spPr/>
        <p:txBody>
          <a:bodyPr/>
          <a:lstStyle/>
          <a:p>
            <a:r>
              <a:rPr lang="en-US" dirty="0"/>
              <a:t>Built-in List Methods</a:t>
            </a:r>
            <a:endParaRPr lang="en-IN" dirty="0"/>
          </a:p>
        </p:txBody>
      </p:sp>
      <p:graphicFrame>
        <p:nvGraphicFramePr>
          <p:cNvPr id="7" name="object 3">
            <a:extLst>
              <a:ext uri="{FF2B5EF4-FFF2-40B4-BE49-F238E27FC236}">
                <a16:creationId xmlns:a16="http://schemas.microsoft.com/office/drawing/2014/main" id="{2DCB740A-50C2-4051-B728-E6EC6923E4FB}"/>
              </a:ext>
            </a:extLst>
          </p:cNvPr>
          <p:cNvGraphicFramePr>
            <a:graphicFrameLocks noGrp="1"/>
          </p:cNvGraphicFramePr>
          <p:nvPr>
            <p:extLst>
              <p:ext uri="{D42A27DB-BD31-4B8C-83A1-F6EECF244321}">
                <p14:modId xmlns:p14="http://schemas.microsoft.com/office/powerpoint/2010/main" val="1527180320"/>
              </p:ext>
            </p:extLst>
          </p:nvPr>
        </p:nvGraphicFramePr>
        <p:xfrm>
          <a:off x="691725" y="1155172"/>
          <a:ext cx="9359902" cy="4547656"/>
        </p:xfrm>
        <a:graphic>
          <a:graphicData uri="http://schemas.openxmlformats.org/drawingml/2006/table">
            <a:tbl>
              <a:tblPr firstRow="1" bandRow="1">
                <a:tableStyleId>{2D5ABB26-0587-4C30-8999-92F81FD0307C}</a:tableStyleId>
              </a:tblPr>
              <a:tblGrid>
                <a:gridCol w="1813481">
                  <a:extLst>
                    <a:ext uri="{9D8B030D-6E8A-4147-A177-3AD203B41FA5}">
                      <a16:colId xmlns:a16="http://schemas.microsoft.com/office/drawing/2014/main" val="20000"/>
                    </a:ext>
                  </a:extLst>
                </a:gridCol>
                <a:gridCol w="2433141">
                  <a:extLst>
                    <a:ext uri="{9D8B030D-6E8A-4147-A177-3AD203B41FA5}">
                      <a16:colId xmlns:a16="http://schemas.microsoft.com/office/drawing/2014/main" val="20001"/>
                    </a:ext>
                  </a:extLst>
                </a:gridCol>
                <a:gridCol w="5113280">
                  <a:extLst>
                    <a:ext uri="{9D8B030D-6E8A-4147-A177-3AD203B41FA5}">
                      <a16:colId xmlns:a16="http://schemas.microsoft.com/office/drawing/2014/main" val="20002"/>
                    </a:ext>
                  </a:extLst>
                </a:gridCol>
              </a:tblGrid>
              <a:tr h="378971">
                <a:tc>
                  <a:txBody>
                    <a:bodyPr/>
                    <a:lstStyle/>
                    <a:p>
                      <a:pPr>
                        <a:lnSpc>
                          <a:spcPct val="100000"/>
                        </a:lnSpc>
                      </a:pP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FAC00"/>
                    </a:solidFill>
                  </a:tcPr>
                </a:tc>
                <a:tc>
                  <a:txBody>
                    <a:bodyPr/>
                    <a:lstStyle/>
                    <a:p>
                      <a:pPr>
                        <a:lnSpc>
                          <a:spcPct val="100000"/>
                        </a:lnSpc>
                      </a:pP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FAC00"/>
                    </a:solidFill>
                  </a:tcPr>
                </a:tc>
                <a:tc>
                  <a:txBody>
                    <a:bodyPr/>
                    <a:lstStyle/>
                    <a:p>
                      <a:pPr>
                        <a:lnSpc>
                          <a:spcPct val="100000"/>
                        </a:lnSpc>
                      </a:pP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FAC00"/>
                    </a:solidFill>
                  </a:tcPr>
                </a:tc>
                <a:extLst>
                  <a:ext uri="{0D108BD9-81ED-4DB2-BD59-A6C34878D82A}">
                    <a16:rowId xmlns:a16="http://schemas.microsoft.com/office/drawing/2014/main" val="10000"/>
                  </a:ext>
                </a:extLst>
              </a:tr>
              <a:tr h="378971">
                <a:tc rowSpan="3">
                  <a:txBody>
                    <a:bodyPr/>
                    <a:lstStyle/>
                    <a:p>
                      <a:pPr>
                        <a:lnSpc>
                          <a:spcPct val="100000"/>
                        </a:lnSpc>
                        <a:spcBef>
                          <a:spcPts val="45"/>
                        </a:spcBef>
                      </a:pPr>
                      <a:endParaRPr sz="1800" dirty="0">
                        <a:latin typeface="Metropolis" panose="00000500000000000000"/>
                        <a:cs typeface="Times New Roman"/>
                      </a:endParaRPr>
                    </a:p>
                    <a:p>
                      <a:pPr marL="91440">
                        <a:lnSpc>
                          <a:spcPct val="100000"/>
                        </a:lnSpc>
                      </a:pPr>
                      <a:r>
                        <a:rPr sz="1800" spc="-40" dirty="0">
                          <a:latin typeface="Metropolis" panose="00000500000000000000"/>
                          <a:cs typeface="Arial"/>
                        </a:rPr>
                        <a:t>Insertion</a:t>
                      </a:r>
                      <a:endParaRPr sz="1800" dirty="0">
                        <a:latin typeface="Metropolis" panose="00000500000000000000"/>
                        <a:cs typeface="Arial"/>
                      </a:endParaRPr>
                    </a:p>
                  </a:txBody>
                  <a:tcPr marL="0" marR="0" marT="57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E2CA"/>
                    </a:solidFill>
                  </a:tcPr>
                </a:tc>
                <a:tc>
                  <a:txBody>
                    <a:bodyPr/>
                    <a:lstStyle/>
                    <a:p>
                      <a:pPr marL="91440">
                        <a:lnSpc>
                          <a:spcPct val="100000"/>
                        </a:lnSpc>
                        <a:spcBef>
                          <a:spcPts val="240"/>
                        </a:spcBef>
                      </a:pPr>
                      <a:r>
                        <a:rPr sz="1800" spc="-70" dirty="0">
                          <a:latin typeface="Metropolis" panose="00000500000000000000"/>
                          <a:cs typeface="Arial"/>
                        </a:rPr>
                        <a:t>Append(ele)</a:t>
                      </a:r>
                      <a:endParaRPr sz="1800" dirty="0">
                        <a:latin typeface="Metropolis" panose="00000500000000000000"/>
                        <a:cs typeface="Arial"/>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E2CA"/>
                    </a:solidFill>
                  </a:tcPr>
                </a:tc>
                <a:tc>
                  <a:txBody>
                    <a:bodyPr/>
                    <a:lstStyle/>
                    <a:p>
                      <a:pPr marL="92075">
                        <a:lnSpc>
                          <a:spcPct val="100000"/>
                        </a:lnSpc>
                        <a:spcBef>
                          <a:spcPts val="240"/>
                        </a:spcBef>
                      </a:pPr>
                      <a:r>
                        <a:rPr sz="1800" spc="-50" dirty="0">
                          <a:latin typeface="Metropolis" panose="00000500000000000000"/>
                          <a:cs typeface="Arial"/>
                        </a:rPr>
                        <a:t>Add </a:t>
                      </a:r>
                      <a:r>
                        <a:rPr sz="1800" spc="-35" dirty="0">
                          <a:latin typeface="Metropolis" panose="00000500000000000000"/>
                          <a:cs typeface="Arial"/>
                        </a:rPr>
                        <a:t>element </a:t>
                      </a:r>
                      <a:r>
                        <a:rPr sz="1800" dirty="0">
                          <a:latin typeface="Metropolis" panose="00000500000000000000"/>
                          <a:cs typeface="Arial"/>
                        </a:rPr>
                        <a:t>at </a:t>
                      </a:r>
                      <a:r>
                        <a:rPr sz="1800" spc="-65" dirty="0">
                          <a:latin typeface="Metropolis" panose="00000500000000000000"/>
                          <a:cs typeface="Arial"/>
                        </a:rPr>
                        <a:t>end </a:t>
                      </a:r>
                      <a:r>
                        <a:rPr sz="1800" spc="10" dirty="0">
                          <a:latin typeface="Metropolis" panose="00000500000000000000"/>
                          <a:cs typeface="Arial"/>
                        </a:rPr>
                        <a:t>of</a:t>
                      </a:r>
                      <a:r>
                        <a:rPr sz="1800" spc="-285" dirty="0">
                          <a:latin typeface="Metropolis" panose="00000500000000000000"/>
                          <a:cs typeface="Arial"/>
                        </a:rPr>
                        <a:t> </a:t>
                      </a:r>
                      <a:r>
                        <a:rPr sz="1800" spc="-25" dirty="0">
                          <a:latin typeface="Metropolis" panose="00000500000000000000"/>
                          <a:cs typeface="Arial"/>
                        </a:rPr>
                        <a:t>List</a:t>
                      </a:r>
                      <a:endParaRPr sz="1800" dirty="0">
                        <a:latin typeface="Metropolis" panose="00000500000000000000"/>
                        <a:cs typeface="Arial"/>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E2CA"/>
                    </a:solidFill>
                  </a:tcPr>
                </a:tc>
                <a:extLst>
                  <a:ext uri="{0D108BD9-81ED-4DB2-BD59-A6C34878D82A}">
                    <a16:rowId xmlns:a16="http://schemas.microsoft.com/office/drawing/2014/main" val="10001"/>
                  </a:ext>
                </a:extLst>
              </a:tr>
              <a:tr h="378972">
                <a:tc vMerge="1">
                  <a:txBody>
                    <a:bodyPr/>
                    <a:lstStyle/>
                    <a:p>
                      <a:endParaRPr/>
                    </a:p>
                  </a:txBody>
                  <a:tcPr marL="0" marR="0" marT="57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E2CA"/>
                    </a:solidFill>
                  </a:tcPr>
                </a:tc>
                <a:tc>
                  <a:txBody>
                    <a:bodyPr/>
                    <a:lstStyle/>
                    <a:p>
                      <a:pPr marL="91440">
                        <a:lnSpc>
                          <a:spcPct val="100000"/>
                        </a:lnSpc>
                        <a:spcBef>
                          <a:spcPts val="240"/>
                        </a:spcBef>
                      </a:pPr>
                      <a:r>
                        <a:rPr sz="1800" spc="-50" dirty="0">
                          <a:latin typeface="Metropolis" panose="00000500000000000000"/>
                          <a:cs typeface="Arial"/>
                        </a:rPr>
                        <a:t>Insert(index </a:t>
                      </a:r>
                      <a:r>
                        <a:rPr sz="1800" spc="-30" dirty="0">
                          <a:latin typeface="Metropolis" panose="00000500000000000000"/>
                          <a:cs typeface="Arial"/>
                        </a:rPr>
                        <a:t>,</a:t>
                      </a:r>
                      <a:r>
                        <a:rPr sz="1800" spc="-265" dirty="0">
                          <a:latin typeface="Metropolis" panose="00000500000000000000"/>
                          <a:cs typeface="Arial"/>
                        </a:rPr>
                        <a:t> </a:t>
                      </a:r>
                      <a:r>
                        <a:rPr sz="1800" spc="-75" dirty="0">
                          <a:latin typeface="Metropolis" panose="00000500000000000000"/>
                          <a:cs typeface="Arial"/>
                        </a:rPr>
                        <a:t>ele)</a:t>
                      </a:r>
                      <a:endParaRPr sz="1800">
                        <a:latin typeface="Metropolis" panose="00000500000000000000"/>
                        <a:cs typeface="Arial"/>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0E7"/>
                    </a:solidFill>
                  </a:tcPr>
                </a:tc>
                <a:tc>
                  <a:txBody>
                    <a:bodyPr/>
                    <a:lstStyle/>
                    <a:p>
                      <a:pPr marL="92075">
                        <a:lnSpc>
                          <a:spcPct val="100000"/>
                        </a:lnSpc>
                        <a:spcBef>
                          <a:spcPts val="240"/>
                        </a:spcBef>
                      </a:pPr>
                      <a:r>
                        <a:rPr sz="1800" spc="-50" dirty="0">
                          <a:latin typeface="Metropolis" panose="00000500000000000000"/>
                          <a:cs typeface="Arial"/>
                        </a:rPr>
                        <a:t>Add</a:t>
                      </a:r>
                      <a:r>
                        <a:rPr sz="1800" spc="-160" dirty="0">
                          <a:latin typeface="Metropolis" panose="00000500000000000000"/>
                          <a:cs typeface="Arial"/>
                        </a:rPr>
                        <a:t> </a:t>
                      </a:r>
                      <a:r>
                        <a:rPr sz="1800" spc="-35" dirty="0">
                          <a:latin typeface="Metropolis" panose="00000500000000000000"/>
                          <a:cs typeface="Arial"/>
                        </a:rPr>
                        <a:t>element</a:t>
                      </a:r>
                      <a:r>
                        <a:rPr sz="1800" spc="-140" dirty="0">
                          <a:latin typeface="Metropolis" panose="00000500000000000000"/>
                          <a:cs typeface="Arial"/>
                        </a:rPr>
                        <a:t> </a:t>
                      </a:r>
                      <a:r>
                        <a:rPr sz="1800" dirty="0">
                          <a:latin typeface="Metropolis" panose="00000500000000000000"/>
                          <a:cs typeface="Arial"/>
                        </a:rPr>
                        <a:t>at</a:t>
                      </a:r>
                      <a:r>
                        <a:rPr sz="1800" spc="-135" dirty="0">
                          <a:latin typeface="Metropolis" panose="00000500000000000000"/>
                          <a:cs typeface="Arial"/>
                        </a:rPr>
                        <a:t> </a:t>
                      </a:r>
                      <a:r>
                        <a:rPr sz="1800" spc="-50" dirty="0">
                          <a:latin typeface="Metropolis" panose="00000500000000000000"/>
                          <a:cs typeface="Arial"/>
                        </a:rPr>
                        <a:t>given</a:t>
                      </a:r>
                      <a:r>
                        <a:rPr sz="1800" spc="-145" dirty="0">
                          <a:latin typeface="Metropolis" panose="00000500000000000000"/>
                          <a:cs typeface="Arial"/>
                        </a:rPr>
                        <a:t> </a:t>
                      </a:r>
                      <a:r>
                        <a:rPr sz="1800" spc="-55" dirty="0">
                          <a:latin typeface="Metropolis" panose="00000500000000000000"/>
                          <a:cs typeface="Arial"/>
                        </a:rPr>
                        <a:t>index</a:t>
                      </a:r>
                      <a:endParaRPr sz="1800">
                        <a:latin typeface="Metropolis" panose="00000500000000000000"/>
                        <a:cs typeface="Arial"/>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0E7"/>
                    </a:solidFill>
                  </a:tcPr>
                </a:tc>
                <a:extLst>
                  <a:ext uri="{0D108BD9-81ED-4DB2-BD59-A6C34878D82A}">
                    <a16:rowId xmlns:a16="http://schemas.microsoft.com/office/drawing/2014/main" val="10002"/>
                  </a:ext>
                </a:extLst>
              </a:tr>
              <a:tr h="378971">
                <a:tc vMerge="1">
                  <a:txBody>
                    <a:bodyPr/>
                    <a:lstStyle/>
                    <a:p>
                      <a:endParaRPr/>
                    </a:p>
                  </a:txBody>
                  <a:tcPr marL="0" marR="0" marT="57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E2CA"/>
                    </a:solidFill>
                  </a:tcPr>
                </a:tc>
                <a:tc>
                  <a:txBody>
                    <a:bodyPr/>
                    <a:lstStyle/>
                    <a:p>
                      <a:pPr marL="91440">
                        <a:lnSpc>
                          <a:spcPct val="100000"/>
                        </a:lnSpc>
                        <a:spcBef>
                          <a:spcPts val="244"/>
                        </a:spcBef>
                      </a:pPr>
                      <a:r>
                        <a:rPr sz="1800" spc="-65" dirty="0">
                          <a:latin typeface="Metropolis" panose="00000500000000000000"/>
                          <a:cs typeface="Arial"/>
                        </a:rPr>
                        <a:t>Extend( </a:t>
                      </a:r>
                      <a:r>
                        <a:rPr sz="1800" spc="-114" dirty="0">
                          <a:latin typeface="Metropolis" panose="00000500000000000000"/>
                          <a:cs typeface="Arial"/>
                        </a:rPr>
                        <a:t>seq</a:t>
                      </a:r>
                      <a:r>
                        <a:rPr sz="1800" spc="-240" dirty="0">
                          <a:latin typeface="Metropolis" panose="00000500000000000000"/>
                          <a:cs typeface="Arial"/>
                        </a:rPr>
                        <a:t> </a:t>
                      </a:r>
                      <a:r>
                        <a:rPr sz="1800" spc="-60" dirty="0">
                          <a:latin typeface="Metropolis" panose="00000500000000000000"/>
                          <a:cs typeface="Arial"/>
                        </a:rPr>
                        <a:t>)</a:t>
                      </a:r>
                      <a:endParaRPr sz="1800">
                        <a:latin typeface="Metropolis" panose="00000500000000000000"/>
                        <a:cs typeface="Arial"/>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2CA"/>
                    </a:solidFill>
                  </a:tcPr>
                </a:tc>
                <a:tc>
                  <a:txBody>
                    <a:bodyPr/>
                    <a:lstStyle/>
                    <a:p>
                      <a:pPr marL="92075">
                        <a:lnSpc>
                          <a:spcPct val="100000"/>
                        </a:lnSpc>
                        <a:spcBef>
                          <a:spcPts val="244"/>
                        </a:spcBef>
                      </a:pPr>
                      <a:r>
                        <a:rPr sz="1800" spc="-80" dirty="0">
                          <a:latin typeface="Metropolis" panose="00000500000000000000"/>
                          <a:cs typeface="Arial"/>
                        </a:rPr>
                        <a:t>Appends</a:t>
                      </a:r>
                      <a:r>
                        <a:rPr sz="1800" spc="-175" dirty="0">
                          <a:latin typeface="Metropolis" panose="00000500000000000000"/>
                          <a:cs typeface="Arial"/>
                        </a:rPr>
                        <a:t> </a:t>
                      </a:r>
                      <a:r>
                        <a:rPr sz="1800" spc="-30" dirty="0">
                          <a:latin typeface="Metropolis" panose="00000500000000000000"/>
                          <a:cs typeface="Arial"/>
                        </a:rPr>
                        <a:t>all</a:t>
                      </a:r>
                      <a:r>
                        <a:rPr sz="1800" spc="-140" dirty="0">
                          <a:latin typeface="Metropolis" panose="00000500000000000000"/>
                          <a:cs typeface="Arial"/>
                        </a:rPr>
                        <a:t> </a:t>
                      </a:r>
                      <a:r>
                        <a:rPr sz="1800" spc="-10" dirty="0">
                          <a:latin typeface="Metropolis" panose="00000500000000000000"/>
                          <a:cs typeface="Arial"/>
                        </a:rPr>
                        <a:t>the</a:t>
                      </a:r>
                      <a:r>
                        <a:rPr sz="1800" spc="-125" dirty="0">
                          <a:latin typeface="Metropolis" panose="00000500000000000000"/>
                          <a:cs typeface="Arial"/>
                        </a:rPr>
                        <a:t> </a:t>
                      </a:r>
                      <a:r>
                        <a:rPr sz="1800" spc="-55" dirty="0">
                          <a:latin typeface="Metropolis" panose="00000500000000000000"/>
                          <a:cs typeface="Arial"/>
                        </a:rPr>
                        <a:t>elements</a:t>
                      </a:r>
                      <a:r>
                        <a:rPr sz="1800" spc="-150" dirty="0">
                          <a:latin typeface="Metropolis" panose="00000500000000000000"/>
                          <a:cs typeface="Arial"/>
                        </a:rPr>
                        <a:t> </a:t>
                      </a:r>
                      <a:r>
                        <a:rPr sz="1800" spc="10" dirty="0">
                          <a:latin typeface="Metropolis" panose="00000500000000000000"/>
                          <a:cs typeface="Arial"/>
                        </a:rPr>
                        <a:t>of</a:t>
                      </a:r>
                      <a:r>
                        <a:rPr sz="1800" spc="-135" dirty="0">
                          <a:latin typeface="Metropolis" panose="00000500000000000000"/>
                          <a:cs typeface="Arial"/>
                        </a:rPr>
                        <a:t> </a:t>
                      </a:r>
                      <a:r>
                        <a:rPr sz="1800" spc="-114" dirty="0">
                          <a:latin typeface="Metropolis" panose="00000500000000000000"/>
                          <a:cs typeface="Arial"/>
                        </a:rPr>
                        <a:t>seq</a:t>
                      </a:r>
                      <a:r>
                        <a:rPr sz="1800" spc="-145" dirty="0">
                          <a:latin typeface="Metropolis" panose="00000500000000000000"/>
                          <a:cs typeface="Arial"/>
                        </a:rPr>
                        <a:t> </a:t>
                      </a:r>
                      <a:r>
                        <a:rPr sz="1800" spc="35" dirty="0">
                          <a:latin typeface="Metropolis" panose="00000500000000000000"/>
                          <a:cs typeface="Arial"/>
                        </a:rPr>
                        <a:t>to</a:t>
                      </a:r>
                      <a:r>
                        <a:rPr sz="1800" spc="-145" dirty="0">
                          <a:latin typeface="Metropolis" panose="00000500000000000000"/>
                          <a:cs typeface="Arial"/>
                        </a:rPr>
                        <a:t> </a:t>
                      </a:r>
                      <a:r>
                        <a:rPr sz="1800" spc="-5" dirty="0">
                          <a:latin typeface="Metropolis" panose="00000500000000000000"/>
                          <a:cs typeface="Arial"/>
                        </a:rPr>
                        <a:t>list</a:t>
                      </a:r>
                      <a:endParaRPr sz="1800">
                        <a:latin typeface="Metropolis" panose="00000500000000000000"/>
                        <a:cs typeface="Arial"/>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2CA"/>
                    </a:solidFill>
                  </a:tcPr>
                </a:tc>
                <a:extLst>
                  <a:ext uri="{0D108BD9-81ED-4DB2-BD59-A6C34878D82A}">
                    <a16:rowId xmlns:a16="http://schemas.microsoft.com/office/drawing/2014/main" val="10003"/>
                  </a:ext>
                </a:extLst>
              </a:tr>
              <a:tr h="378971">
                <a:tc>
                  <a:txBody>
                    <a:bodyPr/>
                    <a:lstStyle/>
                    <a:p>
                      <a:pPr>
                        <a:lnSpc>
                          <a:spcPct val="100000"/>
                        </a:lnSpc>
                      </a:pPr>
                      <a:endParaRPr sz="1800" dirty="0">
                        <a:latin typeface="Metropolis" panose="00000500000000000000"/>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0E7"/>
                    </a:solidFill>
                  </a:tcPr>
                </a:tc>
                <a:tc>
                  <a:txBody>
                    <a:bodyPr/>
                    <a:lstStyle/>
                    <a:p>
                      <a:pPr>
                        <a:lnSpc>
                          <a:spcPct val="100000"/>
                        </a:lnSpc>
                      </a:pPr>
                      <a:endParaRPr sz="1800">
                        <a:latin typeface="Metropolis" panose="00000500000000000000"/>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0E7"/>
                    </a:solidFill>
                  </a:tcPr>
                </a:tc>
                <a:tc>
                  <a:txBody>
                    <a:bodyPr/>
                    <a:lstStyle/>
                    <a:p>
                      <a:pPr>
                        <a:lnSpc>
                          <a:spcPct val="100000"/>
                        </a:lnSpc>
                      </a:pPr>
                      <a:endParaRPr sz="1800">
                        <a:latin typeface="Metropolis" panose="00000500000000000000"/>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0E7"/>
                    </a:solidFill>
                  </a:tcPr>
                </a:tc>
                <a:extLst>
                  <a:ext uri="{0D108BD9-81ED-4DB2-BD59-A6C34878D82A}">
                    <a16:rowId xmlns:a16="http://schemas.microsoft.com/office/drawing/2014/main" val="10004"/>
                  </a:ext>
                </a:extLst>
              </a:tr>
              <a:tr h="378971">
                <a:tc rowSpan="2">
                  <a:txBody>
                    <a:bodyPr/>
                    <a:lstStyle/>
                    <a:p>
                      <a:pPr marL="91440">
                        <a:lnSpc>
                          <a:spcPct val="100000"/>
                        </a:lnSpc>
                        <a:spcBef>
                          <a:spcPts val="245"/>
                        </a:spcBef>
                      </a:pPr>
                      <a:r>
                        <a:rPr sz="1800" spc="-35" dirty="0">
                          <a:latin typeface="Metropolis" panose="00000500000000000000"/>
                          <a:cs typeface="Arial"/>
                        </a:rPr>
                        <a:t>Deletion</a:t>
                      </a:r>
                      <a:endParaRPr sz="1800">
                        <a:latin typeface="Metropolis" panose="00000500000000000000"/>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2CA"/>
                    </a:solidFill>
                  </a:tcPr>
                </a:tc>
                <a:tc>
                  <a:txBody>
                    <a:bodyPr/>
                    <a:lstStyle/>
                    <a:p>
                      <a:pPr marL="91440">
                        <a:lnSpc>
                          <a:spcPct val="100000"/>
                        </a:lnSpc>
                        <a:spcBef>
                          <a:spcPts val="245"/>
                        </a:spcBef>
                      </a:pPr>
                      <a:r>
                        <a:rPr sz="1800" spc="-75" dirty="0">
                          <a:latin typeface="Metropolis" panose="00000500000000000000"/>
                          <a:cs typeface="Arial"/>
                        </a:rPr>
                        <a:t>Pop(index)</a:t>
                      </a:r>
                      <a:endParaRPr sz="1800" dirty="0">
                        <a:latin typeface="Metropolis" panose="00000500000000000000"/>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2CA"/>
                    </a:solidFill>
                  </a:tcPr>
                </a:tc>
                <a:tc>
                  <a:txBody>
                    <a:bodyPr/>
                    <a:lstStyle/>
                    <a:p>
                      <a:pPr marL="92075">
                        <a:lnSpc>
                          <a:spcPct val="100000"/>
                        </a:lnSpc>
                        <a:spcBef>
                          <a:spcPts val="245"/>
                        </a:spcBef>
                      </a:pPr>
                      <a:r>
                        <a:rPr sz="1800" spc="-45" dirty="0">
                          <a:latin typeface="Metropolis" panose="00000500000000000000"/>
                          <a:cs typeface="Arial"/>
                        </a:rPr>
                        <a:t>Delete </a:t>
                      </a:r>
                      <a:r>
                        <a:rPr sz="1800" spc="-35" dirty="0">
                          <a:latin typeface="Metropolis" panose="00000500000000000000"/>
                          <a:cs typeface="Arial"/>
                        </a:rPr>
                        <a:t>element</a:t>
                      </a:r>
                      <a:r>
                        <a:rPr sz="1800" spc="-385" dirty="0">
                          <a:latin typeface="Metropolis" panose="00000500000000000000"/>
                          <a:cs typeface="Arial"/>
                        </a:rPr>
                        <a:t> </a:t>
                      </a:r>
                      <a:r>
                        <a:rPr sz="1800" spc="-100" dirty="0">
                          <a:latin typeface="Metropolis" panose="00000500000000000000"/>
                          <a:cs typeface="Arial"/>
                        </a:rPr>
                        <a:t>based </a:t>
                      </a:r>
                      <a:r>
                        <a:rPr sz="1800" spc="-50" dirty="0">
                          <a:latin typeface="Metropolis" panose="00000500000000000000"/>
                          <a:cs typeface="Arial"/>
                        </a:rPr>
                        <a:t>on </a:t>
                      </a:r>
                      <a:r>
                        <a:rPr sz="1800" spc="-70" dirty="0">
                          <a:latin typeface="Metropolis" panose="00000500000000000000"/>
                          <a:cs typeface="Arial"/>
                        </a:rPr>
                        <a:t>Index</a:t>
                      </a:r>
                      <a:endParaRPr sz="1800" dirty="0">
                        <a:latin typeface="Metropolis" panose="00000500000000000000"/>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2CA"/>
                    </a:solidFill>
                  </a:tcPr>
                </a:tc>
                <a:extLst>
                  <a:ext uri="{0D108BD9-81ED-4DB2-BD59-A6C34878D82A}">
                    <a16:rowId xmlns:a16="http://schemas.microsoft.com/office/drawing/2014/main" val="10005"/>
                  </a:ext>
                </a:extLst>
              </a:tr>
              <a:tr h="378972">
                <a:tc vMerge="1">
                  <a:txBody>
                    <a:bodyPr/>
                    <a:lstStyle/>
                    <a:p>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2CA"/>
                    </a:solidFill>
                  </a:tcPr>
                </a:tc>
                <a:tc>
                  <a:txBody>
                    <a:bodyPr/>
                    <a:lstStyle/>
                    <a:p>
                      <a:pPr marL="91440">
                        <a:lnSpc>
                          <a:spcPct val="100000"/>
                        </a:lnSpc>
                        <a:spcBef>
                          <a:spcPts val="245"/>
                        </a:spcBef>
                      </a:pPr>
                      <a:r>
                        <a:rPr sz="1800" spc="-85" dirty="0">
                          <a:latin typeface="Metropolis" panose="00000500000000000000"/>
                          <a:cs typeface="Arial"/>
                        </a:rPr>
                        <a:t>Remove(key)</a:t>
                      </a:r>
                      <a:endParaRPr sz="1800" dirty="0">
                        <a:latin typeface="Metropolis" panose="00000500000000000000"/>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0E7"/>
                    </a:solidFill>
                  </a:tcPr>
                </a:tc>
                <a:tc>
                  <a:txBody>
                    <a:bodyPr/>
                    <a:lstStyle/>
                    <a:p>
                      <a:pPr marL="92075">
                        <a:lnSpc>
                          <a:spcPct val="100000"/>
                        </a:lnSpc>
                        <a:spcBef>
                          <a:spcPts val="245"/>
                        </a:spcBef>
                      </a:pPr>
                      <a:r>
                        <a:rPr sz="1800" spc="-45" dirty="0">
                          <a:latin typeface="Metropolis" panose="00000500000000000000"/>
                          <a:cs typeface="Arial"/>
                        </a:rPr>
                        <a:t>Delete </a:t>
                      </a:r>
                      <a:r>
                        <a:rPr sz="1800" spc="-35" dirty="0">
                          <a:latin typeface="Metropolis" panose="00000500000000000000"/>
                          <a:cs typeface="Arial"/>
                        </a:rPr>
                        <a:t>element</a:t>
                      </a:r>
                      <a:r>
                        <a:rPr sz="1800" spc="-385" dirty="0">
                          <a:latin typeface="Metropolis" panose="00000500000000000000"/>
                          <a:cs typeface="Arial"/>
                        </a:rPr>
                        <a:t> </a:t>
                      </a:r>
                      <a:r>
                        <a:rPr sz="1800" spc="-100" dirty="0">
                          <a:latin typeface="Metropolis" panose="00000500000000000000"/>
                          <a:cs typeface="Arial"/>
                        </a:rPr>
                        <a:t>based </a:t>
                      </a:r>
                      <a:r>
                        <a:rPr sz="1800" spc="-50" dirty="0">
                          <a:latin typeface="Metropolis" panose="00000500000000000000"/>
                          <a:cs typeface="Arial"/>
                        </a:rPr>
                        <a:t>on </a:t>
                      </a:r>
                      <a:r>
                        <a:rPr sz="1800" spc="-75" dirty="0">
                          <a:latin typeface="Metropolis" panose="00000500000000000000"/>
                          <a:cs typeface="Arial"/>
                        </a:rPr>
                        <a:t>key</a:t>
                      </a:r>
                      <a:endParaRPr sz="1800">
                        <a:latin typeface="Metropolis" panose="00000500000000000000"/>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0E7"/>
                    </a:solidFill>
                  </a:tcPr>
                </a:tc>
                <a:extLst>
                  <a:ext uri="{0D108BD9-81ED-4DB2-BD59-A6C34878D82A}">
                    <a16:rowId xmlns:a16="http://schemas.microsoft.com/office/drawing/2014/main" val="10006"/>
                  </a:ext>
                </a:extLst>
              </a:tr>
              <a:tr h="378971">
                <a:tc>
                  <a:txBody>
                    <a:bodyPr/>
                    <a:lstStyle/>
                    <a:p>
                      <a:pPr>
                        <a:lnSpc>
                          <a:spcPct val="100000"/>
                        </a:lnSpc>
                      </a:pPr>
                      <a:endParaRPr sz="1800">
                        <a:latin typeface="Metropolis" panose="00000500000000000000"/>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2CA"/>
                    </a:solidFill>
                  </a:tcPr>
                </a:tc>
                <a:tc>
                  <a:txBody>
                    <a:bodyPr/>
                    <a:lstStyle/>
                    <a:p>
                      <a:pPr>
                        <a:lnSpc>
                          <a:spcPct val="100000"/>
                        </a:lnSpc>
                      </a:pPr>
                      <a:endParaRPr sz="1800" dirty="0">
                        <a:latin typeface="Metropolis" panose="00000500000000000000"/>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2CA"/>
                    </a:solidFill>
                  </a:tcPr>
                </a:tc>
                <a:tc>
                  <a:txBody>
                    <a:bodyPr/>
                    <a:lstStyle/>
                    <a:p>
                      <a:pPr>
                        <a:lnSpc>
                          <a:spcPct val="100000"/>
                        </a:lnSpc>
                      </a:pPr>
                      <a:endParaRPr sz="1800">
                        <a:latin typeface="Metropolis" panose="00000500000000000000"/>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2CA"/>
                    </a:solidFill>
                  </a:tcPr>
                </a:tc>
                <a:extLst>
                  <a:ext uri="{0D108BD9-81ED-4DB2-BD59-A6C34878D82A}">
                    <a16:rowId xmlns:a16="http://schemas.microsoft.com/office/drawing/2014/main" val="10007"/>
                  </a:ext>
                </a:extLst>
              </a:tr>
              <a:tr h="378972">
                <a:tc>
                  <a:txBody>
                    <a:bodyPr/>
                    <a:lstStyle/>
                    <a:p>
                      <a:pPr>
                        <a:lnSpc>
                          <a:spcPct val="100000"/>
                        </a:lnSpc>
                      </a:pPr>
                      <a:endParaRPr sz="1800">
                        <a:latin typeface="Metropolis" panose="00000500000000000000"/>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0E7"/>
                    </a:solidFill>
                  </a:tcPr>
                </a:tc>
                <a:tc>
                  <a:txBody>
                    <a:bodyPr/>
                    <a:lstStyle/>
                    <a:p>
                      <a:pPr marL="91440">
                        <a:lnSpc>
                          <a:spcPct val="100000"/>
                        </a:lnSpc>
                        <a:spcBef>
                          <a:spcPts val="245"/>
                        </a:spcBef>
                      </a:pPr>
                      <a:r>
                        <a:rPr sz="1800" spc="-65" dirty="0">
                          <a:latin typeface="Metropolis" panose="00000500000000000000"/>
                          <a:cs typeface="Arial"/>
                        </a:rPr>
                        <a:t>Count(key)</a:t>
                      </a:r>
                      <a:endParaRPr sz="1800" dirty="0">
                        <a:latin typeface="Metropolis" panose="00000500000000000000"/>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0E7"/>
                    </a:solidFill>
                  </a:tcPr>
                </a:tc>
                <a:tc>
                  <a:txBody>
                    <a:bodyPr/>
                    <a:lstStyle/>
                    <a:p>
                      <a:pPr marL="92075">
                        <a:lnSpc>
                          <a:spcPct val="100000"/>
                        </a:lnSpc>
                        <a:spcBef>
                          <a:spcPts val="245"/>
                        </a:spcBef>
                      </a:pPr>
                      <a:r>
                        <a:rPr sz="1800" spc="-80" dirty="0">
                          <a:latin typeface="Metropolis" panose="00000500000000000000"/>
                          <a:cs typeface="Arial"/>
                        </a:rPr>
                        <a:t>Returns</a:t>
                      </a:r>
                      <a:r>
                        <a:rPr sz="1800" spc="-160" dirty="0">
                          <a:latin typeface="Metropolis" panose="00000500000000000000"/>
                          <a:cs typeface="Arial"/>
                        </a:rPr>
                        <a:t> </a:t>
                      </a:r>
                      <a:r>
                        <a:rPr sz="1800" spc="-15" dirty="0">
                          <a:latin typeface="Metropolis" panose="00000500000000000000"/>
                          <a:cs typeface="Arial"/>
                        </a:rPr>
                        <a:t>the</a:t>
                      </a:r>
                      <a:r>
                        <a:rPr sz="1800" spc="-140" dirty="0">
                          <a:latin typeface="Metropolis" panose="00000500000000000000"/>
                          <a:cs typeface="Arial"/>
                        </a:rPr>
                        <a:t> </a:t>
                      </a:r>
                      <a:r>
                        <a:rPr sz="1800" spc="-50" dirty="0">
                          <a:latin typeface="Metropolis" panose="00000500000000000000"/>
                          <a:cs typeface="Arial"/>
                        </a:rPr>
                        <a:t>number</a:t>
                      </a:r>
                      <a:r>
                        <a:rPr sz="1800" spc="-130" dirty="0">
                          <a:latin typeface="Metropolis" panose="00000500000000000000"/>
                          <a:cs typeface="Arial"/>
                        </a:rPr>
                        <a:t> </a:t>
                      </a:r>
                      <a:r>
                        <a:rPr sz="1800" spc="10" dirty="0">
                          <a:latin typeface="Metropolis" panose="00000500000000000000"/>
                          <a:cs typeface="Arial"/>
                        </a:rPr>
                        <a:t>of</a:t>
                      </a:r>
                      <a:r>
                        <a:rPr sz="1800" spc="-145" dirty="0">
                          <a:latin typeface="Metropolis" panose="00000500000000000000"/>
                          <a:cs typeface="Arial"/>
                        </a:rPr>
                        <a:t> </a:t>
                      </a:r>
                      <a:r>
                        <a:rPr sz="1800" spc="-85" dirty="0">
                          <a:latin typeface="Metropolis" panose="00000500000000000000"/>
                          <a:cs typeface="Arial"/>
                        </a:rPr>
                        <a:t>occurrences</a:t>
                      </a:r>
                      <a:r>
                        <a:rPr sz="1800" spc="-145" dirty="0">
                          <a:latin typeface="Metropolis" panose="00000500000000000000"/>
                          <a:cs typeface="Arial"/>
                        </a:rPr>
                        <a:t> </a:t>
                      </a:r>
                      <a:r>
                        <a:rPr sz="1800" spc="10" dirty="0">
                          <a:latin typeface="Metropolis" panose="00000500000000000000"/>
                          <a:cs typeface="Arial"/>
                        </a:rPr>
                        <a:t>of</a:t>
                      </a:r>
                      <a:r>
                        <a:rPr sz="1800" spc="-145" dirty="0">
                          <a:latin typeface="Metropolis" panose="00000500000000000000"/>
                          <a:cs typeface="Arial"/>
                        </a:rPr>
                        <a:t> </a:t>
                      </a:r>
                      <a:r>
                        <a:rPr sz="1800" spc="-75" dirty="0">
                          <a:latin typeface="Metropolis" panose="00000500000000000000"/>
                          <a:cs typeface="Arial"/>
                        </a:rPr>
                        <a:t>key</a:t>
                      </a:r>
                      <a:endParaRPr sz="1800">
                        <a:latin typeface="Metropolis" panose="00000500000000000000"/>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0E7"/>
                    </a:solidFill>
                  </a:tcPr>
                </a:tc>
                <a:extLst>
                  <a:ext uri="{0D108BD9-81ED-4DB2-BD59-A6C34878D82A}">
                    <a16:rowId xmlns:a16="http://schemas.microsoft.com/office/drawing/2014/main" val="10008"/>
                  </a:ext>
                </a:extLst>
              </a:tr>
              <a:tr h="378971">
                <a:tc>
                  <a:txBody>
                    <a:bodyPr/>
                    <a:lstStyle/>
                    <a:p>
                      <a:pPr>
                        <a:lnSpc>
                          <a:spcPct val="100000"/>
                        </a:lnSpc>
                      </a:pPr>
                      <a:endParaRPr sz="1800">
                        <a:latin typeface="Metropolis" panose="00000500000000000000"/>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2CA"/>
                    </a:solidFill>
                  </a:tcPr>
                </a:tc>
                <a:tc>
                  <a:txBody>
                    <a:bodyPr/>
                    <a:lstStyle/>
                    <a:p>
                      <a:pPr marL="91440">
                        <a:lnSpc>
                          <a:spcPct val="100000"/>
                        </a:lnSpc>
                        <a:spcBef>
                          <a:spcPts val="245"/>
                        </a:spcBef>
                      </a:pPr>
                      <a:r>
                        <a:rPr sz="1800" spc="-70" dirty="0">
                          <a:latin typeface="Metropolis" panose="00000500000000000000"/>
                          <a:cs typeface="Arial"/>
                        </a:rPr>
                        <a:t>Index(key)</a:t>
                      </a:r>
                      <a:endParaRPr sz="1800" dirty="0">
                        <a:latin typeface="Metropolis" panose="00000500000000000000"/>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2CA"/>
                    </a:solidFill>
                  </a:tcPr>
                </a:tc>
                <a:tc>
                  <a:txBody>
                    <a:bodyPr/>
                    <a:lstStyle/>
                    <a:p>
                      <a:pPr marL="92075">
                        <a:lnSpc>
                          <a:spcPct val="100000"/>
                        </a:lnSpc>
                        <a:spcBef>
                          <a:spcPts val="245"/>
                        </a:spcBef>
                      </a:pPr>
                      <a:r>
                        <a:rPr sz="1800" spc="-80" dirty="0">
                          <a:latin typeface="Metropolis" panose="00000500000000000000"/>
                          <a:cs typeface="Arial"/>
                        </a:rPr>
                        <a:t>Returns</a:t>
                      </a:r>
                      <a:r>
                        <a:rPr sz="1800" spc="-160" dirty="0">
                          <a:latin typeface="Metropolis" panose="00000500000000000000"/>
                          <a:cs typeface="Arial"/>
                        </a:rPr>
                        <a:t> </a:t>
                      </a:r>
                      <a:r>
                        <a:rPr sz="1800" spc="-15" dirty="0">
                          <a:latin typeface="Metropolis" panose="00000500000000000000"/>
                          <a:cs typeface="Arial"/>
                        </a:rPr>
                        <a:t>the</a:t>
                      </a:r>
                      <a:r>
                        <a:rPr sz="1800" spc="-140" dirty="0">
                          <a:latin typeface="Metropolis" panose="00000500000000000000"/>
                          <a:cs typeface="Arial"/>
                        </a:rPr>
                        <a:t> </a:t>
                      </a:r>
                      <a:r>
                        <a:rPr sz="1800" spc="-55" dirty="0">
                          <a:latin typeface="Metropolis" panose="00000500000000000000"/>
                          <a:cs typeface="Arial"/>
                        </a:rPr>
                        <a:t>index</a:t>
                      </a:r>
                      <a:r>
                        <a:rPr sz="1800" spc="-135" dirty="0">
                          <a:latin typeface="Metropolis" panose="00000500000000000000"/>
                          <a:cs typeface="Arial"/>
                        </a:rPr>
                        <a:t> </a:t>
                      </a:r>
                      <a:r>
                        <a:rPr sz="1800" spc="10" dirty="0">
                          <a:latin typeface="Metropolis" panose="00000500000000000000"/>
                          <a:cs typeface="Arial"/>
                        </a:rPr>
                        <a:t>of</a:t>
                      </a:r>
                      <a:r>
                        <a:rPr sz="1800" spc="-145" dirty="0">
                          <a:latin typeface="Metropolis" panose="00000500000000000000"/>
                          <a:cs typeface="Arial"/>
                        </a:rPr>
                        <a:t> </a:t>
                      </a:r>
                      <a:r>
                        <a:rPr sz="1800" spc="-75" dirty="0">
                          <a:latin typeface="Metropolis" panose="00000500000000000000"/>
                          <a:cs typeface="Arial"/>
                        </a:rPr>
                        <a:t>key</a:t>
                      </a:r>
                      <a:r>
                        <a:rPr sz="1800" spc="-130" dirty="0">
                          <a:latin typeface="Metropolis" panose="00000500000000000000"/>
                          <a:cs typeface="Arial"/>
                        </a:rPr>
                        <a:t> </a:t>
                      </a:r>
                      <a:r>
                        <a:rPr sz="1800" spc="-35" dirty="0">
                          <a:latin typeface="Metropolis" panose="00000500000000000000"/>
                          <a:cs typeface="Arial"/>
                        </a:rPr>
                        <a:t>element</a:t>
                      </a:r>
                      <a:endParaRPr sz="1800">
                        <a:latin typeface="Metropolis" panose="00000500000000000000"/>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2CA"/>
                    </a:solidFill>
                  </a:tcPr>
                </a:tc>
                <a:extLst>
                  <a:ext uri="{0D108BD9-81ED-4DB2-BD59-A6C34878D82A}">
                    <a16:rowId xmlns:a16="http://schemas.microsoft.com/office/drawing/2014/main" val="10009"/>
                  </a:ext>
                </a:extLst>
              </a:tr>
              <a:tr h="378972">
                <a:tc>
                  <a:txBody>
                    <a:bodyPr/>
                    <a:lstStyle/>
                    <a:p>
                      <a:pPr>
                        <a:lnSpc>
                          <a:spcPct val="100000"/>
                        </a:lnSpc>
                      </a:pPr>
                      <a:endParaRPr sz="1800">
                        <a:latin typeface="Metropolis" panose="00000500000000000000"/>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0E7"/>
                    </a:solidFill>
                  </a:tcPr>
                </a:tc>
                <a:tc>
                  <a:txBody>
                    <a:bodyPr/>
                    <a:lstStyle/>
                    <a:p>
                      <a:pPr marL="91440">
                        <a:lnSpc>
                          <a:spcPct val="100000"/>
                        </a:lnSpc>
                        <a:spcBef>
                          <a:spcPts val="245"/>
                        </a:spcBef>
                      </a:pPr>
                      <a:r>
                        <a:rPr sz="1800" spc="-35" dirty="0">
                          <a:latin typeface="Metropolis" panose="00000500000000000000"/>
                          <a:cs typeface="Arial"/>
                        </a:rPr>
                        <a:t>Sort</a:t>
                      </a:r>
                      <a:endParaRPr sz="1800" dirty="0">
                        <a:latin typeface="Metropolis" panose="00000500000000000000"/>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0E7"/>
                    </a:solidFill>
                  </a:tcPr>
                </a:tc>
                <a:tc>
                  <a:txBody>
                    <a:bodyPr/>
                    <a:lstStyle/>
                    <a:p>
                      <a:pPr marL="92075">
                        <a:lnSpc>
                          <a:spcPct val="100000"/>
                        </a:lnSpc>
                        <a:spcBef>
                          <a:spcPts val="245"/>
                        </a:spcBef>
                      </a:pPr>
                      <a:r>
                        <a:rPr sz="1800" spc="-60" dirty="0">
                          <a:latin typeface="Metropolis" panose="00000500000000000000"/>
                          <a:cs typeface="Arial"/>
                        </a:rPr>
                        <a:t>Sorts </a:t>
                      </a:r>
                      <a:r>
                        <a:rPr sz="1800" spc="-55" dirty="0">
                          <a:latin typeface="Metropolis" panose="00000500000000000000"/>
                          <a:cs typeface="Arial"/>
                        </a:rPr>
                        <a:t>elements </a:t>
                      </a:r>
                      <a:r>
                        <a:rPr sz="1800" spc="10" dirty="0">
                          <a:latin typeface="Metropolis" panose="00000500000000000000"/>
                          <a:cs typeface="Arial"/>
                        </a:rPr>
                        <a:t>of</a:t>
                      </a:r>
                      <a:r>
                        <a:rPr sz="1800" spc="-330" dirty="0">
                          <a:latin typeface="Metropolis" panose="00000500000000000000"/>
                          <a:cs typeface="Arial"/>
                        </a:rPr>
                        <a:t> </a:t>
                      </a:r>
                      <a:r>
                        <a:rPr sz="1800" spc="-25" dirty="0">
                          <a:latin typeface="Metropolis" panose="00000500000000000000"/>
                          <a:cs typeface="Arial"/>
                        </a:rPr>
                        <a:t>List</a:t>
                      </a:r>
                      <a:endParaRPr sz="1800" dirty="0">
                        <a:latin typeface="Metropolis" panose="00000500000000000000"/>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0E7"/>
                    </a:solidFill>
                  </a:tcPr>
                </a:tc>
                <a:extLst>
                  <a:ext uri="{0D108BD9-81ED-4DB2-BD59-A6C34878D82A}">
                    <a16:rowId xmlns:a16="http://schemas.microsoft.com/office/drawing/2014/main" val="10010"/>
                  </a:ext>
                </a:extLst>
              </a:tr>
              <a:tr h="378971">
                <a:tc>
                  <a:txBody>
                    <a:bodyPr/>
                    <a:lstStyle/>
                    <a:p>
                      <a:pPr>
                        <a:lnSpc>
                          <a:spcPct val="100000"/>
                        </a:lnSpc>
                      </a:pPr>
                      <a:endParaRPr sz="1800">
                        <a:latin typeface="Metropolis" panose="00000500000000000000"/>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2CA"/>
                    </a:solidFill>
                  </a:tcPr>
                </a:tc>
                <a:tc>
                  <a:txBody>
                    <a:bodyPr/>
                    <a:lstStyle/>
                    <a:p>
                      <a:pPr marL="91440">
                        <a:lnSpc>
                          <a:spcPct val="100000"/>
                        </a:lnSpc>
                        <a:spcBef>
                          <a:spcPts val="245"/>
                        </a:spcBef>
                      </a:pPr>
                      <a:r>
                        <a:rPr sz="1800" spc="-120" dirty="0">
                          <a:latin typeface="Metropolis" panose="00000500000000000000"/>
                          <a:cs typeface="Arial"/>
                        </a:rPr>
                        <a:t>Reverse</a:t>
                      </a:r>
                      <a:endParaRPr sz="1800">
                        <a:latin typeface="Metropolis" panose="00000500000000000000"/>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2CA"/>
                    </a:solidFill>
                  </a:tcPr>
                </a:tc>
                <a:tc>
                  <a:txBody>
                    <a:bodyPr/>
                    <a:lstStyle/>
                    <a:p>
                      <a:pPr marL="92075">
                        <a:lnSpc>
                          <a:spcPct val="100000"/>
                        </a:lnSpc>
                        <a:spcBef>
                          <a:spcPts val="245"/>
                        </a:spcBef>
                      </a:pPr>
                      <a:r>
                        <a:rPr sz="1800" spc="-130" dirty="0">
                          <a:latin typeface="Metropolis" panose="00000500000000000000"/>
                          <a:cs typeface="Arial"/>
                        </a:rPr>
                        <a:t>Reverses </a:t>
                      </a:r>
                      <a:r>
                        <a:rPr sz="1800" spc="-55" dirty="0">
                          <a:latin typeface="Metropolis" panose="00000500000000000000"/>
                          <a:cs typeface="Arial"/>
                        </a:rPr>
                        <a:t>elements </a:t>
                      </a:r>
                      <a:r>
                        <a:rPr sz="1800" spc="10" dirty="0">
                          <a:latin typeface="Metropolis" panose="00000500000000000000"/>
                          <a:cs typeface="Arial"/>
                        </a:rPr>
                        <a:t>of</a:t>
                      </a:r>
                      <a:r>
                        <a:rPr sz="1800" spc="-260" dirty="0">
                          <a:latin typeface="Metropolis" panose="00000500000000000000"/>
                          <a:cs typeface="Arial"/>
                        </a:rPr>
                        <a:t> </a:t>
                      </a:r>
                      <a:r>
                        <a:rPr sz="1800" spc="-5" dirty="0">
                          <a:latin typeface="Metropolis" panose="00000500000000000000"/>
                          <a:cs typeface="Arial"/>
                        </a:rPr>
                        <a:t>list</a:t>
                      </a:r>
                      <a:endParaRPr sz="1800" dirty="0">
                        <a:latin typeface="Metropolis" panose="00000500000000000000"/>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2CA"/>
                    </a:solidFill>
                  </a:tcPr>
                </a:tc>
                <a:extLst>
                  <a:ext uri="{0D108BD9-81ED-4DB2-BD59-A6C34878D82A}">
                    <a16:rowId xmlns:a16="http://schemas.microsoft.com/office/drawing/2014/main" val="10011"/>
                  </a:ext>
                </a:extLst>
              </a:tr>
            </a:tbl>
          </a:graphicData>
        </a:graphic>
      </p:graphicFrame>
      <p:pic>
        <p:nvPicPr>
          <p:cNvPr id="3" name="Picture 2">
            <a:extLst>
              <a:ext uri="{FF2B5EF4-FFF2-40B4-BE49-F238E27FC236}">
                <a16:creationId xmlns:a16="http://schemas.microsoft.com/office/drawing/2014/main" id="{D927A338-19E0-F1C8-DD65-052335112250}"/>
              </a:ext>
            </a:extLst>
          </p:cNvPr>
          <p:cNvPicPr>
            <a:picLocks noChangeAspect="1"/>
          </p:cNvPicPr>
          <p:nvPr/>
        </p:nvPicPr>
        <p:blipFill>
          <a:blip r:embed="rId2"/>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334200867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C1415-062A-4574-B346-9F11001280F0}"/>
              </a:ext>
            </a:extLst>
          </p:cNvPr>
          <p:cNvSpPr>
            <a:spLocks noGrp="1"/>
          </p:cNvSpPr>
          <p:nvPr>
            <p:ph type="title"/>
          </p:nvPr>
        </p:nvSpPr>
        <p:spPr/>
        <p:txBody>
          <a:bodyPr/>
          <a:lstStyle/>
          <a:p>
            <a:r>
              <a:rPr lang="en-US" dirty="0"/>
              <a:t> eval() function:</a:t>
            </a:r>
            <a:endParaRPr lang="en-IN" dirty="0"/>
          </a:p>
        </p:txBody>
      </p:sp>
      <p:sp>
        <p:nvSpPr>
          <p:cNvPr id="5" name="Content Placeholder 4">
            <a:extLst>
              <a:ext uri="{FF2B5EF4-FFF2-40B4-BE49-F238E27FC236}">
                <a16:creationId xmlns:a16="http://schemas.microsoft.com/office/drawing/2014/main" id="{9EBEF67C-434C-7028-3111-806F42B1A700}"/>
              </a:ext>
            </a:extLst>
          </p:cNvPr>
          <p:cNvSpPr>
            <a:spLocks noGrp="1"/>
          </p:cNvSpPr>
          <p:nvPr>
            <p:ph idx="1"/>
          </p:nvPr>
        </p:nvSpPr>
        <p:spPr/>
        <p:txBody>
          <a:bodyPr/>
          <a:lstStyle/>
          <a:p>
            <a:pPr lvl="0"/>
            <a:r>
              <a:rPr lang="en-US" b="0" i="0" dirty="0">
                <a:solidFill>
                  <a:srgbClr val="040C28"/>
                </a:solidFill>
                <a:effectLst/>
                <a:latin typeface="Google Sans"/>
              </a:rPr>
              <a:t>This will allows you to evaluate arbitrary Python expressions from a string-based or compiled-code-based.</a:t>
            </a:r>
          </a:p>
          <a:p>
            <a:pPr lvl="0"/>
            <a:r>
              <a:rPr lang="en-US" b="0" i="0" dirty="0">
                <a:solidFill>
                  <a:srgbClr val="040C28"/>
                </a:solidFill>
                <a:effectLst/>
                <a:latin typeface="Google Sans"/>
              </a:rPr>
              <a:t> </a:t>
            </a:r>
            <a:r>
              <a:rPr lang="en-US" b="0" i="0" dirty="0">
                <a:solidFill>
                  <a:srgbClr val="202124"/>
                </a:solidFill>
                <a:effectLst/>
                <a:latin typeface="Google Sans"/>
              </a:rPr>
              <a:t>This function can be handy when you're trying to dynamically evaluate Python expressions from any input that comes as a string or a compiled code object.</a:t>
            </a:r>
          </a:p>
          <a:p>
            <a:pPr lvl="0"/>
            <a:r>
              <a:rPr lang="en-IN" dirty="0"/>
              <a:t>Syntax of eval()</a:t>
            </a:r>
          </a:p>
          <a:p>
            <a:pPr lvl="0"/>
            <a:endParaRPr lang="en-IN" dirty="0"/>
          </a:p>
          <a:p>
            <a:pPr lvl="0"/>
            <a:endParaRPr lang="en-IN" dirty="0"/>
          </a:p>
        </p:txBody>
      </p:sp>
      <p:pic>
        <p:nvPicPr>
          <p:cNvPr id="6" name="Picture 5">
            <a:extLst>
              <a:ext uri="{FF2B5EF4-FFF2-40B4-BE49-F238E27FC236}">
                <a16:creationId xmlns:a16="http://schemas.microsoft.com/office/drawing/2014/main" id="{9B8F07C9-8CEF-3993-4F44-61C440AA81E2}"/>
              </a:ext>
            </a:extLst>
          </p:cNvPr>
          <p:cNvPicPr>
            <a:picLocks noChangeAspect="1"/>
          </p:cNvPicPr>
          <p:nvPr/>
        </p:nvPicPr>
        <p:blipFill>
          <a:blip r:embed="rId2"/>
          <a:stretch>
            <a:fillRect/>
          </a:stretch>
        </p:blipFill>
        <p:spPr>
          <a:xfrm>
            <a:off x="2222861" y="2809412"/>
            <a:ext cx="6777933" cy="695788"/>
          </a:xfrm>
          <a:prstGeom prst="rect">
            <a:avLst/>
          </a:prstGeom>
        </p:spPr>
      </p:pic>
      <p:pic>
        <p:nvPicPr>
          <p:cNvPr id="3" name="Picture 2">
            <a:extLst>
              <a:ext uri="{FF2B5EF4-FFF2-40B4-BE49-F238E27FC236}">
                <a16:creationId xmlns:a16="http://schemas.microsoft.com/office/drawing/2014/main" id="{ED977A0A-A534-B33A-7267-F2F37C1A07EB}"/>
              </a:ext>
            </a:extLst>
          </p:cNvPr>
          <p:cNvPicPr>
            <a:picLocks noChangeAspect="1"/>
          </p:cNvPicPr>
          <p:nvPr/>
        </p:nvPicPr>
        <p:blipFill>
          <a:blip r:embed="rId3"/>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36721694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6F1126-AECA-C287-E435-348ABFF34AD5}"/>
              </a:ext>
            </a:extLst>
          </p:cNvPr>
          <p:cNvPicPr>
            <a:picLocks noChangeAspect="1"/>
          </p:cNvPicPr>
          <p:nvPr/>
        </p:nvPicPr>
        <p:blipFill>
          <a:blip r:embed="rId2"/>
          <a:stretch>
            <a:fillRect/>
          </a:stretch>
        </p:blipFill>
        <p:spPr>
          <a:xfrm>
            <a:off x="1701907" y="816428"/>
            <a:ext cx="8788186" cy="3314753"/>
          </a:xfrm>
          <a:prstGeom prst="rect">
            <a:avLst/>
          </a:prstGeom>
        </p:spPr>
      </p:pic>
      <p:pic>
        <p:nvPicPr>
          <p:cNvPr id="2" name="Picture 1">
            <a:extLst>
              <a:ext uri="{FF2B5EF4-FFF2-40B4-BE49-F238E27FC236}">
                <a16:creationId xmlns:a16="http://schemas.microsoft.com/office/drawing/2014/main" id="{17822EA6-8CB8-8234-5B3A-C0518B1F53BA}"/>
              </a:ext>
            </a:extLst>
          </p:cNvPr>
          <p:cNvPicPr>
            <a:picLocks noChangeAspect="1"/>
          </p:cNvPicPr>
          <p:nvPr/>
        </p:nvPicPr>
        <p:blipFill>
          <a:blip r:embed="rId3"/>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391178423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C1415-062A-4574-B346-9F11001280F0}"/>
              </a:ext>
            </a:extLst>
          </p:cNvPr>
          <p:cNvSpPr>
            <a:spLocks noGrp="1"/>
          </p:cNvSpPr>
          <p:nvPr>
            <p:ph type="title"/>
          </p:nvPr>
        </p:nvSpPr>
        <p:spPr/>
        <p:txBody>
          <a:bodyPr/>
          <a:lstStyle/>
          <a:p>
            <a:r>
              <a:rPr lang="en-US" dirty="0"/>
              <a:t> zip() function:</a:t>
            </a:r>
            <a:endParaRPr lang="en-IN" dirty="0"/>
          </a:p>
        </p:txBody>
      </p:sp>
      <p:sp>
        <p:nvSpPr>
          <p:cNvPr id="5" name="Content Placeholder 4">
            <a:extLst>
              <a:ext uri="{FF2B5EF4-FFF2-40B4-BE49-F238E27FC236}">
                <a16:creationId xmlns:a16="http://schemas.microsoft.com/office/drawing/2014/main" id="{9EBEF67C-434C-7028-3111-806F42B1A700}"/>
              </a:ext>
            </a:extLst>
          </p:cNvPr>
          <p:cNvSpPr>
            <a:spLocks noGrp="1"/>
          </p:cNvSpPr>
          <p:nvPr>
            <p:ph idx="1"/>
          </p:nvPr>
        </p:nvSpPr>
        <p:spPr/>
        <p:txBody>
          <a:bodyPr/>
          <a:lstStyle/>
          <a:p>
            <a:pPr lvl="0"/>
            <a:r>
              <a:rPr lang="en-US" dirty="0"/>
              <a:t>zip() function returns a zip object.</a:t>
            </a:r>
          </a:p>
          <a:p>
            <a:pPr lvl="0"/>
            <a:r>
              <a:rPr lang="en-US" dirty="0"/>
              <a:t>This is an iterator of tuples where the first item in each passed iterator is paired together, and then the second item in each passed iterator are paired together etc.</a:t>
            </a:r>
          </a:p>
          <a:p>
            <a:pPr lvl="0"/>
            <a:r>
              <a:rPr lang="en-US" dirty="0"/>
              <a:t>Syntax of zip()</a:t>
            </a:r>
          </a:p>
          <a:p>
            <a:pPr lvl="0"/>
            <a:endParaRPr lang="en-IN" dirty="0"/>
          </a:p>
          <a:p>
            <a:pPr lvl="0"/>
            <a:endParaRPr lang="en-IN" dirty="0"/>
          </a:p>
        </p:txBody>
      </p:sp>
      <p:pic>
        <p:nvPicPr>
          <p:cNvPr id="10" name="Picture 9">
            <a:extLst>
              <a:ext uri="{FF2B5EF4-FFF2-40B4-BE49-F238E27FC236}">
                <a16:creationId xmlns:a16="http://schemas.microsoft.com/office/drawing/2014/main" id="{2E1DFA96-0327-FC41-FFF6-9142E89B2E6A}"/>
              </a:ext>
            </a:extLst>
          </p:cNvPr>
          <p:cNvPicPr>
            <a:picLocks noChangeAspect="1"/>
          </p:cNvPicPr>
          <p:nvPr/>
        </p:nvPicPr>
        <p:blipFill>
          <a:blip r:embed="rId2"/>
          <a:stretch>
            <a:fillRect/>
          </a:stretch>
        </p:blipFill>
        <p:spPr>
          <a:xfrm>
            <a:off x="2338524" y="2646126"/>
            <a:ext cx="6461264" cy="674017"/>
          </a:xfrm>
          <a:prstGeom prst="rect">
            <a:avLst/>
          </a:prstGeom>
        </p:spPr>
      </p:pic>
      <p:pic>
        <p:nvPicPr>
          <p:cNvPr id="3" name="Picture 2">
            <a:extLst>
              <a:ext uri="{FF2B5EF4-FFF2-40B4-BE49-F238E27FC236}">
                <a16:creationId xmlns:a16="http://schemas.microsoft.com/office/drawing/2014/main" id="{E2939ADD-1D26-3928-DED3-6D04453F11E6}"/>
              </a:ext>
            </a:extLst>
          </p:cNvPr>
          <p:cNvPicPr>
            <a:picLocks noChangeAspect="1"/>
          </p:cNvPicPr>
          <p:nvPr/>
        </p:nvPicPr>
        <p:blipFill>
          <a:blip r:embed="rId3"/>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283389171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237C93-1930-434B-39AF-57DE9617115D}"/>
              </a:ext>
            </a:extLst>
          </p:cNvPr>
          <p:cNvPicPr>
            <a:picLocks noChangeAspect="1"/>
          </p:cNvPicPr>
          <p:nvPr/>
        </p:nvPicPr>
        <p:blipFill>
          <a:blip r:embed="rId2"/>
          <a:stretch>
            <a:fillRect/>
          </a:stretch>
        </p:blipFill>
        <p:spPr>
          <a:xfrm>
            <a:off x="1524000" y="1047092"/>
            <a:ext cx="7600138" cy="1965553"/>
          </a:xfrm>
          <a:prstGeom prst="rect">
            <a:avLst/>
          </a:prstGeom>
        </p:spPr>
      </p:pic>
      <p:pic>
        <p:nvPicPr>
          <p:cNvPr id="7" name="Picture 6">
            <a:extLst>
              <a:ext uri="{FF2B5EF4-FFF2-40B4-BE49-F238E27FC236}">
                <a16:creationId xmlns:a16="http://schemas.microsoft.com/office/drawing/2014/main" id="{FBD9AB40-F5C4-CDAE-499D-A23FDC0E1430}"/>
              </a:ext>
            </a:extLst>
          </p:cNvPr>
          <p:cNvPicPr>
            <a:picLocks noChangeAspect="1"/>
          </p:cNvPicPr>
          <p:nvPr/>
        </p:nvPicPr>
        <p:blipFill>
          <a:blip r:embed="rId3"/>
          <a:stretch>
            <a:fillRect/>
          </a:stretch>
        </p:blipFill>
        <p:spPr>
          <a:xfrm>
            <a:off x="1436914" y="3429000"/>
            <a:ext cx="7363945" cy="2921065"/>
          </a:xfrm>
          <a:prstGeom prst="rect">
            <a:avLst/>
          </a:prstGeom>
        </p:spPr>
      </p:pic>
      <p:sp>
        <p:nvSpPr>
          <p:cNvPr id="8" name="TextBox 7">
            <a:extLst>
              <a:ext uri="{FF2B5EF4-FFF2-40B4-BE49-F238E27FC236}">
                <a16:creationId xmlns:a16="http://schemas.microsoft.com/office/drawing/2014/main" id="{3D1042DC-F837-3EF8-CFE5-676DF26FBEC6}"/>
              </a:ext>
            </a:extLst>
          </p:cNvPr>
          <p:cNvSpPr txBox="1"/>
          <p:nvPr/>
        </p:nvSpPr>
        <p:spPr>
          <a:xfrm>
            <a:off x="762000" y="677760"/>
            <a:ext cx="1349828" cy="369332"/>
          </a:xfrm>
          <a:prstGeom prst="rect">
            <a:avLst/>
          </a:prstGeom>
          <a:noFill/>
        </p:spPr>
        <p:txBody>
          <a:bodyPr wrap="square" rtlCol="0">
            <a:spAutoFit/>
          </a:bodyPr>
          <a:lstStyle/>
          <a:p>
            <a:r>
              <a:rPr lang="en-US" b="1" dirty="0"/>
              <a:t>Example:</a:t>
            </a:r>
            <a:endParaRPr lang="en-IN" b="1" dirty="0"/>
          </a:p>
        </p:txBody>
      </p:sp>
      <p:pic>
        <p:nvPicPr>
          <p:cNvPr id="2" name="Picture 1">
            <a:extLst>
              <a:ext uri="{FF2B5EF4-FFF2-40B4-BE49-F238E27FC236}">
                <a16:creationId xmlns:a16="http://schemas.microsoft.com/office/drawing/2014/main" id="{B665633C-EF0F-DCC1-073B-5890E9548BCD}"/>
              </a:ext>
            </a:extLst>
          </p:cNvPr>
          <p:cNvPicPr>
            <a:picLocks noChangeAspect="1"/>
          </p:cNvPicPr>
          <p:nvPr/>
        </p:nvPicPr>
        <p:blipFill>
          <a:blip r:embed="rId4"/>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110456309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CF2F0-9966-4D79-BAF6-D70328AE8C0E}"/>
              </a:ext>
            </a:extLst>
          </p:cNvPr>
          <p:cNvSpPr>
            <a:spLocks noGrp="1"/>
          </p:cNvSpPr>
          <p:nvPr>
            <p:ph type="title"/>
          </p:nvPr>
        </p:nvSpPr>
        <p:spPr/>
        <p:txBody>
          <a:bodyPr/>
          <a:lstStyle/>
          <a:p>
            <a:r>
              <a:rPr lang="en-US" dirty="0"/>
              <a:t>Cartesian Product:</a:t>
            </a:r>
            <a:endParaRPr lang="en-IN" dirty="0"/>
          </a:p>
        </p:txBody>
      </p:sp>
      <p:sp>
        <p:nvSpPr>
          <p:cNvPr id="8" name="Content Placeholder 7">
            <a:extLst>
              <a:ext uri="{FF2B5EF4-FFF2-40B4-BE49-F238E27FC236}">
                <a16:creationId xmlns:a16="http://schemas.microsoft.com/office/drawing/2014/main" id="{20E12AE9-3D6F-0941-9E52-885A28F0DC48}"/>
              </a:ext>
            </a:extLst>
          </p:cNvPr>
          <p:cNvSpPr>
            <a:spLocks noGrp="1"/>
          </p:cNvSpPr>
          <p:nvPr>
            <p:ph idx="1"/>
          </p:nvPr>
        </p:nvSpPr>
        <p:spPr/>
        <p:txBody>
          <a:bodyPr/>
          <a:lstStyle/>
          <a:p>
            <a:r>
              <a:rPr lang="en-US" dirty="0"/>
              <a:t>Suppose we have 2 list of data list1 and list2. </a:t>
            </a:r>
          </a:p>
          <a:p>
            <a:r>
              <a:rPr lang="en-US" dirty="0"/>
              <a:t>To find the cartesian product of (</a:t>
            </a:r>
            <a:r>
              <a:rPr lang="en-US" dirty="0" err="1"/>
              <a:t>a,b</a:t>
            </a:r>
            <a:r>
              <a:rPr lang="en-US" dirty="0"/>
              <a:t>) and (</a:t>
            </a:r>
            <a:r>
              <a:rPr lang="en-US" dirty="0" err="1"/>
              <a:t>c,d</a:t>
            </a:r>
            <a:r>
              <a:rPr lang="en-US" dirty="0"/>
              <a:t>) = {(</a:t>
            </a:r>
            <a:r>
              <a:rPr lang="en-US" dirty="0" err="1"/>
              <a:t>a,c</a:t>
            </a:r>
            <a:r>
              <a:rPr lang="en-US" dirty="0"/>
              <a:t>),(</a:t>
            </a:r>
            <a:r>
              <a:rPr lang="en-US" dirty="0" err="1"/>
              <a:t>a,d</a:t>
            </a:r>
            <a:r>
              <a:rPr lang="en-US" dirty="0"/>
              <a:t>),(</a:t>
            </a:r>
            <a:r>
              <a:rPr lang="en-US" dirty="0" err="1"/>
              <a:t>b,c</a:t>
            </a:r>
            <a:r>
              <a:rPr lang="en-US" dirty="0"/>
              <a:t>),(</a:t>
            </a:r>
            <a:r>
              <a:rPr lang="en-US" dirty="0" err="1"/>
              <a:t>b,d</a:t>
            </a:r>
            <a:r>
              <a:rPr lang="en-US" dirty="0"/>
              <a:t>)}</a:t>
            </a:r>
          </a:p>
          <a:p>
            <a:r>
              <a:rPr lang="en-US" dirty="0"/>
              <a:t>To find this , we will use the </a:t>
            </a:r>
            <a:r>
              <a:rPr lang="en-US" dirty="0" err="1"/>
              <a:t>itertools</a:t>
            </a:r>
            <a:r>
              <a:rPr lang="en-US" dirty="0"/>
              <a:t> library and product function which is present in this library.</a:t>
            </a:r>
          </a:p>
          <a:p>
            <a:endParaRPr lang="en-IN" dirty="0"/>
          </a:p>
        </p:txBody>
      </p:sp>
      <p:pic>
        <p:nvPicPr>
          <p:cNvPr id="4" name="Picture 3">
            <a:extLst>
              <a:ext uri="{FF2B5EF4-FFF2-40B4-BE49-F238E27FC236}">
                <a16:creationId xmlns:a16="http://schemas.microsoft.com/office/drawing/2014/main" id="{96FB4181-3CDB-41C0-A633-AA79069D21A8}"/>
              </a:ext>
            </a:extLst>
          </p:cNvPr>
          <p:cNvPicPr>
            <a:picLocks noChangeAspect="1"/>
          </p:cNvPicPr>
          <p:nvPr/>
        </p:nvPicPr>
        <p:blipFill>
          <a:blip r:embed="rId2"/>
          <a:stretch>
            <a:fillRect/>
          </a:stretch>
        </p:blipFill>
        <p:spPr>
          <a:xfrm>
            <a:off x="1343025" y="2477110"/>
            <a:ext cx="3119601" cy="2796565"/>
          </a:xfrm>
          <a:prstGeom prst="rect">
            <a:avLst/>
          </a:prstGeom>
        </p:spPr>
      </p:pic>
      <p:pic>
        <p:nvPicPr>
          <p:cNvPr id="5" name="Picture 4">
            <a:extLst>
              <a:ext uri="{FF2B5EF4-FFF2-40B4-BE49-F238E27FC236}">
                <a16:creationId xmlns:a16="http://schemas.microsoft.com/office/drawing/2014/main" id="{633566B2-59FF-429F-B4B5-980139303D36}"/>
              </a:ext>
            </a:extLst>
          </p:cNvPr>
          <p:cNvPicPr>
            <a:picLocks noChangeAspect="1"/>
          </p:cNvPicPr>
          <p:nvPr/>
        </p:nvPicPr>
        <p:blipFill>
          <a:blip r:embed="rId3"/>
          <a:stretch>
            <a:fillRect/>
          </a:stretch>
        </p:blipFill>
        <p:spPr>
          <a:xfrm>
            <a:off x="6430279" y="3004243"/>
            <a:ext cx="4075642" cy="761307"/>
          </a:xfrm>
          <a:prstGeom prst="rect">
            <a:avLst/>
          </a:prstGeom>
        </p:spPr>
      </p:pic>
      <p:pic>
        <p:nvPicPr>
          <p:cNvPr id="3" name="Picture 2">
            <a:extLst>
              <a:ext uri="{FF2B5EF4-FFF2-40B4-BE49-F238E27FC236}">
                <a16:creationId xmlns:a16="http://schemas.microsoft.com/office/drawing/2014/main" id="{461CD913-3E8C-E7D9-D231-D46F354714D9}"/>
              </a:ext>
            </a:extLst>
          </p:cNvPr>
          <p:cNvPicPr>
            <a:picLocks noChangeAspect="1"/>
          </p:cNvPicPr>
          <p:nvPr/>
        </p:nvPicPr>
        <p:blipFill>
          <a:blip r:embed="rId4"/>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330727769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7DC43-CA7B-4A60-9B84-17A684EA3156}"/>
              </a:ext>
            </a:extLst>
          </p:cNvPr>
          <p:cNvSpPr>
            <a:spLocks noGrp="1"/>
          </p:cNvSpPr>
          <p:nvPr>
            <p:ph type="title"/>
          </p:nvPr>
        </p:nvSpPr>
        <p:spPr/>
        <p:txBody>
          <a:bodyPr/>
          <a:lstStyle/>
          <a:p>
            <a:r>
              <a:rPr lang="en-US" dirty="0"/>
              <a:t> exec() function:</a:t>
            </a:r>
            <a:endParaRPr lang="en-IN" dirty="0"/>
          </a:p>
        </p:txBody>
      </p:sp>
      <p:sp>
        <p:nvSpPr>
          <p:cNvPr id="5" name="Content Placeholder 4">
            <a:extLst>
              <a:ext uri="{FF2B5EF4-FFF2-40B4-BE49-F238E27FC236}">
                <a16:creationId xmlns:a16="http://schemas.microsoft.com/office/drawing/2014/main" id="{4DEE3889-BE52-82D7-8C01-C9C73DB87BED}"/>
              </a:ext>
            </a:extLst>
          </p:cNvPr>
          <p:cNvSpPr>
            <a:spLocks noGrp="1"/>
          </p:cNvSpPr>
          <p:nvPr>
            <p:ph idx="1"/>
          </p:nvPr>
        </p:nvSpPr>
        <p:spPr/>
        <p:txBody>
          <a:bodyPr/>
          <a:lstStyle/>
          <a:p>
            <a:r>
              <a:rPr lang="en-US" dirty="0"/>
              <a:t>The exec() function is used to execute Python program dynamically. </a:t>
            </a:r>
          </a:p>
          <a:p>
            <a:r>
              <a:rPr lang="en-US" dirty="0"/>
              <a:t>These program can either be strings or object code. </a:t>
            </a:r>
          </a:p>
          <a:p>
            <a:r>
              <a:rPr lang="en-US" dirty="0"/>
              <a:t>If it's a string, it's translated into a series of Python statements that are then performed, barring any syntax errors; if it's object code, it's just executed. </a:t>
            </a:r>
          </a:p>
          <a:p>
            <a:r>
              <a:rPr lang="en-US" dirty="0"/>
              <a:t>Using return statements outside of function declarations, not even in the context of code provided to the exec() method, requires caution. </a:t>
            </a:r>
          </a:p>
          <a:p>
            <a:r>
              <a:rPr lang="en-US" dirty="0"/>
              <a:t>It returns None since it has no value to return.</a:t>
            </a:r>
            <a:endParaRPr lang="en-IN" dirty="0"/>
          </a:p>
          <a:p>
            <a:endParaRPr lang="en-IN" dirty="0"/>
          </a:p>
        </p:txBody>
      </p:sp>
      <p:pic>
        <p:nvPicPr>
          <p:cNvPr id="3" name="Picture 2">
            <a:extLst>
              <a:ext uri="{FF2B5EF4-FFF2-40B4-BE49-F238E27FC236}">
                <a16:creationId xmlns:a16="http://schemas.microsoft.com/office/drawing/2014/main" id="{23BB169A-18C1-AD89-B9B3-4C6FD6AA6DE7}"/>
              </a:ext>
            </a:extLst>
          </p:cNvPr>
          <p:cNvPicPr>
            <a:picLocks noChangeAspect="1"/>
          </p:cNvPicPr>
          <p:nvPr/>
        </p:nvPicPr>
        <p:blipFill>
          <a:blip r:embed="rId2"/>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225357153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170A57-3C6F-4E93-8E96-B5D9035BC0EC}"/>
              </a:ext>
            </a:extLst>
          </p:cNvPr>
          <p:cNvPicPr>
            <a:picLocks noChangeAspect="1"/>
          </p:cNvPicPr>
          <p:nvPr/>
        </p:nvPicPr>
        <p:blipFill>
          <a:blip r:embed="rId2"/>
          <a:stretch>
            <a:fillRect/>
          </a:stretch>
        </p:blipFill>
        <p:spPr>
          <a:xfrm>
            <a:off x="580065" y="2099733"/>
            <a:ext cx="11312933" cy="2726267"/>
          </a:xfrm>
          <a:prstGeom prst="rect">
            <a:avLst/>
          </a:prstGeom>
        </p:spPr>
      </p:pic>
      <p:sp>
        <p:nvSpPr>
          <p:cNvPr id="2" name="Title 1">
            <a:extLst>
              <a:ext uri="{FF2B5EF4-FFF2-40B4-BE49-F238E27FC236}">
                <a16:creationId xmlns:a16="http://schemas.microsoft.com/office/drawing/2014/main" id="{7561D8FF-C3B2-4060-E029-13B5B28E6AD3}"/>
              </a:ext>
            </a:extLst>
          </p:cNvPr>
          <p:cNvSpPr>
            <a:spLocks noGrp="1"/>
          </p:cNvSpPr>
          <p:nvPr>
            <p:ph type="title"/>
          </p:nvPr>
        </p:nvSpPr>
        <p:spPr/>
        <p:txBody>
          <a:bodyPr/>
          <a:lstStyle/>
          <a:p>
            <a:r>
              <a:rPr lang="en-US" dirty="0"/>
              <a:t> exec() function:</a:t>
            </a:r>
            <a:endParaRPr lang="en-IN" dirty="0"/>
          </a:p>
        </p:txBody>
      </p:sp>
      <p:pic>
        <p:nvPicPr>
          <p:cNvPr id="5" name="Picture 4">
            <a:extLst>
              <a:ext uri="{FF2B5EF4-FFF2-40B4-BE49-F238E27FC236}">
                <a16:creationId xmlns:a16="http://schemas.microsoft.com/office/drawing/2014/main" id="{84A81B3E-D284-FEF7-8CE0-26C612E72E08}"/>
              </a:ext>
            </a:extLst>
          </p:cNvPr>
          <p:cNvPicPr>
            <a:picLocks noChangeAspect="1"/>
          </p:cNvPicPr>
          <p:nvPr/>
        </p:nvPicPr>
        <p:blipFill>
          <a:blip r:embed="rId3"/>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56442008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D71F9-1B36-4812-9F2C-C7262B0B9250}"/>
              </a:ext>
            </a:extLst>
          </p:cNvPr>
          <p:cNvSpPr>
            <a:spLocks noGrp="1"/>
          </p:cNvSpPr>
          <p:nvPr>
            <p:ph type="title"/>
          </p:nvPr>
        </p:nvSpPr>
        <p:spPr/>
        <p:txBody>
          <a:bodyPr/>
          <a:lstStyle/>
          <a:p>
            <a:r>
              <a:rPr lang="en-US" dirty="0"/>
              <a:t> copy() function:</a:t>
            </a:r>
            <a:endParaRPr lang="en-IN" dirty="0"/>
          </a:p>
        </p:txBody>
      </p:sp>
      <p:sp>
        <p:nvSpPr>
          <p:cNvPr id="3" name="Content Placeholder 2">
            <a:extLst>
              <a:ext uri="{FF2B5EF4-FFF2-40B4-BE49-F238E27FC236}">
                <a16:creationId xmlns:a16="http://schemas.microsoft.com/office/drawing/2014/main" id="{0A1DF98E-DFBC-6E13-58D6-CF4A67DFC20C}"/>
              </a:ext>
            </a:extLst>
          </p:cNvPr>
          <p:cNvSpPr>
            <a:spLocks noGrp="1"/>
          </p:cNvSpPr>
          <p:nvPr>
            <p:ph idx="1"/>
          </p:nvPr>
        </p:nvSpPr>
        <p:spPr/>
        <p:txBody>
          <a:bodyPr/>
          <a:lstStyle/>
          <a:p>
            <a:r>
              <a:rPr lang="en-US" dirty="0"/>
              <a:t>The copy() method returns a copy of the list.</a:t>
            </a:r>
            <a:endParaRPr lang="en-IN" dirty="0"/>
          </a:p>
          <a:p>
            <a:endParaRPr lang="en-IN" dirty="0"/>
          </a:p>
        </p:txBody>
      </p:sp>
      <p:pic>
        <p:nvPicPr>
          <p:cNvPr id="6" name="Picture 5">
            <a:extLst>
              <a:ext uri="{FF2B5EF4-FFF2-40B4-BE49-F238E27FC236}">
                <a16:creationId xmlns:a16="http://schemas.microsoft.com/office/drawing/2014/main" id="{6226A166-7AEB-4434-BBBC-90215275E986}"/>
              </a:ext>
            </a:extLst>
          </p:cNvPr>
          <p:cNvPicPr>
            <a:picLocks noChangeAspect="1"/>
          </p:cNvPicPr>
          <p:nvPr/>
        </p:nvPicPr>
        <p:blipFill>
          <a:blip r:embed="rId2"/>
          <a:stretch>
            <a:fillRect/>
          </a:stretch>
        </p:blipFill>
        <p:spPr>
          <a:xfrm>
            <a:off x="675640" y="1921813"/>
            <a:ext cx="6469485" cy="3214397"/>
          </a:xfrm>
          <a:prstGeom prst="rect">
            <a:avLst/>
          </a:prstGeom>
        </p:spPr>
      </p:pic>
      <p:pic>
        <p:nvPicPr>
          <p:cNvPr id="4" name="Picture 3">
            <a:extLst>
              <a:ext uri="{FF2B5EF4-FFF2-40B4-BE49-F238E27FC236}">
                <a16:creationId xmlns:a16="http://schemas.microsoft.com/office/drawing/2014/main" id="{AAF85342-697F-9EA1-1831-5787E42AE212}"/>
              </a:ext>
            </a:extLst>
          </p:cNvPr>
          <p:cNvPicPr>
            <a:picLocks noChangeAspect="1"/>
          </p:cNvPicPr>
          <p:nvPr/>
        </p:nvPicPr>
        <p:blipFill>
          <a:blip r:embed="rId3"/>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255233207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D8D93-D0A6-45B8-ABFB-97ADD516B0D4}"/>
              </a:ext>
            </a:extLst>
          </p:cNvPr>
          <p:cNvSpPr>
            <a:spLocks noGrp="1"/>
          </p:cNvSpPr>
          <p:nvPr>
            <p:ph type="title"/>
          </p:nvPr>
        </p:nvSpPr>
        <p:spPr/>
        <p:txBody>
          <a:bodyPr/>
          <a:lstStyle/>
          <a:p>
            <a:r>
              <a:rPr lang="en-US" dirty="0"/>
              <a:t> enumerate():</a:t>
            </a:r>
            <a:endParaRPr lang="en-IN" dirty="0"/>
          </a:p>
        </p:txBody>
      </p:sp>
      <p:sp>
        <p:nvSpPr>
          <p:cNvPr id="5" name="Content Placeholder 4">
            <a:extLst>
              <a:ext uri="{FF2B5EF4-FFF2-40B4-BE49-F238E27FC236}">
                <a16:creationId xmlns:a16="http://schemas.microsoft.com/office/drawing/2014/main" id="{0700CD40-608D-7E86-5D7D-8851F3BC415C}"/>
              </a:ext>
            </a:extLst>
          </p:cNvPr>
          <p:cNvSpPr>
            <a:spLocks noGrp="1"/>
          </p:cNvSpPr>
          <p:nvPr>
            <p:ph idx="1"/>
          </p:nvPr>
        </p:nvSpPr>
        <p:spPr/>
        <p:txBody>
          <a:bodyPr/>
          <a:lstStyle/>
          <a:p>
            <a:r>
              <a:rPr lang="en-US" dirty="0"/>
              <a:t>Returns an enumerate object which contains the value and index of all list elements as tuple.</a:t>
            </a:r>
          </a:p>
          <a:p>
            <a:r>
              <a:rPr lang="en-US" dirty="0"/>
              <a:t>Returns an enumerate object which contains the value and index of all set elements as a pair.</a:t>
            </a:r>
          </a:p>
          <a:p>
            <a:r>
              <a:rPr lang="en-US" dirty="0"/>
              <a:t>Returns an enumerate object containing the value and index of all tuple elements as pairs.</a:t>
            </a:r>
          </a:p>
          <a:p>
            <a:endParaRPr lang="en-IN" dirty="0"/>
          </a:p>
        </p:txBody>
      </p:sp>
      <p:pic>
        <p:nvPicPr>
          <p:cNvPr id="3" name="Picture 2">
            <a:extLst>
              <a:ext uri="{FF2B5EF4-FFF2-40B4-BE49-F238E27FC236}">
                <a16:creationId xmlns:a16="http://schemas.microsoft.com/office/drawing/2014/main" id="{CFE82095-00D4-B221-0C97-DFF1994B9F0E}"/>
              </a:ext>
            </a:extLst>
          </p:cNvPr>
          <p:cNvPicPr>
            <a:picLocks noChangeAspect="1"/>
          </p:cNvPicPr>
          <p:nvPr/>
        </p:nvPicPr>
        <p:blipFill>
          <a:blip r:embed="rId2"/>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418011337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285C16-8A11-4906-8F6D-742D7F48C0F3}"/>
              </a:ext>
            </a:extLst>
          </p:cNvPr>
          <p:cNvPicPr>
            <a:picLocks noChangeAspect="1"/>
          </p:cNvPicPr>
          <p:nvPr/>
        </p:nvPicPr>
        <p:blipFill>
          <a:blip r:embed="rId2"/>
          <a:stretch>
            <a:fillRect/>
          </a:stretch>
        </p:blipFill>
        <p:spPr>
          <a:xfrm>
            <a:off x="914401" y="1051060"/>
            <a:ext cx="5841999" cy="4781300"/>
          </a:xfrm>
          <a:prstGeom prst="rect">
            <a:avLst/>
          </a:prstGeom>
        </p:spPr>
      </p:pic>
      <p:sp>
        <p:nvSpPr>
          <p:cNvPr id="2" name="Title 1">
            <a:extLst>
              <a:ext uri="{FF2B5EF4-FFF2-40B4-BE49-F238E27FC236}">
                <a16:creationId xmlns:a16="http://schemas.microsoft.com/office/drawing/2014/main" id="{033C52BA-1878-E6AF-C3C7-5B6D842B90A7}"/>
              </a:ext>
            </a:extLst>
          </p:cNvPr>
          <p:cNvSpPr>
            <a:spLocks noGrp="1"/>
          </p:cNvSpPr>
          <p:nvPr>
            <p:ph type="title"/>
          </p:nvPr>
        </p:nvSpPr>
        <p:spPr/>
        <p:txBody>
          <a:bodyPr/>
          <a:lstStyle/>
          <a:p>
            <a:r>
              <a:rPr lang="en-US" dirty="0"/>
              <a:t> enumerate():</a:t>
            </a:r>
            <a:endParaRPr lang="en-IN" dirty="0"/>
          </a:p>
        </p:txBody>
      </p:sp>
      <p:pic>
        <p:nvPicPr>
          <p:cNvPr id="5" name="Picture 4">
            <a:extLst>
              <a:ext uri="{FF2B5EF4-FFF2-40B4-BE49-F238E27FC236}">
                <a16:creationId xmlns:a16="http://schemas.microsoft.com/office/drawing/2014/main" id="{4FA82AA5-C94C-59D6-5BAB-775BEF2F11A5}"/>
              </a:ext>
            </a:extLst>
          </p:cNvPr>
          <p:cNvPicPr>
            <a:picLocks noChangeAspect="1"/>
          </p:cNvPicPr>
          <p:nvPr/>
        </p:nvPicPr>
        <p:blipFill>
          <a:blip r:embed="rId3"/>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2009470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E6D9-97A4-4C24-B008-5D57128FD593}"/>
              </a:ext>
            </a:extLst>
          </p:cNvPr>
          <p:cNvSpPr>
            <a:spLocks noGrp="1"/>
          </p:cNvSpPr>
          <p:nvPr>
            <p:ph type="title"/>
          </p:nvPr>
        </p:nvSpPr>
        <p:spPr/>
        <p:txBody>
          <a:bodyPr/>
          <a:lstStyle/>
          <a:p>
            <a:r>
              <a:rPr lang="en-US" dirty="0"/>
              <a:t>Append: Add elements to list</a:t>
            </a:r>
            <a:endParaRPr lang="en-IN" dirty="0"/>
          </a:p>
        </p:txBody>
      </p:sp>
      <p:sp>
        <p:nvSpPr>
          <p:cNvPr id="4" name="object 3">
            <a:extLst>
              <a:ext uri="{FF2B5EF4-FFF2-40B4-BE49-F238E27FC236}">
                <a16:creationId xmlns:a16="http://schemas.microsoft.com/office/drawing/2014/main" id="{BAE31E1E-55AC-45CE-8ED4-D34205FAE54B}"/>
              </a:ext>
            </a:extLst>
          </p:cNvPr>
          <p:cNvSpPr txBox="1"/>
          <p:nvPr/>
        </p:nvSpPr>
        <p:spPr>
          <a:xfrm>
            <a:off x="605789" y="1243648"/>
            <a:ext cx="7579783" cy="2760371"/>
          </a:xfrm>
          <a:prstGeom prst="rect">
            <a:avLst/>
          </a:prstGeom>
        </p:spPr>
        <p:txBody>
          <a:bodyPr vert="horz" wrap="square" lIns="0" tIns="13335" rIns="0" bIns="0" rtlCol="0">
            <a:spAutoFit/>
          </a:bodyPr>
          <a:lstStyle/>
          <a:p>
            <a:pPr marL="355600" indent="-342900">
              <a:lnSpc>
                <a:spcPts val="2150"/>
              </a:lnSpc>
              <a:spcBef>
                <a:spcPts val="105"/>
              </a:spcBef>
              <a:buClr>
                <a:srgbClr val="EFAC00"/>
              </a:buClr>
              <a:buSzPct val="80000"/>
              <a:buFont typeface="Arial" panose="020B0604020202020204" pitchFamily="34" charset="0"/>
              <a:buChar char="•"/>
              <a:tabLst>
                <a:tab pos="332105" algn="l"/>
                <a:tab pos="332740" algn="l"/>
              </a:tabLst>
            </a:pPr>
            <a:r>
              <a:rPr b="1" spc="-15" dirty="0">
                <a:latin typeface="Metropolis" panose="00000500000000000000"/>
                <a:cs typeface="Arial"/>
              </a:rPr>
              <a:t>We </a:t>
            </a:r>
            <a:r>
              <a:rPr b="1" dirty="0">
                <a:latin typeface="Metropolis" panose="00000500000000000000"/>
                <a:cs typeface="Arial"/>
              </a:rPr>
              <a:t>can add elements to</a:t>
            </a:r>
            <a:r>
              <a:rPr b="1" spc="-105" dirty="0">
                <a:latin typeface="Metropolis" panose="00000500000000000000"/>
                <a:cs typeface="Arial"/>
              </a:rPr>
              <a:t> </a:t>
            </a:r>
            <a:r>
              <a:rPr b="1" dirty="0">
                <a:latin typeface="Metropolis" panose="00000500000000000000"/>
                <a:cs typeface="Arial"/>
              </a:rPr>
              <a:t>list.</a:t>
            </a:r>
          </a:p>
          <a:p>
            <a:pPr marL="355600" indent="-342900">
              <a:lnSpc>
                <a:spcPts val="1910"/>
              </a:lnSpc>
              <a:buClr>
                <a:srgbClr val="EFAC00"/>
              </a:buClr>
              <a:buSzPct val="80000"/>
              <a:buFont typeface="Arial" panose="020B0604020202020204" pitchFamily="34" charset="0"/>
              <a:buChar char="•"/>
              <a:tabLst>
                <a:tab pos="332105" algn="l"/>
                <a:tab pos="332740" algn="l"/>
                <a:tab pos="2769870" algn="l"/>
              </a:tabLst>
            </a:pPr>
            <a:r>
              <a:rPr b="1" spc="-110" dirty="0">
                <a:latin typeface="Metropolis" panose="00000500000000000000"/>
                <a:cs typeface="Arial"/>
              </a:rPr>
              <a:t>To </a:t>
            </a:r>
            <a:r>
              <a:rPr b="1" dirty="0">
                <a:latin typeface="Metropolis" panose="00000500000000000000"/>
                <a:cs typeface="Arial"/>
              </a:rPr>
              <a:t>add</a:t>
            </a:r>
            <a:r>
              <a:rPr b="1" spc="75" dirty="0">
                <a:latin typeface="Metropolis" panose="00000500000000000000"/>
                <a:cs typeface="Arial"/>
              </a:rPr>
              <a:t> </a:t>
            </a:r>
            <a:r>
              <a:rPr b="1" dirty="0">
                <a:latin typeface="Metropolis" panose="00000500000000000000"/>
                <a:cs typeface="Arial"/>
              </a:rPr>
              <a:t>one</a:t>
            </a:r>
            <a:r>
              <a:rPr b="1" spc="-10" dirty="0">
                <a:latin typeface="Metropolis" panose="00000500000000000000"/>
                <a:cs typeface="Arial"/>
              </a:rPr>
              <a:t> </a:t>
            </a:r>
            <a:r>
              <a:rPr b="1" dirty="0">
                <a:latin typeface="Metropolis" panose="00000500000000000000"/>
                <a:cs typeface="Arial"/>
              </a:rPr>
              <a:t>element,	use append</a:t>
            </a:r>
            <a:r>
              <a:rPr b="1" spc="-80" dirty="0">
                <a:latin typeface="Metropolis" panose="00000500000000000000"/>
                <a:cs typeface="Arial"/>
              </a:rPr>
              <a:t> </a:t>
            </a:r>
            <a:r>
              <a:rPr b="1" dirty="0">
                <a:latin typeface="Metropolis" panose="00000500000000000000"/>
                <a:cs typeface="Arial"/>
              </a:rPr>
              <a:t>method.</a:t>
            </a:r>
          </a:p>
          <a:p>
            <a:pPr marL="355600" indent="-342900">
              <a:lnSpc>
                <a:spcPts val="2160"/>
              </a:lnSpc>
              <a:buClr>
                <a:srgbClr val="EFAC00"/>
              </a:buClr>
              <a:buSzPct val="80000"/>
              <a:buFont typeface="Arial" panose="020B0604020202020204" pitchFamily="34" charset="0"/>
              <a:buChar char="•"/>
              <a:tabLst>
                <a:tab pos="332105" algn="l"/>
                <a:tab pos="332740" algn="l"/>
              </a:tabLst>
            </a:pPr>
            <a:r>
              <a:rPr b="1" spc="-85" dirty="0">
                <a:latin typeface="Metropolis" panose="00000500000000000000"/>
                <a:cs typeface="Arial"/>
              </a:rPr>
              <a:t>This</a:t>
            </a:r>
            <a:r>
              <a:rPr b="1" spc="-185" dirty="0">
                <a:latin typeface="Metropolis" panose="00000500000000000000"/>
                <a:cs typeface="Arial"/>
              </a:rPr>
              <a:t> </a:t>
            </a:r>
            <a:r>
              <a:rPr b="1" spc="-105" dirty="0">
                <a:latin typeface="Metropolis" panose="00000500000000000000"/>
                <a:cs typeface="Arial"/>
              </a:rPr>
              <a:t>adds</a:t>
            </a:r>
            <a:r>
              <a:rPr b="1" spc="-165" dirty="0">
                <a:latin typeface="Metropolis" panose="00000500000000000000"/>
                <a:cs typeface="Arial"/>
              </a:rPr>
              <a:t> </a:t>
            </a:r>
            <a:r>
              <a:rPr b="1" spc="-95" dirty="0">
                <a:latin typeface="Metropolis" panose="00000500000000000000"/>
                <a:cs typeface="Arial"/>
              </a:rPr>
              <a:t>an</a:t>
            </a:r>
            <a:r>
              <a:rPr b="1" spc="-180" dirty="0">
                <a:latin typeface="Metropolis" panose="00000500000000000000"/>
                <a:cs typeface="Arial"/>
              </a:rPr>
              <a:t> </a:t>
            </a:r>
            <a:r>
              <a:rPr b="1" spc="10" dirty="0">
                <a:latin typeface="Metropolis" panose="00000500000000000000"/>
                <a:cs typeface="Arial"/>
              </a:rPr>
              <a:t>item</a:t>
            </a:r>
            <a:r>
              <a:rPr b="1" spc="-160" dirty="0">
                <a:latin typeface="Metropolis" panose="00000500000000000000"/>
                <a:cs typeface="Arial"/>
              </a:rPr>
              <a:t> </a:t>
            </a:r>
            <a:r>
              <a:rPr b="1" spc="45" dirty="0">
                <a:latin typeface="Metropolis" panose="00000500000000000000"/>
                <a:cs typeface="Arial"/>
              </a:rPr>
              <a:t>to</a:t>
            </a:r>
            <a:r>
              <a:rPr b="1" spc="-165" dirty="0">
                <a:latin typeface="Metropolis" panose="00000500000000000000"/>
                <a:cs typeface="Arial"/>
              </a:rPr>
              <a:t> </a:t>
            </a:r>
            <a:r>
              <a:rPr b="1" spc="-10" dirty="0">
                <a:latin typeface="Metropolis" panose="00000500000000000000"/>
                <a:cs typeface="Arial"/>
              </a:rPr>
              <a:t>the</a:t>
            </a:r>
            <a:r>
              <a:rPr b="1" spc="-165" dirty="0">
                <a:latin typeface="Metropolis" panose="00000500000000000000"/>
                <a:cs typeface="Arial"/>
              </a:rPr>
              <a:t> </a:t>
            </a:r>
            <a:r>
              <a:rPr b="1" spc="-75" dirty="0">
                <a:latin typeface="Metropolis" panose="00000500000000000000"/>
                <a:cs typeface="Arial"/>
              </a:rPr>
              <a:t>end</a:t>
            </a:r>
            <a:r>
              <a:rPr b="1" spc="-160" dirty="0">
                <a:latin typeface="Metropolis" panose="00000500000000000000"/>
                <a:cs typeface="Arial"/>
              </a:rPr>
              <a:t> </a:t>
            </a:r>
            <a:r>
              <a:rPr b="1" spc="15" dirty="0">
                <a:latin typeface="Metropolis" panose="00000500000000000000"/>
                <a:cs typeface="Arial"/>
              </a:rPr>
              <a:t>of</a:t>
            </a:r>
            <a:r>
              <a:rPr b="1" spc="-170" dirty="0">
                <a:latin typeface="Metropolis" panose="00000500000000000000"/>
                <a:cs typeface="Arial"/>
              </a:rPr>
              <a:t> </a:t>
            </a:r>
            <a:r>
              <a:rPr b="1" spc="-95" dirty="0">
                <a:latin typeface="Metropolis" panose="00000500000000000000"/>
                <a:cs typeface="Arial"/>
              </a:rPr>
              <a:t>an</a:t>
            </a:r>
            <a:r>
              <a:rPr b="1" spc="-180" dirty="0">
                <a:latin typeface="Metropolis" panose="00000500000000000000"/>
                <a:cs typeface="Arial"/>
              </a:rPr>
              <a:t> </a:t>
            </a:r>
            <a:r>
              <a:rPr b="1" spc="-40" dirty="0">
                <a:latin typeface="Metropolis" panose="00000500000000000000"/>
                <a:cs typeface="Arial"/>
              </a:rPr>
              <a:t>existing</a:t>
            </a:r>
            <a:r>
              <a:rPr b="1" spc="-180" dirty="0">
                <a:latin typeface="Metropolis" panose="00000500000000000000"/>
                <a:cs typeface="Arial"/>
              </a:rPr>
              <a:t> </a:t>
            </a:r>
            <a:r>
              <a:rPr b="1" spc="-10" dirty="0">
                <a:latin typeface="Metropolis" panose="00000500000000000000"/>
                <a:cs typeface="Arial"/>
              </a:rPr>
              <a:t>list.</a:t>
            </a:r>
            <a:endParaRPr b="1" dirty="0">
              <a:latin typeface="Metropolis" panose="00000500000000000000"/>
              <a:cs typeface="Arial"/>
            </a:endParaRPr>
          </a:p>
          <a:p>
            <a:pPr>
              <a:lnSpc>
                <a:spcPct val="100000"/>
              </a:lnSpc>
            </a:pPr>
            <a:endParaRPr b="1" dirty="0">
              <a:latin typeface="Metropolis" panose="00000500000000000000"/>
              <a:cs typeface="Arial"/>
            </a:endParaRPr>
          </a:p>
          <a:p>
            <a:pPr>
              <a:lnSpc>
                <a:spcPct val="100000"/>
              </a:lnSpc>
              <a:spcBef>
                <a:spcPts val="10"/>
              </a:spcBef>
            </a:pPr>
            <a:endParaRPr b="1" dirty="0">
              <a:latin typeface="Metropolis" panose="00000500000000000000"/>
              <a:cs typeface="Arial"/>
            </a:endParaRPr>
          </a:p>
          <a:p>
            <a:pPr marL="387350" marR="2393950">
              <a:lnSpc>
                <a:spcPct val="100000"/>
              </a:lnSpc>
              <a:tabLst>
                <a:tab pos="1365250" algn="l"/>
                <a:tab pos="1645285" algn="l"/>
              </a:tabLst>
            </a:pPr>
            <a:r>
              <a:rPr b="1" spc="250" dirty="0">
                <a:latin typeface="Metropolis" panose="00000500000000000000"/>
                <a:cs typeface="Arial"/>
              </a:rPr>
              <a:t>mylist	</a:t>
            </a:r>
            <a:r>
              <a:rPr b="1" spc="-70" dirty="0">
                <a:latin typeface="Metropolis" panose="00000500000000000000"/>
                <a:cs typeface="Arial"/>
              </a:rPr>
              <a:t>=	</a:t>
            </a:r>
            <a:r>
              <a:rPr b="1" spc="545" dirty="0">
                <a:latin typeface="Metropolis" panose="00000500000000000000"/>
                <a:cs typeface="Arial"/>
              </a:rPr>
              <a:t>[]  </a:t>
            </a:r>
            <a:r>
              <a:rPr b="1" spc="175" dirty="0">
                <a:latin typeface="Metropolis" panose="00000500000000000000"/>
                <a:cs typeface="Arial"/>
              </a:rPr>
              <a:t>mylist.append(5)  mylist.append(8)  mylist.app</a:t>
            </a:r>
            <a:r>
              <a:rPr b="1" spc="210" dirty="0">
                <a:latin typeface="Metropolis" panose="00000500000000000000"/>
                <a:cs typeface="Arial"/>
              </a:rPr>
              <a:t>e</a:t>
            </a:r>
            <a:r>
              <a:rPr b="1" spc="155" dirty="0">
                <a:latin typeface="Metropolis" panose="00000500000000000000"/>
                <a:cs typeface="Arial"/>
              </a:rPr>
              <a:t>nd</a:t>
            </a:r>
            <a:r>
              <a:rPr b="1" spc="85" dirty="0">
                <a:latin typeface="Metropolis" panose="00000500000000000000"/>
                <a:cs typeface="Arial"/>
              </a:rPr>
              <a:t>(</a:t>
            </a:r>
            <a:r>
              <a:rPr b="1" spc="135" dirty="0">
                <a:latin typeface="Metropolis" panose="00000500000000000000"/>
                <a:cs typeface="Arial"/>
              </a:rPr>
              <a:t>12)</a:t>
            </a:r>
            <a:endParaRPr b="1" dirty="0">
              <a:latin typeface="Metropolis" panose="00000500000000000000"/>
              <a:cs typeface="Arial"/>
            </a:endParaRPr>
          </a:p>
          <a:p>
            <a:pPr>
              <a:lnSpc>
                <a:spcPct val="100000"/>
              </a:lnSpc>
              <a:spcBef>
                <a:spcPts val="45"/>
              </a:spcBef>
            </a:pPr>
            <a:endParaRPr b="1" dirty="0">
              <a:latin typeface="Metropolis" panose="00000500000000000000"/>
              <a:cs typeface="Arial"/>
            </a:endParaRPr>
          </a:p>
          <a:p>
            <a:pPr marL="387350">
              <a:lnSpc>
                <a:spcPct val="100000"/>
              </a:lnSpc>
              <a:tabLst>
                <a:tab pos="1505585" algn="l"/>
              </a:tabLst>
            </a:pPr>
            <a:r>
              <a:rPr b="1" spc="245" dirty="0">
                <a:latin typeface="Metropolis" panose="00000500000000000000"/>
                <a:cs typeface="Arial"/>
              </a:rPr>
              <a:t>#prints	</a:t>
            </a:r>
            <a:r>
              <a:rPr b="1" spc="265" dirty="0">
                <a:latin typeface="Metropolis" panose="00000500000000000000"/>
                <a:cs typeface="Arial"/>
              </a:rPr>
              <a:t>[5,8,12]</a:t>
            </a:r>
            <a:endParaRPr b="1" dirty="0">
              <a:latin typeface="Metropolis" panose="00000500000000000000"/>
              <a:cs typeface="Arial"/>
            </a:endParaRPr>
          </a:p>
          <a:p>
            <a:pPr marL="387350">
              <a:lnSpc>
                <a:spcPct val="100000"/>
              </a:lnSpc>
              <a:spcBef>
                <a:spcPts val="5"/>
              </a:spcBef>
            </a:pPr>
            <a:r>
              <a:rPr b="1" spc="305" dirty="0">
                <a:latin typeface="Metropolis" panose="00000500000000000000"/>
                <a:cs typeface="Arial"/>
              </a:rPr>
              <a:t>print(mylist)</a:t>
            </a:r>
            <a:endParaRPr b="1" dirty="0">
              <a:latin typeface="Metropolis" panose="00000500000000000000"/>
              <a:cs typeface="Arial"/>
            </a:endParaRPr>
          </a:p>
        </p:txBody>
      </p:sp>
      <p:pic>
        <p:nvPicPr>
          <p:cNvPr id="3" name="Picture 2">
            <a:extLst>
              <a:ext uri="{FF2B5EF4-FFF2-40B4-BE49-F238E27FC236}">
                <a16:creationId xmlns:a16="http://schemas.microsoft.com/office/drawing/2014/main" id="{9C88708B-5D65-E846-7474-A4020481FF34}"/>
              </a:ext>
            </a:extLst>
          </p:cNvPr>
          <p:cNvPicPr>
            <a:picLocks noChangeAspect="1"/>
          </p:cNvPicPr>
          <p:nvPr/>
        </p:nvPicPr>
        <p:blipFill>
          <a:blip r:embed="rId2"/>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40686443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4D515-AF16-4771-9C5E-99DD4C42B793}"/>
              </a:ext>
            </a:extLst>
          </p:cNvPr>
          <p:cNvSpPr>
            <a:spLocks noGrp="1"/>
          </p:cNvSpPr>
          <p:nvPr>
            <p:ph type="title"/>
          </p:nvPr>
        </p:nvSpPr>
        <p:spPr/>
        <p:txBody>
          <a:bodyPr/>
          <a:lstStyle/>
          <a:p>
            <a:r>
              <a:rPr lang="en-US" dirty="0"/>
              <a:t>List Comprehensions:</a:t>
            </a:r>
            <a:endParaRPr lang="en-IN" dirty="0"/>
          </a:p>
        </p:txBody>
      </p:sp>
      <p:sp>
        <p:nvSpPr>
          <p:cNvPr id="5" name="Content Placeholder 4">
            <a:extLst>
              <a:ext uri="{FF2B5EF4-FFF2-40B4-BE49-F238E27FC236}">
                <a16:creationId xmlns:a16="http://schemas.microsoft.com/office/drawing/2014/main" id="{1DAB7322-3A33-B85E-8987-7AAC0AB2E3CA}"/>
              </a:ext>
            </a:extLst>
          </p:cNvPr>
          <p:cNvSpPr>
            <a:spLocks noGrp="1"/>
          </p:cNvSpPr>
          <p:nvPr>
            <p:ph idx="1"/>
          </p:nvPr>
        </p:nvSpPr>
        <p:spPr/>
        <p:txBody>
          <a:bodyPr/>
          <a:lstStyle/>
          <a:p>
            <a:r>
              <a:rPr lang="en-US" dirty="0"/>
              <a:t>It is very easy and compact way of creating list objects from any </a:t>
            </a:r>
            <a:r>
              <a:rPr lang="en-US" dirty="0" err="1"/>
              <a:t>lterableobjects</a:t>
            </a:r>
            <a:r>
              <a:rPr lang="en-US" dirty="0"/>
              <a:t> (like </a:t>
            </a:r>
            <a:r>
              <a:rPr lang="en-US" dirty="0" err="1"/>
              <a:t>list,Tuple</a:t>
            </a:r>
            <a:r>
              <a:rPr lang="en-US" dirty="0"/>
              <a:t>, Dictionary, </a:t>
            </a:r>
            <a:r>
              <a:rPr lang="en-US" dirty="0" err="1"/>
              <a:t>Range.etc</a:t>
            </a:r>
            <a:r>
              <a:rPr lang="en-US" dirty="0"/>
              <a:t>) based on some condition.</a:t>
            </a:r>
          </a:p>
          <a:p>
            <a:endParaRPr lang="en-US" dirty="0"/>
          </a:p>
          <a:p>
            <a:r>
              <a:rPr lang="en-US" b="1" dirty="0"/>
              <a:t>Syntax:</a:t>
            </a:r>
          </a:p>
          <a:p>
            <a:r>
              <a:rPr lang="en-US" dirty="0"/>
              <a:t> list=[expression for elements in list if conditions]</a:t>
            </a:r>
            <a:endParaRPr lang="en-IN" dirty="0"/>
          </a:p>
          <a:p>
            <a:endParaRPr lang="en-IN" dirty="0"/>
          </a:p>
        </p:txBody>
      </p:sp>
      <p:pic>
        <p:nvPicPr>
          <p:cNvPr id="3" name="Picture 2">
            <a:extLst>
              <a:ext uri="{FF2B5EF4-FFF2-40B4-BE49-F238E27FC236}">
                <a16:creationId xmlns:a16="http://schemas.microsoft.com/office/drawing/2014/main" id="{E2171B0B-2430-B728-E6C9-5BD1C8534705}"/>
              </a:ext>
            </a:extLst>
          </p:cNvPr>
          <p:cNvPicPr>
            <a:picLocks noChangeAspect="1"/>
          </p:cNvPicPr>
          <p:nvPr/>
        </p:nvPicPr>
        <p:blipFill>
          <a:blip r:embed="rId2"/>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428598048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841F36-A094-4F0D-B340-8C42C5664842}"/>
              </a:ext>
            </a:extLst>
          </p:cNvPr>
          <p:cNvPicPr>
            <a:picLocks noChangeAspect="1"/>
          </p:cNvPicPr>
          <p:nvPr/>
        </p:nvPicPr>
        <p:blipFill>
          <a:blip r:embed="rId2"/>
          <a:stretch>
            <a:fillRect/>
          </a:stretch>
        </p:blipFill>
        <p:spPr>
          <a:xfrm>
            <a:off x="677332" y="943796"/>
            <a:ext cx="5710876" cy="3668805"/>
          </a:xfrm>
          <a:prstGeom prst="rect">
            <a:avLst/>
          </a:prstGeom>
        </p:spPr>
      </p:pic>
      <p:pic>
        <p:nvPicPr>
          <p:cNvPr id="4" name="Picture 3">
            <a:extLst>
              <a:ext uri="{FF2B5EF4-FFF2-40B4-BE49-F238E27FC236}">
                <a16:creationId xmlns:a16="http://schemas.microsoft.com/office/drawing/2014/main" id="{8D92C3E0-C29C-4E2E-9786-3B3F30D0A1EA}"/>
              </a:ext>
            </a:extLst>
          </p:cNvPr>
          <p:cNvPicPr>
            <a:picLocks noChangeAspect="1"/>
          </p:cNvPicPr>
          <p:nvPr/>
        </p:nvPicPr>
        <p:blipFill>
          <a:blip r:embed="rId3"/>
          <a:stretch>
            <a:fillRect/>
          </a:stretch>
        </p:blipFill>
        <p:spPr>
          <a:xfrm>
            <a:off x="677332" y="4612601"/>
            <a:ext cx="5418667" cy="1571414"/>
          </a:xfrm>
          <a:prstGeom prst="rect">
            <a:avLst/>
          </a:prstGeom>
        </p:spPr>
      </p:pic>
      <p:sp>
        <p:nvSpPr>
          <p:cNvPr id="2" name="Title 1">
            <a:extLst>
              <a:ext uri="{FF2B5EF4-FFF2-40B4-BE49-F238E27FC236}">
                <a16:creationId xmlns:a16="http://schemas.microsoft.com/office/drawing/2014/main" id="{917D5015-3000-565C-EA86-4184F4826EE2}"/>
              </a:ext>
            </a:extLst>
          </p:cNvPr>
          <p:cNvSpPr>
            <a:spLocks noGrp="1"/>
          </p:cNvSpPr>
          <p:nvPr>
            <p:ph type="title"/>
          </p:nvPr>
        </p:nvSpPr>
        <p:spPr/>
        <p:txBody>
          <a:bodyPr/>
          <a:lstStyle/>
          <a:p>
            <a:r>
              <a:rPr lang="en-US" dirty="0"/>
              <a:t>List Comprehensions:</a:t>
            </a:r>
            <a:endParaRPr lang="en-IN" dirty="0"/>
          </a:p>
        </p:txBody>
      </p:sp>
      <p:pic>
        <p:nvPicPr>
          <p:cNvPr id="6" name="Picture 5">
            <a:extLst>
              <a:ext uri="{FF2B5EF4-FFF2-40B4-BE49-F238E27FC236}">
                <a16:creationId xmlns:a16="http://schemas.microsoft.com/office/drawing/2014/main" id="{AB8B75FD-1E9A-B794-8576-0A938834CA06}"/>
              </a:ext>
            </a:extLst>
          </p:cNvPr>
          <p:cNvPicPr>
            <a:picLocks noChangeAspect="1"/>
          </p:cNvPicPr>
          <p:nvPr/>
        </p:nvPicPr>
        <p:blipFill>
          <a:blip r:embed="rId4"/>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134459632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B09E1-BFFE-49D6-9677-2A23E8F8B76B}"/>
              </a:ext>
            </a:extLst>
          </p:cNvPr>
          <p:cNvSpPr>
            <a:spLocks noGrp="1"/>
          </p:cNvSpPr>
          <p:nvPr>
            <p:ph type="title"/>
          </p:nvPr>
        </p:nvSpPr>
        <p:spPr/>
        <p:txBody>
          <a:bodyPr/>
          <a:lstStyle/>
          <a:p>
            <a:r>
              <a:rPr lang="en-US" dirty="0"/>
              <a:t>LIST Vs TUPLE Vs SETS:</a:t>
            </a:r>
            <a:endParaRPr lang="en-IN" dirty="0"/>
          </a:p>
        </p:txBody>
      </p:sp>
      <p:graphicFrame>
        <p:nvGraphicFramePr>
          <p:cNvPr id="3" name="Table 2">
            <a:extLst>
              <a:ext uri="{FF2B5EF4-FFF2-40B4-BE49-F238E27FC236}">
                <a16:creationId xmlns:a16="http://schemas.microsoft.com/office/drawing/2014/main" id="{38AED0FD-4A5E-4118-83EC-7839EE626577}"/>
              </a:ext>
            </a:extLst>
          </p:cNvPr>
          <p:cNvGraphicFramePr>
            <a:graphicFrameLocks noGrp="1"/>
          </p:cNvGraphicFramePr>
          <p:nvPr>
            <p:extLst>
              <p:ext uri="{D42A27DB-BD31-4B8C-83A1-F6EECF244321}">
                <p14:modId xmlns:p14="http://schemas.microsoft.com/office/powerpoint/2010/main" val="710623311"/>
              </p:ext>
            </p:extLst>
          </p:nvPr>
        </p:nvGraphicFramePr>
        <p:xfrm>
          <a:off x="635000" y="1529079"/>
          <a:ext cx="9541932" cy="2904068"/>
        </p:xfrm>
        <a:graphic>
          <a:graphicData uri="http://schemas.openxmlformats.org/drawingml/2006/table">
            <a:tbl>
              <a:tblPr firstRow="1" bandRow="1">
                <a:tableStyleId>{5C22544A-7EE6-4342-B048-85BDC9FD1C3A}</a:tableStyleId>
              </a:tblPr>
              <a:tblGrid>
                <a:gridCol w="3180644">
                  <a:extLst>
                    <a:ext uri="{9D8B030D-6E8A-4147-A177-3AD203B41FA5}">
                      <a16:colId xmlns:a16="http://schemas.microsoft.com/office/drawing/2014/main" val="3969922060"/>
                    </a:ext>
                  </a:extLst>
                </a:gridCol>
                <a:gridCol w="3180644">
                  <a:extLst>
                    <a:ext uri="{9D8B030D-6E8A-4147-A177-3AD203B41FA5}">
                      <a16:colId xmlns:a16="http://schemas.microsoft.com/office/drawing/2014/main" val="2049077937"/>
                    </a:ext>
                  </a:extLst>
                </a:gridCol>
                <a:gridCol w="3180644">
                  <a:extLst>
                    <a:ext uri="{9D8B030D-6E8A-4147-A177-3AD203B41FA5}">
                      <a16:colId xmlns:a16="http://schemas.microsoft.com/office/drawing/2014/main" val="977972590"/>
                    </a:ext>
                  </a:extLst>
                </a:gridCol>
              </a:tblGrid>
              <a:tr h="726017">
                <a:tc>
                  <a:txBody>
                    <a:bodyPr/>
                    <a:lstStyle/>
                    <a:p>
                      <a:pPr algn="ctr"/>
                      <a:r>
                        <a:rPr lang="en-US" sz="1800" dirty="0">
                          <a:latin typeface="Metropolis" panose="00000500000000000000"/>
                        </a:rPr>
                        <a:t>List</a:t>
                      </a:r>
                      <a:endParaRPr lang="en-IN" sz="1800" dirty="0">
                        <a:latin typeface="Metropolis" panose="00000500000000000000"/>
                      </a:endParaRPr>
                    </a:p>
                  </a:txBody>
                  <a:tcPr/>
                </a:tc>
                <a:tc>
                  <a:txBody>
                    <a:bodyPr/>
                    <a:lstStyle/>
                    <a:p>
                      <a:pPr algn="ctr"/>
                      <a:r>
                        <a:rPr lang="en-US" sz="1800" dirty="0">
                          <a:latin typeface="Metropolis" panose="00000500000000000000"/>
                        </a:rPr>
                        <a:t>Tuple</a:t>
                      </a:r>
                      <a:endParaRPr lang="en-IN" sz="1800" dirty="0">
                        <a:latin typeface="Metropolis" panose="00000500000000000000"/>
                      </a:endParaRPr>
                    </a:p>
                  </a:txBody>
                  <a:tcPr/>
                </a:tc>
                <a:tc>
                  <a:txBody>
                    <a:bodyPr/>
                    <a:lstStyle/>
                    <a:p>
                      <a:pPr algn="ctr"/>
                      <a:r>
                        <a:rPr lang="en-US" sz="1800" dirty="0">
                          <a:latin typeface="Metropolis" panose="00000500000000000000"/>
                        </a:rPr>
                        <a:t>Set</a:t>
                      </a:r>
                      <a:endParaRPr lang="en-IN" sz="1800" dirty="0">
                        <a:latin typeface="Metropolis" panose="00000500000000000000"/>
                      </a:endParaRPr>
                    </a:p>
                  </a:txBody>
                  <a:tcPr/>
                </a:tc>
                <a:extLst>
                  <a:ext uri="{0D108BD9-81ED-4DB2-BD59-A6C34878D82A}">
                    <a16:rowId xmlns:a16="http://schemas.microsoft.com/office/drawing/2014/main" val="94737516"/>
                  </a:ext>
                </a:extLst>
              </a:tr>
              <a:tr h="726017">
                <a:tc>
                  <a:txBody>
                    <a:bodyPr/>
                    <a:lstStyle/>
                    <a:p>
                      <a:pPr algn="ctr"/>
                      <a:r>
                        <a:rPr lang="en-IN" sz="1800" b="0" i="0" kern="1200" dirty="0">
                          <a:solidFill>
                            <a:schemeClr val="dk1"/>
                          </a:solidFill>
                          <a:effectLst/>
                          <a:latin typeface="Metropolis" panose="00000500000000000000"/>
                          <a:ea typeface="+mn-ea"/>
                          <a:cs typeface="+mn-cs"/>
                        </a:rPr>
                        <a:t>Lists is Mutable</a:t>
                      </a:r>
                      <a:endParaRPr lang="en-IN" sz="1800" dirty="0">
                        <a:latin typeface="Metropolis" panose="00000500000000000000"/>
                      </a:endParaRPr>
                    </a:p>
                  </a:txBody>
                  <a:tcPr/>
                </a:tc>
                <a:tc>
                  <a:txBody>
                    <a:bodyPr/>
                    <a:lstStyle/>
                    <a:p>
                      <a:pPr algn="ctr"/>
                      <a:r>
                        <a:rPr lang="en-IN" sz="1800" b="0" i="0" kern="1200" dirty="0">
                          <a:solidFill>
                            <a:schemeClr val="dk1"/>
                          </a:solidFill>
                          <a:effectLst/>
                          <a:latin typeface="Metropolis" panose="00000500000000000000"/>
                          <a:ea typeface="+mn-ea"/>
                          <a:cs typeface="+mn-cs"/>
                        </a:rPr>
                        <a:t>Tuple is Immutable</a:t>
                      </a:r>
                      <a:endParaRPr lang="en-IN" sz="1800" dirty="0">
                        <a:latin typeface="Metropolis" panose="00000500000000000000"/>
                      </a:endParaRPr>
                    </a:p>
                  </a:txBody>
                  <a:tcPr/>
                </a:tc>
                <a:tc>
                  <a:txBody>
                    <a:bodyPr/>
                    <a:lstStyle/>
                    <a:p>
                      <a:pPr algn="ctr"/>
                      <a:r>
                        <a:rPr lang="en-IN" sz="1800" b="0" i="0" kern="1200" dirty="0">
                          <a:solidFill>
                            <a:schemeClr val="dk1"/>
                          </a:solidFill>
                          <a:effectLst/>
                          <a:latin typeface="Metropolis" panose="00000500000000000000"/>
                          <a:ea typeface="+mn-ea"/>
                          <a:cs typeface="+mn-cs"/>
                        </a:rPr>
                        <a:t>Set is Mutable</a:t>
                      </a:r>
                      <a:endParaRPr lang="en-IN" sz="1800" dirty="0">
                        <a:latin typeface="Metropolis" panose="00000500000000000000"/>
                      </a:endParaRPr>
                    </a:p>
                  </a:txBody>
                  <a:tcPr/>
                </a:tc>
                <a:extLst>
                  <a:ext uri="{0D108BD9-81ED-4DB2-BD59-A6C34878D82A}">
                    <a16:rowId xmlns:a16="http://schemas.microsoft.com/office/drawing/2014/main" val="3227593612"/>
                  </a:ext>
                </a:extLst>
              </a:tr>
              <a:tr h="726017">
                <a:tc>
                  <a:txBody>
                    <a:bodyPr/>
                    <a:lstStyle/>
                    <a:p>
                      <a:pPr algn="ctr"/>
                      <a:r>
                        <a:rPr lang="en-US" sz="1800" b="0" i="0" kern="1200" dirty="0">
                          <a:solidFill>
                            <a:schemeClr val="dk1"/>
                          </a:solidFill>
                          <a:effectLst/>
                          <a:latin typeface="Metropolis" panose="00000500000000000000"/>
                          <a:ea typeface="+mn-ea"/>
                          <a:cs typeface="+mn-cs"/>
                        </a:rPr>
                        <a:t>It is Ordered collection of items</a:t>
                      </a:r>
                      <a:endParaRPr lang="en-IN" sz="1800" dirty="0">
                        <a:latin typeface="Metropolis" panose="00000500000000000000"/>
                      </a:endParaRPr>
                    </a:p>
                  </a:txBody>
                  <a:tcPr/>
                </a:tc>
                <a:tc>
                  <a:txBody>
                    <a:bodyPr/>
                    <a:lstStyle/>
                    <a:p>
                      <a:pPr algn="ctr"/>
                      <a:r>
                        <a:rPr lang="en-US" sz="1800" b="0" i="0" kern="1200" dirty="0">
                          <a:solidFill>
                            <a:schemeClr val="dk1"/>
                          </a:solidFill>
                          <a:effectLst/>
                          <a:latin typeface="Metropolis" panose="00000500000000000000"/>
                          <a:ea typeface="+mn-ea"/>
                          <a:cs typeface="+mn-cs"/>
                        </a:rPr>
                        <a:t>It is Ordered collection of items</a:t>
                      </a:r>
                      <a:endParaRPr lang="en-IN" sz="1800" dirty="0">
                        <a:latin typeface="Metropolis" panose="00000500000000000000"/>
                      </a:endParaRPr>
                    </a:p>
                  </a:txBody>
                  <a:tcPr/>
                </a:tc>
                <a:tc>
                  <a:txBody>
                    <a:bodyPr/>
                    <a:lstStyle/>
                    <a:p>
                      <a:pPr algn="ctr"/>
                      <a:r>
                        <a:rPr lang="en-US" sz="1800" b="0" i="0" kern="1200" dirty="0">
                          <a:solidFill>
                            <a:schemeClr val="dk1"/>
                          </a:solidFill>
                          <a:effectLst/>
                          <a:latin typeface="Metropolis" panose="00000500000000000000"/>
                          <a:ea typeface="+mn-ea"/>
                          <a:cs typeface="+mn-cs"/>
                        </a:rPr>
                        <a:t>It is Unordered collection of items</a:t>
                      </a:r>
                      <a:endParaRPr lang="en-IN" sz="1800" dirty="0">
                        <a:latin typeface="Metropolis" panose="00000500000000000000"/>
                      </a:endParaRPr>
                    </a:p>
                  </a:txBody>
                  <a:tcPr/>
                </a:tc>
                <a:extLst>
                  <a:ext uri="{0D108BD9-81ED-4DB2-BD59-A6C34878D82A}">
                    <a16:rowId xmlns:a16="http://schemas.microsoft.com/office/drawing/2014/main" val="819616783"/>
                  </a:ext>
                </a:extLst>
              </a:tr>
              <a:tr h="726017">
                <a:tc>
                  <a:txBody>
                    <a:bodyPr/>
                    <a:lstStyle/>
                    <a:p>
                      <a:pPr algn="ctr"/>
                      <a:r>
                        <a:rPr lang="en-US" sz="1800" b="0" i="0" kern="1200" dirty="0">
                          <a:solidFill>
                            <a:schemeClr val="dk1"/>
                          </a:solidFill>
                          <a:effectLst/>
                          <a:latin typeface="Metropolis" panose="00000500000000000000"/>
                          <a:ea typeface="+mn-ea"/>
                          <a:cs typeface="+mn-cs"/>
                        </a:rPr>
                        <a:t>Items in list can be replaced or changed</a:t>
                      </a:r>
                      <a:endParaRPr lang="en-IN" sz="1800" dirty="0">
                        <a:latin typeface="Metropolis" panose="00000500000000000000"/>
                      </a:endParaRPr>
                    </a:p>
                  </a:txBody>
                  <a:tcPr/>
                </a:tc>
                <a:tc>
                  <a:txBody>
                    <a:bodyPr/>
                    <a:lstStyle/>
                    <a:p>
                      <a:pPr algn="ctr"/>
                      <a:r>
                        <a:rPr lang="en-US" sz="1800" b="0" i="0" kern="1200" dirty="0">
                          <a:solidFill>
                            <a:schemeClr val="dk1"/>
                          </a:solidFill>
                          <a:effectLst/>
                          <a:latin typeface="Metropolis" panose="00000500000000000000"/>
                          <a:ea typeface="+mn-ea"/>
                          <a:cs typeface="+mn-cs"/>
                        </a:rPr>
                        <a:t>Items in tuple cannot be changed or replaced</a:t>
                      </a:r>
                      <a:endParaRPr lang="en-IN" sz="1800" dirty="0">
                        <a:latin typeface="Metropolis" panose="00000500000000000000"/>
                      </a:endParaRPr>
                    </a:p>
                  </a:txBody>
                  <a:tcPr/>
                </a:tc>
                <a:tc>
                  <a:txBody>
                    <a:bodyPr/>
                    <a:lstStyle/>
                    <a:p>
                      <a:pPr algn="ctr"/>
                      <a:r>
                        <a:rPr lang="en-US" sz="1800" b="0" i="0" kern="1200" dirty="0">
                          <a:solidFill>
                            <a:schemeClr val="dk1"/>
                          </a:solidFill>
                          <a:effectLst/>
                          <a:latin typeface="Metropolis" panose="00000500000000000000"/>
                          <a:ea typeface="+mn-ea"/>
                          <a:cs typeface="+mn-cs"/>
                        </a:rPr>
                        <a:t>Items in set cannot be changed or replaced</a:t>
                      </a:r>
                      <a:endParaRPr lang="en-IN" sz="1800" dirty="0">
                        <a:latin typeface="Metropolis" panose="00000500000000000000"/>
                      </a:endParaRPr>
                    </a:p>
                  </a:txBody>
                  <a:tcPr/>
                </a:tc>
                <a:extLst>
                  <a:ext uri="{0D108BD9-81ED-4DB2-BD59-A6C34878D82A}">
                    <a16:rowId xmlns:a16="http://schemas.microsoft.com/office/drawing/2014/main" val="2283509582"/>
                  </a:ext>
                </a:extLst>
              </a:tr>
            </a:tbl>
          </a:graphicData>
        </a:graphic>
      </p:graphicFrame>
      <p:pic>
        <p:nvPicPr>
          <p:cNvPr id="5" name="Picture 4">
            <a:extLst>
              <a:ext uri="{FF2B5EF4-FFF2-40B4-BE49-F238E27FC236}">
                <a16:creationId xmlns:a16="http://schemas.microsoft.com/office/drawing/2014/main" id="{0BFF0A51-1E6D-21FE-B1A2-31D0398DCA0B}"/>
              </a:ext>
            </a:extLst>
          </p:cNvPr>
          <p:cNvPicPr>
            <a:picLocks noChangeAspect="1"/>
          </p:cNvPicPr>
          <p:nvPr/>
        </p:nvPicPr>
        <p:blipFill>
          <a:blip r:embed="rId2"/>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316358493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82F47-6A1C-4801-A46A-1FF166259F27}"/>
              </a:ext>
            </a:extLst>
          </p:cNvPr>
          <p:cNvSpPr>
            <a:spLocks noGrp="1"/>
          </p:cNvSpPr>
          <p:nvPr>
            <p:ph type="title"/>
          </p:nvPr>
        </p:nvSpPr>
        <p:spPr/>
        <p:txBody>
          <a:bodyPr/>
          <a:lstStyle/>
          <a:p>
            <a:r>
              <a:rPr lang="en-US" dirty="0"/>
              <a:t>Mutable:</a:t>
            </a:r>
            <a:endParaRPr lang="en-IN" dirty="0"/>
          </a:p>
        </p:txBody>
      </p:sp>
      <p:sp>
        <p:nvSpPr>
          <p:cNvPr id="3" name="Content Placeholder 2">
            <a:extLst>
              <a:ext uri="{FF2B5EF4-FFF2-40B4-BE49-F238E27FC236}">
                <a16:creationId xmlns:a16="http://schemas.microsoft.com/office/drawing/2014/main" id="{A87DF3F2-8309-9876-8343-96CA146D46DC}"/>
              </a:ext>
            </a:extLst>
          </p:cNvPr>
          <p:cNvSpPr>
            <a:spLocks noGrp="1"/>
          </p:cNvSpPr>
          <p:nvPr>
            <p:ph idx="1"/>
          </p:nvPr>
        </p:nvSpPr>
        <p:spPr/>
        <p:txBody>
          <a:bodyPr/>
          <a:lstStyle/>
          <a:p>
            <a:r>
              <a:rPr lang="en-US" dirty="0"/>
              <a:t>When anything can be altered or changed, it is said to be mutable. The term "mutable" in Python refers to an object's capacity to modify its values. These are frequently the things that hold a data collection.</a:t>
            </a:r>
            <a:endParaRPr lang="en-IN" dirty="0"/>
          </a:p>
          <a:p>
            <a:r>
              <a:rPr lang="en-US" b="1" dirty="0"/>
              <a:t>Immutable: </a:t>
            </a:r>
            <a:r>
              <a:rPr lang="en-US" dirty="0"/>
              <a:t>Immutable refers to a state in which no change can occur over time. An object is referred to as immutable in Python if its value cannot change over time. The worth of these things is fixed once they are made.</a:t>
            </a:r>
            <a:endParaRPr lang="en-IN" dirty="0"/>
          </a:p>
          <a:p>
            <a:endParaRPr lang="en-IN" dirty="0"/>
          </a:p>
          <a:p>
            <a:endParaRPr lang="en-IN" dirty="0"/>
          </a:p>
        </p:txBody>
      </p:sp>
      <p:sp>
        <p:nvSpPr>
          <p:cNvPr id="5" name="Title 1">
            <a:extLst>
              <a:ext uri="{FF2B5EF4-FFF2-40B4-BE49-F238E27FC236}">
                <a16:creationId xmlns:a16="http://schemas.microsoft.com/office/drawing/2014/main" id="{9D5066FA-3FA6-4C8A-8CF1-3EED5C379245}"/>
              </a:ext>
            </a:extLst>
          </p:cNvPr>
          <p:cNvSpPr txBox="1">
            <a:spLocks/>
          </p:cNvSpPr>
          <p:nvPr/>
        </p:nvSpPr>
        <p:spPr>
          <a:xfrm>
            <a:off x="711200" y="2820240"/>
            <a:ext cx="10515600" cy="13255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etropolis" pitchFamily="2" charset="77"/>
                <a:ea typeface="+mj-ea"/>
                <a:cs typeface="+mj-cs"/>
              </a:defRPr>
            </a:lvl1pPr>
          </a:lstStyle>
          <a:p>
            <a:endParaRPr lang="en-IN" dirty="0"/>
          </a:p>
        </p:txBody>
      </p:sp>
      <p:pic>
        <p:nvPicPr>
          <p:cNvPr id="4" name="Picture 3">
            <a:extLst>
              <a:ext uri="{FF2B5EF4-FFF2-40B4-BE49-F238E27FC236}">
                <a16:creationId xmlns:a16="http://schemas.microsoft.com/office/drawing/2014/main" id="{15A335F6-68DA-0A7D-FAFD-BA2FFEE83903}"/>
              </a:ext>
            </a:extLst>
          </p:cNvPr>
          <p:cNvPicPr>
            <a:picLocks noChangeAspect="1"/>
          </p:cNvPicPr>
          <p:nvPr/>
        </p:nvPicPr>
        <p:blipFill>
          <a:blip r:embed="rId2"/>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395265636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82F47-6A1C-4801-A46A-1FF166259F27}"/>
              </a:ext>
            </a:extLst>
          </p:cNvPr>
          <p:cNvSpPr>
            <a:spLocks noGrp="1"/>
          </p:cNvSpPr>
          <p:nvPr>
            <p:ph type="title"/>
          </p:nvPr>
        </p:nvSpPr>
        <p:spPr/>
        <p:txBody>
          <a:bodyPr/>
          <a:lstStyle/>
          <a:p>
            <a:r>
              <a:rPr lang="en-US" dirty="0"/>
              <a:t>Adding output comment for debugging:</a:t>
            </a:r>
            <a:endParaRPr lang="en-IN" dirty="0"/>
          </a:p>
        </p:txBody>
      </p:sp>
      <p:sp>
        <p:nvSpPr>
          <p:cNvPr id="3" name="Content Placeholder 2">
            <a:extLst>
              <a:ext uri="{FF2B5EF4-FFF2-40B4-BE49-F238E27FC236}">
                <a16:creationId xmlns:a16="http://schemas.microsoft.com/office/drawing/2014/main" id="{A87DF3F2-8309-9876-8343-96CA146D46DC}"/>
              </a:ext>
            </a:extLst>
          </p:cNvPr>
          <p:cNvSpPr>
            <a:spLocks noGrp="1"/>
          </p:cNvSpPr>
          <p:nvPr>
            <p:ph idx="1"/>
          </p:nvPr>
        </p:nvSpPr>
        <p:spPr/>
        <p:txBody>
          <a:bodyPr/>
          <a:lstStyle/>
          <a:p>
            <a:r>
              <a:rPr lang="en-US" dirty="0"/>
              <a:t>The logging module has everything.</a:t>
            </a:r>
            <a:endParaRPr lang="en-IN" dirty="0"/>
          </a:p>
          <a:p>
            <a:r>
              <a:rPr lang="en-US" dirty="0"/>
              <a:t>Its recommend using </a:t>
            </a:r>
            <a:r>
              <a:rPr lang="en-US" dirty="0" err="1"/>
              <a:t>logging.basicConfig</a:t>
            </a:r>
            <a:r>
              <a:rPr lang="en-US" dirty="0"/>
              <a:t> to toggle the logging level to stderr and the simple log methods, debug, info, warning, error and critical.</a:t>
            </a:r>
          </a:p>
          <a:p>
            <a:r>
              <a:rPr lang="en-US" dirty="0"/>
              <a:t>Code sample below is used for logging:</a:t>
            </a:r>
          </a:p>
          <a:p>
            <a:endParaRPr lang="en-US" dirty="0"/>
          </a:p>
          <a:p>
            <a:r>
              <a:rPr lang="en-US" dirty="0"/>
              <a:t> </a:t>
            </a:r>
            <a:endParaRPr lang="en-IN" dirty="0"/>
          </a:p>
          <a:p>
            <a:endParaRPr lang="en-IN" dirty="0"/>
          </a:p>
          <a:p>
            <a:endParaRPr lang="en-IN" dirty="0"/>
          </a:p>
        </p:txBody>
      </p:sp>
      <p:sp>
        <p:nvSpPr>
          <p:cNvPr id="5" name="Title 1">
            <a:extLst>
              <a:ext uri="{FF2B5EF4-FFF2-40B4-BE49-F238E27FC236}">
                <a16:creationId xmlns:a16="http://schemas.microsoft.com/office/drawing/2014/main" id="{9D5066FA-3FA6-4C8A-8CF1-3EED5C379245}"/>
              </a:ext>
            </a:extLst>
          </p:cNvPr>
          <p:cNvSpPr txBox="1">
            <a:spLocks/>
          </p:cNvSpPr>
          <p:nvPr/>
        </p:nvSpPr>
        <p:spPr>
          <a:xfrm>
            <a:off x="711200" y="2820240"/>
            <a:ext cx="10515600" cy="13255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etropolis" pitchFamily="2" charset="77"/>
                <a:ea typeface="+mj-ea"/>
                <a:cs typeface="+mj-cs"/>
              </a:defRPr>
            </a:lvl1pPr>
          </a:lstStyle>
          <a:p>
            <a:endParaRPr lang="en-IN" dirty="0"/>
          </a:p>
        </p:txBody>
      </p:sp>
      <p:pic>
        <p:nvPicPr>
          <p:cNvPr id="11" name="Picture 10">
            <a:extLst>
              <a:ext uri="{FF2B5EF4-FFF2-40B4-BE49-F238E27FC236}">
                <a16:creationId xmlns:a16="http://schemas.microsoft.com/office/drawing/2014/main" id="{25DB7171-F0E5-C5E3-5FBD-803D02915319}"/>
              </a:ext>
            </a:extLst>
          </p:cNvPr>
          <p:cNvPicPr>
            <a:picLocks noChangeAspect="1"/>
          </p:cNvPicPr>
          <p:nvPr/>
        </p:nvPicPr>
        <p:blipFill>
          <a:blip r:embed="rId2"/>
          <a:stretch>
            <a:fillRect/>
          </a:stretch>
        </p:blipFill>
        <p:spPr>
          <a:xfrm>
            <a:off x="2141149" y="2663829"/>
            <a:ext cx="7764851" cy="2017028"/>
          </a:xfrm>
          <a:prstGeom prst="rect">
            <a:avLst/>
          </a:prstGeom>
        </p:spPr>
      </p:pic>
      <p:pic>
        <p:nvPicPr>
          <p:cNvPr id="4" name="Picture 3">
            <a:extLst>
              <a:ext uri="{FF2B5EF4-FFF2-40B4-BE49-F238E27FC236}">
                <a16:creationId xmlns:a16="http://schemas.microsoft.com/office/drawing/2014/main" id="{2BFFE2D2-BE48-AFBA-6442-26BC299CBC77}"/>
              </a:ext>
            </a:extLst>
          </p:cNvPr>
          <p:cNvPicPr>
            <a:picLocks noChangeAspect="1"/>
          </p:cNvPicPr>
          <p:nvPr/>
        </p:nvPicPr>
        <p:blipFill>
          <a:blip r:embed="rId3"/>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362939850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377D3-5E47-4D17-A73D-4A64E20D9F5A}"/>
              </a:ext>
            </a:extLst>
          </p:cNvPr>
          <p:cNvSpPr>
            <a:spLocks noGrp="1"/>
          </p:cNvSpPr>
          <p:nvPr>
            <p:ph type="ctrTitle"/>
          </p:nvPr>
        </p:nvSpPr>
        <p:spPr/>
        <p:txBody>
          <a:bodyPr/>
          <a:lstStyle/>
          <a:p>
            <a:pPr algn="ctr"/>
            <a:r>
              <a:rPr lang="en-US" sz="9600" dirty="0"/>
              <a:t>Thank You!</a:t>
            </a:r>
            <a:endParaRPr lang="en-IN" sz="9600" dirty="0"/>
          </a:p>
        </p:txBody>
      </p:sp>
      <p:pic>
        <p:nvPicPr>
          <p:cNvPr id="4" name="Picture 3">
            <a:extLst>
              <a:ext uri="{FF2B5EF4-FFF2-40B4-BE49-F238E27FC236}">
                <a16:creationId xmlns:a16="http://schemas.microsoft.com/office/drawing/2014/main" id="{83C13F2C-514B-4877-CA7C-59C4FBE5088C}"/>
              </a:ext>
            </a:extLst>
          </p:cNvPr>
          <p:cNvPicPr>
            <a:picLocks noChangeAspect="1"/>
          </p:cNvPicPr>
          <p:nvPr/>
        </p:nvPicPr>
        <p:blipFill>
          <a:blip r:embed="rId2"/>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248946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D3DFD687-69E0-4697-B97F-A4A85FC565E6}"/>
              </a:ext>
            </a:extLst>
          </p:cNvPr>
          <p:cNvSpPr/>
          <p:nvPr/>
        </p:nvSpPr>
        <p:spPr>
          <a:xfrm>
            <a:off x="719666" y="1114425"/>
            <a:ext cx="8358534" cy="4648200"/>
          </a:xfrm>
          <a:prstGeom prst="rect">
            <a:avLst/>
          </a:prstGeom>
          <a:blipFill>
            <a:blip r:embed="rId2" cstate="print"/>
            <a:stretch>
              <a:fillRect/>
            </a:stretch>
          </a:blipFill>
        </p:spPr>
        <p:txBody>
          <a:bodyPr wrap="square" lIns="0" tIns="0" rIns="0" bIns="0" rtlCol="0"/>
          <a:lstStyle/>
          <a:p>
            <a:endParaRPr/>
          </a:p>
        </p:txBody>
      </p:sp>
      <p:sp>
        <p:nvSpPr>
          <p:cNvPr id="2" name="Title 1">
            <a:extLst>
              <a:ext uri="{FF2B5EF4-FFF2-40B4-BE49-F238E27FC236}">
                <a16:creationId xmlns:a16="http://schemas.microsoft.com/office/drawing/2014/main" id="{F92EDC50-A9DC-AE76-8428-E247BE536918}"/>
              </a:ext>
            </a:extLst>
          </p:cNvPr>
          <p:cNvSpPr>
            <a:spLocks noGrp="1"/>
          </p:cNvSpPr>
          <p:nvPr>
            <p:ph type="title"/>
          </p:nvPr>
        </p:nvSpPr>
        <p:spPr/>
        <p:txBody>
          <a:bodyPr/>
          <a:lstStyle/>
          <a:p>
            <a:r>
              <a:rPr lang="en-US" dirty="0"/>
              <a:t>Append: Add elements to list</a:t>
            </a:r>
            <a:endParaRPr lang="en-IN" dirty="0"/>
          </a:p>
        </p:txBody>
      </p:sp>
      <p:pic>
        <p:nvPicPr>
          <p:cNvPr id="4" name="Picture 3">
            <a:extLst>
              <a:ext uri="{FF2B5EF4-FFF2-40B4-BE49-F238E27FC236}">
                <a16:creationId xmlns:a16="http://schemas.microsoft.com/office/drawing/2014/main" id="{E851BD1D-8F3A-E097-B8FC-6EE57474C0AD}"/>
              </a:ext>
            </a:extLst>
          </p:cNvPr>
          <p:cNvPicPr>
            <a:picLocks noChangeAspect="1"/>
          </p:cNvPicPr>
          <p:nvPr/>
        </p:nvPicPr>
        <p:blipFill>
          <a:blip r:embed="rId3"/>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2285221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9BA4C-1BC7-49BE-8ADE-B3298A01B991}"/>
              </a:ext>
            </a:extLst>
          </p:cNvPr>
          <p:cNvSpPr>
            <a:spLocks noGrp="1"/>
          </p:cNvSpPr>
          <p:nvPr>
            <p:ph type="title"/>
          </p:nvPr>
        </p:nvSpPr>
        <p:spPr/>
        <p:txBody>
          <a:bodyPr/>
          <a:lstStyle/>
          <a:p>
            <a:r>
              <a:rPr lang="en-US" dirty="0"/>
              <a:t>Insert Method:</a:t>
            </a:r>
            <a:endParaRPr lang="en-IN" dirty="0"/>
          </a:p>
        </p:txBody>
      </p:sp>
      <p:sp>
        <p:nvSpPr>
          <p:cNvPr id="5" name="Content Placeholder 4">
            <a:extLst>
              <a:ext uri="{FF2B5EF4-FFF2-40B4-BE49-F238E27FC236}">
                <a16:creationId xmlns:a16="http://schemas.microsoft.com/office/drawing/2014/main" id="{92615E76-6A8C-D97B-BF2E-F0F17304A80C}"/>
              </a:ext>
            </a:extLst>
          </p:cNvPr>
          <p:cNvSpPr>
            <a:spLocks noGrp="1"/>
          </p:cNvSpPr>
          <p:nvPr>
            <p:ph idx="1"/>
          </p:nvPr>
        </p:nvSpPr>
        <p:spPr/>
        <p:txBody>
          <a:bodyPr/>
          <a:lstStyle/>
          <a:p>
            <a:r>
              <a:rPr lang="en-IN" b="0" spc="-70" dirty="0"/>
              <a:t>insert(index,</a:t>
            </a:r>
            <a:r>
              <a:rPr lang="en-IN" b="0" spc="-370" dirty="0"/>
              <a:t> </a:t>
            </a:r>
            <a:r>
              <a:rPr lang="en-IN" b="0" spc="-65" dirty="0"/>
              <a:t>element)</a:t>
            </a:r>
          </a:p>
          <a:p>
            <a:endParaRPr lang="en-IN" dirty="0"/>
          </a:p>
        </p:txBody>
      </p:sp>
      <p:sp>
        <p:nvSpPr>
          <p:cNvPr id="4" name="object 4">
            <a:extLst>
              <a:ext uri="{FF2B5EF4-FFF2-40B4-BE49-F238E27FC236}">
                <a16:creationId xmlns:a16="http://schemas.microsoft.com/office/drawing/2014/main" id="{B32B7106-F615-4125-9874-484DA90F03D5}"/>
              </a:ext>
            </a:extLst>
          </p:cNvPr>
          <p:cNvSpPr/>
          <p:nvPr/>
        </p:nvSpPr>
        <p:spPr>
          <a:xfrm>
            <a:off x="760475" y="1500187"/>
            <a:ext cx="7761224" cy="4057650"/>
          </a:xfrm>
          <a:prstGeom prst="rect">
            <a:avLst/>
          </a:prstGeom>
          <a:blipFill>
            <a:blip r:embed="rId2" cstate="print"/>
            <a:stretch>
              <a:fillRect/>
            </a:stretch>
          </a:blipFill>
        </p:spPr>
        <p:txBody>
          <a:bodyPr wrap="square" lIns="0" tIns="0" rIns="0" bIns="0" rtlCol="0"/>
          <a:lstStyle/>
          <a:p>
            <a:endParaRPr/>
          </a:p>
        </p:txBody>
      </p:sp>
      <p:pic>
        <p:nvPicPr>
          <p:cNvPr id="3" name="Picture 2">
            <a:extLst>
              <a:ext uri="{FF2B5EF4-FFF2-40B4-BE49-F238E27FC236}">
                <a16:creationId xmlns:a16="http://schemas.microsoft.com/office/drawing/2014/main" id="{1E4B0582-D1BC-2A0F-DB0F-FB1AF49E2879}"/>
              </a:ext>
            </a:extLst>
          </p:cNvPr>
          <p:cNvPicPr>
            <a:picLocks noChangeAspect="1"/>
          </p:cNvPicPr>
          <p:nvPr/>
        </p:nvPicPr>
        <p:blipFill>
          <a:blip r:embed="rId3"/>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3207191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FFF4E-56DF-4E15-9F22-48F18DBAAE49}"/>
              </a:ext>
            </a:extLst>
          </p:cNvPr>
          <p:cNvSpPr>
            <a:spLocks noGrp="1"/>
          </p:cNvSpPr>
          <p:nvPr>
            <p:ph type="title"/>
          </p:nvPr>
        </p:nvSpPr>
        <p:spPr/>
        <p:txBody>
          <a:bodyPr/>
          <a:lstStyle/>
          <a:p>
            <a:r>
              <a:rPr lang="en-US" dirty="0"/>
              <a:t>Adding Elements to list: extend</a:t>
            </a:r>
            <a:endParaRPr lang="en-IN" dirty="0"/>
          </a:p>
        </p:txBody>
      </p:sp>
      <p:sp>
        <p:nvSpPr>
          <p:cNvPr id="5" name="Content Placeholder 4">
            <a:extLst>
              <a:ext uri="{FF2B5EF4-FFF2-40B4-BE49-F238E27FC236}">
                <a16:creationId xmlns:a16="http://schemas.microsoft.com/office/drawing/2014/main" id="{F3CF4CE4-608D-B94B-A5C6-35C327076770}"/>
              </a:ext>
            </a:extLst>
          </p:cNvPr>
          <p:cNvSpPr>
            <a:spLocks noGrp="1"/>
          </p:cNvSpPr>
          <p:nvPr>
            <p:ph idx="1"/>
          </p:nvPr>
        </p:nvSpPr>
        <p:spPr/>
        <p:txBody>
          <a:bodyPr/>
          <a:lstStyle/>
          <a:p>
            <a:r>
              <a:rPr lang="en-US" dirty="0"/>
              <a:t>We can add a series of elements using extend  method or + operator.</a:t>
            </a:r>
          </a:p>
          <a:p>
            <a:endParaRPr lang="en-IN" dirty="0"/>
          </a:p>
        </p:txBody>
      </p:sp>
      <p:sp>
        <p:nvSpPr>
          <p:cNvPr id="4" name="object 4">
            <a:extLst>
              <a:ext uri="{FF2B5EF4-FFF2-40B4-BE49-F238E27FC236}">
                <a16:creationId xmlns:a16="http://schemas.microsoft.com/office/drawing/2014/main" id="{F98EF0FF-9FEA-4E0D-8270-47F91AC6A9B6}"/>
              </a:ext>
            </a:extLst>
          </p:cNvPr>
          <p:cNvSpPr/>
          <p:nvPr/>
        </p:nvSpPr>
        <p:spPr>
          <a:xfrm>
            <a:off x="926889" y="1667722"/>
            <a:ext cx="5734050" cy="2276475"/>
          </a:xfrm>
          <a:prstGeom prst="rect">
            <a:avLst/>
          </a:prstGeom>
          <a:blipFill>
            <a:blip r:embed="rId2" cstate="print"/>
            <a:stretch>
              <a:fillRect/>
            </a:stretch>
          </a:blipFill>
        </p:spPr>
        <p:txBody>
          <a:bodyPr wrap="square" lIns="0" tIns="0" rIns="0" bIns="0" rtlCol="0"/>
          <a:lstStyle/>
          <a:p>
            <a:endParaRPr dirty="0"/>
          </a:p>
        </p:txBody>
      </p:sp>
      <p:pic>
        <p:nvPicPr>
          <p:cNvPr id="3" name="Picture 2">
            <a:extLst>
              <a:ext uri="{FF2B5EF4-FFF2-40B4-BE49-F238E27FC236}">
                <a16:creationId xmlns:a16="http://schemas.microsoft.com/office/drawing/2014/main" id="{22F6CEA2-76E9-A9A9-2D6F-D04E8BA0E148}"/>
              </a:ext>
            </a:extLst>
          </p:cNvPr>
          <p:cNvPicPr>
            <a:picLocks noChangeAspect="1"/>
          </p:cNvPicPr>
          <p:nvPr/>
        </p:nvPicPr>
        <p:blipFill>
          <a:blip r:embed="rId3"/>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1752262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6D307-BB36-47E1-A1C2-1FC75F74A1A3}"/>
              </a:ext>
            </a:extLst>
          </p:cNvPr>
          <p:cNvSpPr>
            <a:spLocks noGrp="1"/>
          </p:cNvSpPr>
          <p:nvPr>
            <p:ph type="title"/>
          </p:nvPr>
        </p:nvSpPr>
        <p:spPr/>
        <p:txBody>
          <a:bodyPr/>
          <a:lstStyle/>
          <a:p>
            <a:r>
              <a:rPr lang="en-US" dirty="0"/>
              <a:t>Adding Elements to List: Extend</a:t>
            </a:r>
            <a:endParaRPr lang="en-IN" dirty="0"/>
          </a:p>
        </p:txBody>
      </p:sp>
      <p:sp>
        <p:nvSpPr>
          <p:cNvPr id="3" name="Content Placeholder 2">
            <a:extLst>
              <a:ext uri="{FF2B5EF4-FFF2-40B4-BE49-F238E27FC236}">
                <a16:creationId xmlns:a16="http://schemas.microsoft.com/office/drawing/2014/main" id="{AE362582-E926-C7A2-96AC-410F10DE11BF}"/>
              </a:ext>
            </a:extLst>
          </p:cNvPr>
          <p:cNvSpPr>
            <a:spLocks noGrp="1"/>
          </p:cNvSpPr>
          <p:nvPr>
            <p:ph idx="1"/>
          </p:nvPr>
        </p:nvSpPr>
        <p:spPr/>
        <p:txBody>
          <a:bodyPr/>
          <a:lstStyle/>
          <a:p>
            <a:r>
              <a:rPr lang="en-GB" dirty="0"/>
              <a:t>	a = [1,2,3]</a:t>
            </a:r>
          </a:p>
          <a:p>
            <a:r>
              <a:rPr lang="en-GB" dirty="0"/>
              <a:t>	b = [4,5,6]</a:t>
            </a:r>
          </a:p>
          <a:p>
            <a:r>
              <a:rPr lang="en-GB" dirty="0"/>
              <a:t>Understand the difference between</a:t>
            </a:r>
          </a:p>
          <a:p>
            <a:r>
              <a:rPr lang="en-GB" dirty="0" err="1"/>
              <a:t>a.append</a:t>
            </a:r>
            <a:r>
              <a:rPr lang="en-GB" dirty="0"/>
              <a:t>(b) and</a:t>
            </a:r>
          </a:p>
          <a:p>
            <a:r>
              <a:rPr lang="en-GB" dirty="0" err="1"/>
              <a:t>a.extend</a:t>
            </a:r>
            <a:r>
              <a:rPr lang="en-GB" dirty="0"/>
              <a:t>(b)</a:t>
            </a:r>
          </a:p>
          <a:p>
            <a:endParaRPr lang="en-IN" dirty="0"/>
          </a:p>
        </p:txBody>
      </p:sp>
      <p:pic>
        <p:nvPicPr>
          <p:cNvPr id="4" name="Picture 3">
            <a:extLst>
              <a:ext uri="{FF2B5EF4-FFF2-40B4-BE49-F238E27FC236}">
                <a16:creationId xmlns:a16="http://schemas.microsoft.com/office/drawing/2014/main" id="{CD30920B-5B06-4860-722B-E2B6B640BC89}"/>
              </a:ext>
            </a:extLst>
          </p:cNvPr>
          <p:cNvPicPr>
            <a:picLocks noChangeAspect="1"/>
          </p:cNvPicPr>
          <p:nvPr/>
        </p:nvPicPr>
        <p:blipFill>
          <a:blip r:embed="rId2"/>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852414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184CED-4B23-4739-A317-53BD8B5FB4ED}"/>
              </a:ext>
            </a:extLst>
          </p:cNvPr>
          <p:cNvSpPr>
            <a:spLocks noGrp="1"/>
          </p:cNvSpPr>
          <p:nvPr>
            <p:ph type="ctrTitle"/>
          </p:nvPr>
        </p:nvSpPr>
        <p:spPr/>
        <p:txBody>
          <a:bodyPr/>
          <a:lstStyle/>
          <a:p>
            <a:r>
              <a:rPr lang="en-US" dirty="0"/>
              <a:t>Python List</a:t>
            </a:r>
            <a:endParaRPr lang="en-IN" dirty="0"/>
          </a:p>
        </p:txBody>
      </p:sp>
      <p:pic>
        <p:nvPicPr>
          <p:cNvPr id="2" name="Picture 1">
            <a:extLst>
              <a:ext uri="{FF2B5EF4-FFF2-40B4-BE49-F238E27FC236}">
                <a16:creationId xmlns:a16="http://schemas.microsoft.com/office/drawing/2014/main" id="{F5A59499-5DE0-99F1-6A89-15B4712B44DF}"/>
              </a:ext>
            </a:extLst>
          </p:cNvPr>
          <p:cNvPicPr>
            <a:picLocks noChangeAspect="1"/>
          </p:cNvPicPr>
          <p:nvPr/>
        </p:nvPicPr>
        <p:blipFill>
          <a:blip r:embed="rId2"/>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1608914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3EDED-0ACD-4FFE-BC59-6966FADE026A}"/>
              </a:ext>
            </a:extLst>
          </p:cNvPr>
          <p:cNvSpPr>
            <a:spLocks noGrp="1"/>
          </p:cNvSpPr>
          <p:nvPr>
            <p:ph type="title"/>
          </p:nvPr>
        </p:nvSpPr>
        <p:spPr/>
        <p:txBody>
          <a:bodyPr/>
          <a:lstStyle/>
          <a:p>
            <a:r>
              <a:rPr lang="en-US" dirty="0"/>
              <a:t>Deleting Elements from List:</a:t>
            </a:r>
            <a:endParaRPr lang="en-IN" dirty="0"/>
          </a:p>
        </p:txBody>
      </p:sp>
      <p:sp>
        <p:nvSpPr>
          <p:cNvPr id="7" name="Content Placeholder 6">
            <a:extLst>
              <a:ext uri="{FF2B5EF4-FFF2-40B4-BE49-F238E27FC236}">
                <a16:creationId xmlns:a16="http://schemas.microsoft.com/office/drawing/2014/main" id="{1835C1A8-8CAA-EE2D-3DEF-8A1158ABAB30}"/>
              </a:ext>
            </a:extLst>
          </p:cNvPr>
          <p:cNvSpPr>
            <a:spLocks noGrp="1"/>
          </p:cNvSpPr>
          <p:nvPr>
            <p:ph idx="1"/>
          </p:nvPr>
        </p:nvSpPr>
        <p:spPr/>
        <p:txBody>
          <a:bodyPr/>
          <a:lstStyle/>
          <a:p>
            <a:r>
              <a:rPr lang="en-IN" dirty="0"/>
              <a:t>To delete last element</a:t>
            </a:r>
          </a:p>
          <a:p>
            <a:endParaRPr lang="en-IN" dirty="0"/>
          </a:p>
        </p:txBody>
      </p:sp>
      <p:sp>
        <p:nvSpPr>
          <p:cNvPr id="3" name="object 3">
            <a:extLst>
              <a:ext uri="{FF2B5EF4-FFF2-40B4-BE49-F238E27FC236}">
                <a16:creationId xmlns:a16="http://schemas.microsoft.com/office/drawing/2014/main" id="{B00ABD61-E43C-48C7-9170-6B415C483B24}"/>
              </a:ext>
            </a:extLst>
          </p:cNvPr>
          <p:cNvSpPr/>
          <p:nvPr/>
        </p:nvSpPr>
        <p:spPr>
          <a:xfrm>
            <a:off x="1343025" y="1915160"/>
            <a:ext cx="3316746" cy="1828800"/>
          </a:xfrm>
          <a:prstGeom prst="rect">
            <a:avLst/>
          </a:prstGeom>
          <a:blipFill>
            <a:blip r:embed="rId2" cstate="print"/>
            <a:stretch>
              <a:fillRect/>
            </a:stretch>
          </a:blipFill>
        </p:spPr>
        <p:txBody>
          <a:bodyPr wrap="square" lIns="0" tIns="0" rIns="0" bIns="0" rtlCol="0"/>
          <a:lstStyle/>
          <a:p>
            <a:endParaRPr/>
          </a:p>
        </p:txBody>
      </p:sp>
      <p:pic>
        <p:nvPicPr>
          <p:cNvPr id="4" name="Picture 3">
            <a:extLst>
              <a:ext uri="{FF2B5EF4-FFF2-40B4-BE49-F238E27FC236}">
                <a16:creationId xmlns:a16="http://schemas.microsoft.com/office/drawing/2014/main" id="{BE2A807A-D4F8-E29D-7F9F-397E3AE1DD43}"/>
              </a:ext>
            </a:extLst>
          </p:cNvPr>
          <p:cNvPicPr>
            <a:picLocks noChangeAspect="1"/>
          </p:cNvPicPr>
          <p:nvPr/>
        </p:nvPicPr>
        <p:blipFill>
          <a:blip r:embed="rId3"/>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1233139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4E512-4BD3-4F86-B694-3CFBEEE0E195}"/>
              </a:ext>
            </a:extLst>
          </p:cNvPr>
          <p:cNvSpPr>
            <a:spLocks noGrp="1"/>
          </p:cNvSpPr>
          <p:nvPr>
            <p:ph type="title"/>
          </p:nvPr>
        </p:nvSpPr>
        <p:spPr/>
        <p:txBody>
          <a:bodyPr/>
          <a:lstStyle/>
          <a:p>
            <a:r>
              <a:rPr lang="en-US" dirty="0"/>
              <a:t>Delete Element from List:</a:t>
            </a:r>
            <a:endParaRPr lang="en-IN" dirty="0"/>
          </a:p>
        </p:txBody>
      </p:sp>
      <p:sp>
        <p:nvSpPr>
          <p:cNvPr id="7" name="Content Placeholder 6">
            <a:extLst>
              <a:ext uri="{FF2B5EF4-FFF2-40B4-BE49-F238E27FC236}">
                <a16:creationId xmlns:a16="http://schemas.microsoft.com/office/drawing/2014/main" id="{D838CFC3-95E2-EE39-C53C-E280E4672787}"/>
              </a:ext>
            </a:extLst>
          </p:cNvPr>
          <p:cNvSpPr>
            <a:spLocks noGrp="1"/>
          </p:cNvSpPr>
          <p:nvPr>
            <p:ph idx="1"/>
          </p:nvPr>
        </p:nvSpPr>
        <p:spPr/>
        <p:txBody>
          <a:bodyPr/>
          <a:lstStyle/>
          <a:p>
            <a:r>
              <a:rPr lang="en-IN" dirty="0"/>
              <a:t>To delete element at specific Index</a:t>
            </a:r>
          </a:p>
          <a:p>
            <a:endParaRPr lang="en-IN" dirty="0"/>
          </a:p>
        </p:txBody>
      </p:sp>
      <p:sp>
        <p:nvSpPr>
          <p:cNvPr id="3" name="object 3">
            <a:extLst>
              <a:ext uri="{FF2B5EF4-FFF2-40B4-BE49-F238E27FC236}">
                <a16:creationId xmlns:a16="http://schemas.microsoft.com/office/drawing/2014/main" id="{74F4C6A5-81D1-461C-A439-C7D5F2AD0955}"/>
              </a:ext>
            </a:extLst>
          </p:cNvPr>
          <p:cNvSpPr/>
          <p:nvPr/>
        </p:nvSpPr>
        <p:spPr>
          <a:xfrm>
            <a:off x="746760" y="1518327"/>
            <a:ext cx="8148574" cy="3048000"/>
          </a:xfrm>
          <a:prstGeom prst="rect">
            <a:avLst/>
          </a:prstGeom>
          <a:blipFill>
            <a:blip r:embed="rId2" cstate="print"/>
            <a:stretch>
              <a:fillRect/>
            </a:stretch>
          </a:blipFill>
        </p:spPr>
        <p:txBody>
          <a:bodyPr wrap="square" lIns="0" tIns="0" rIns="0" bIns="0" rtlCol="0"/>
          <a:lstStyle/>
          <a:p>
            <a:endParaRPr/>
          </a:p>
        </p:txBody>
      </p:sp>
      <p:pic>
        <p:nvPicPr>
          <p:cNvPr id="4" name="Picture 3">
            <a:extLst>
              <a:ext uri="{FF2B5EF4-FFF2-40B4-BE49-F238E27FC236}">
                <a16:creationId xmlns:a16="http://schemas.microsoft.com/office/drawing/2014/main" id="{3E426080-F51C-C102-F5A7-7B5E47F9BF25}"/>
              </a:ext>
            </a:extLst>
          </p:cNvPr>
          <p:cNvPicPr>
            <a:picLocks noChangeAspect="1"/>
          </p:cNvPicPr>
          <p:nvPr/>
        </p:nvPicPr>
        <p:blipFill>
          <a:blip r:embed="rId3"/>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1396931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53B03-13E0-4E54-8887-37A4D24F3A59}"/>
              </a:ext>
            </a:extLst>
          </p:cNvPr>
          <p:cNvSpPr>
            <a:spLocks noGrp="1"/>
          </p:cNvSpPr>
          <p:nvPr>
            <p:ph type="title"/>
          </p:nvPr>
        </p:nvSpPr>
        <p:spPr/>
        <p:txBody>
          <a:bodyPr/>
          <a:lstStyle/>
          <a:p>
            <a:r>
              <a:rPr lang="en-US" dirty="0"/>
              <a:t>Removing a specific element</a:t>
            </a:r>
            <a:endParaRPr lang="en-IN" dirty="0"/>
          </a:p>
        </p:txBody>
      </p:sp>
      <p:sp>
        <p:nvSpPr>
          <p:cNvPr id="4" name="Content Placeholder 3">
            <a:extLst>
              <a:ext uri="{FF2B5EF4-FFF2-40B4-BE49-F238E27FC236}">
                <a16:creationId xmlns:a16="http://schemas.microsoft.com/office/drawing/2014/main" id="{70DAD9F7-4196-B4F3-B3C1-0A0186461B22}"/>
              </a:ext>
            </a:extLst>
          </p:cNvPr>
          <p:cNvSpPr>
            <a:spLocks noGrp="1"/>
          </p:cNvSpPr>
          <p:nvPr>
            <p:ph idx="1"/>
          </p:nvPr>
        </p:nvSpPr>
        <p:spPr/>
        <p:txBody>
          <a:bodyPr/>
          <a:lstStyle/>
          <a:p>
            <a:r>
              <a:rPr lang="en-US" dirty="0"/>
              <a:t>Remove method takes the key element to  delete and removes it if present.</a:t>
            </a:r>
          </a:p>
          <a:p>
            <a:endParaRPr lang="en-IN" dirty="0"/>
          </a:p>
        </p:txBody>
      </p:sp>
      <p:pic>
        <p:nvPicPr>
          <p:cNvPr id="5" name="Picture 4">
            <a:extLst>
              <a:ext uri="{FF2B5EF4-FFF2-40B4-BE49-F238E27FC236}">
                <a16:creationId xmlns:a16="http://schemas.microsoft.com/office/drawing/2014/main" id="{08BAF70C-44C3-4B0B-A19E-C9214CC7D2FC}"/>
              </a:ext>
            </a:extLst>
          </p:cNvPr>
          <p:cNvPicPr>
            <a:picLocks noChangeAspect="1"/>
          </p:cNvPicPr>
          <p:nvPr/>
        </p:nvPicPr>
        <p:blipFill>
          <a:blip r:embed="rId2"/>
          <a:stretch>
            <a:fillRect/>
          </a:stretch>
        </p:blipFill>
        <p:spPr>
          <a:xfrm>
            <a:off x="1088708" y="1709488"/>
            <a:ext cx="6138333" cy="3252402"/>
          </a:xfrm>
          <a:prstGeom prst="rect">
            <a:avLst/>
          </a:prstGeom>
        </p:spPr>
      </p:pic>
      <p:pic>
        <p:nvPicPr>
          <p:cNvPr id="3" name="Picture 2">
            <a:extLst>
              <a:ext uri="{FF2B5EF4-FFF2-40B4-BE49-F238E27FC236}">
                <a16:creationId xmlns:a16="http://schemas.microsoft.com/office/drawing/2014/main" id="{AE1ABB7A-83E0-3004-6F62-595BE5E8058E}"/>
              </a:ext>
            </a:extLst>
          </p:cNvPr>
          <p:cNvPicPr>
            <a:picLocks noChangeAspect="1"/>
          </p:cNvPicPr>
          <p:nvPr/>
        </p:nvPicPr>
        <p:blipFill>
          <a:blip r:embed="rId3"/>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409300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DCE86-805E-4449-95AE-2FCEE537EED0}"/>
              </a:ext>
            </a:extLst>
          </p:cNvPr>
          <p:cNvSpPr>
            <a:spLocks noGrp="1"/>
          </p:cNvSpPr>
          <p:nvPr>
            <p:ph type="title"/>
          </p:nvPr>
        </p:nvSpPr>
        <p:spPr/>
        <p:txBody>
          <a:bodyPr/>
          <a:lstStyle/>
          <a:p>
            <a:r>
              <a:rPr lang="en-US" dirty="0"/>
              <a:t>Index Method:</a:t>
            </a:r>
            <a:endParaRPr lang="en-IN" dirty="0"/>
          </a:p>
        </p:txBody>
      </p:sp>
      <p:sp>
        <p:nvSpPr>
          <p:cNvPr id="4" name="Content Placeholder 3">
            <a:extLst>
              <a:ext uri="{FF2B5EF4-FFF2-40B4-BE49-F238E27FC236}">
                <a16:creationId xmlns:a16="http://schemas.microsoft.com/office/drawing/2014/main" id="{2EA4B9E5-7794-0BA6-E8DB-F02BCFB5B0B6}"/>
              </a:ext>
            </a:extLst>
          </p:cNvPr>
          <p:cNvSpPr>
            <a:spLocks noGrp="1"/>
          </p:cNvSpPr>
          <p:nvPr>
            <p:ph idx="1"/>
          </p:nvPr>
        </p:nvSpPr>
        <p:spPr/>
        <p:txBody>
          <a:bodyPr/>
          <a:lstStyle/>
          <a:p>
            <a:r>
              <a:rPr lang="en-GB" dirty="0"/>
              <a:t>index() method finds the given element in a </a:t>
            </a:r>
            <a:r>
              <a:rPr lang="en-GB" dirty="0">
                <a:hlinkClick r:id="rId2">
                  <a:extLst>
                    <a:ext uri="{A12FA001-AC4F-418D-AE19-62706E023703}">
                      <ahyp:hlinkClr xmlns:ahyp="http://schemas.microsoft.com/office/drawing/2018/hyperlinkcolor" val="tx"/>
                    </a:ext>
                  </a:extLst>
                </a:hlinkClick>
              </a:rPr>
              <a:t>list </a:t>
            </a:r>
            <a:r>
              <a:rPr lang="en-GB" dirty="0"/>
              <a:t>and returns its position.</a:t>
            </a:r>
          </a:p>
          <a:p>
            <a:r>
              <a:rPr lang="en-GB" dirty="0"/>
              <a:t>If the same element is present more than once, index() method returns its smallest/first position.</a:t>
            </a:r>
          </a:p>
          <a:p>
            <a:r>
              <a:rPr lang="en-GB" dirty="0"/>
              <a:t>If not found, it raises</a:t>
            </a:r>
          </a:p>
          <a:p>
            <a:pPr lvl="1"/>
            <a:r>
              <a:rPr lang="en-GB" dirty="0"/>
              <a:t>a </a:t>
            </a:r>
            <a:r>
              <a:rPr lang="en-GB" dirty="0" err="1"/>
              <a:t>ValueError</a:t>
            </a:r>
            <a:r>
              <a:rPr lang="en-GB" dirty="0"/>
              <a:t> exception indicating the element is not in the list.</a:t>
            </a:r>
          </a:p>
          <a:p>
            <a:endParaRPr lang="en-IN" dirty="0"/>
          </a:p>
        </p:txBody>
      </p:sp>
      <p:pic>
        <p:nvPicPr>
          <p:cNvPr id="3" name="Picture 2">
            <a:extLst>
              <a:ext uri="{FF2B5EF4-FFF2-40B4-BE49-F238E27FC236}">
                <a16:creationId xmlns:a16="http://schemas.microsoft.com/office/drawing/2014/main" id="{5D789C75-4E64-BFED-F3BA-7CEFF3A963C3}"/>
              </a:ext>
            </a:extLst>
          </p:cNvPr>
          <p:cNvPicPr>
            <a:picLocks noChangeAspect="1"/>
          </p:cNvPicPr>
          <p:nvPr/>
        </p:nvPicPr>
        <p:blipFill>
          <a:blip r:embed="rId3"/>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3722975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6D516A4-1B52-BF74-FF1A-FF0CBE2CE5A4}"/>
              </a:ext>
            </a:extLst>
          </p:cNvPr>
          <p:cNvSpPr>
            <a:spLocks noGrp="1"/>
          </p:cNvSpPr>
          <p:nvPr>
            <p:ph type="title"/>
          </p:nvPr>
        </p:nvSpPr>
        <p:spPr/>
        <p:txBody>
          <a:bodyPr/>
          <a:lstStyle/>
          <a:p>
            <a:r>
              <a:rPr lang="en-US" dirty="0"/>
              <a:t>Index Method:</a:t>
            </a:r>
            <a:endParaRPr lang="en-IN" dirty="0"/>
          </a:p>
        </p:txBody>
      </p:sp>
      <p:sp>
        <p:nvSpPr>
          <p:cNvPr id="8" name="Content Placeholder 7">
            <a:extLst>
              <a:ext uri="{FF2B5EF4-FFF2-40B4-BE49-F238E27FC236}">
                <a16:creationId xmlns:a16="http://schemas.microsoft.com/office/drawing/2014/main" id="{36EE766C-E51D-85F1-0A75-C4B3131F045B}"/>
              </a:ext>
            </a:extLst>
          </p:cNvPr>
          <p:cNvSpPr>
            <a:spLocks noGrp="1"/>
          </p:cNvSpPr>
          <p:nvPr>
            <p:ph idx="1"/>
          </p:nvPr>
        </p:nvSpPr>
        <p:spPr/>
        <p:txBody>
          <a:bodyPr/>
          <a:lstStyle/>
          <a:p>
            <a:r>
              <a:rPr lang="en-US" dirty="0"/>
              <a:t>The index method finds the first occurrence of a list item and  returns its index.</a:t>
            </a:r>
          </a:p>
          <a:p>
            <a:r>
              <a:rPr lang="en-US" dirty="0"/>
              <a:t>If the item isn't in the list, it raises a </a:t>
            </a:r>
            <a:r>
              <a:rPr lang="en-US" dirty="0" err="1"/>
              <a:t>ValueError</a:t>
            </a:r>
            <a:r>
              <a:rPr lang="en-US" dirty="0"/>
              <a:t>.</a:t>
            </a:r>
          </a:p>
          <a:p>
            <a:r>
              <a:rPr lang="en-IN" dirty="0"/>
              <a:t>letters = ['p', 'q', 'r', 's', 'p', 'u']</a:t>
            </a:r>
          </a:p>
          <a:p>
            <a:r>
              <a:rPr lang="en-IN" dirty="0"/>
              <a:t>print(</a:t>
            </a:r>
            <a:r>
              <a:rPr lang="en-IN" dirty="0" err="1"/>
              <a:t>letters.index</a:t>
            </a:r>
            <a:r>
              <a:rPr lang="en-IN" dirty="0"/>
              <a:t>('r'))</a:t>
            </a:r>
          </a:p>
          <a:p>
            <a:r>
              <a:rPr lang="en-IN" dirty="0"/>
              <a:t>print(</a:t>
            </a:r>
            <a:r>
              <a:rPr lang="en-IN" dirty="0" err="1"/>
              <a:t>letters.index</a:t>
            </a:r>
            <a:r>
              <a:rPr lang="en-IN" dirty="0"/>
              <a:t>('p'))</a:t>
            </a:r>
          </a:p>
          <a:p>
            <a:r>
              <a:rPr lang="en-IN" dirty="0"/>
              <a:t>print(</a:t>
            </a:r>
            <a:r>
              <a:rPr lang="en-IN" dirty="0" err="1"/>
              <a:t>letters.index</a:t>
            </a:r>
            <a:r>
              <a:rPr lang="en-IN" dirty="0"/>
              <a:t>('z'))</a:t>
            </a:r>
          </a:p>
          <a:p>
            <a:endParaRPr lang="en-IN" dirty="0"/>
          </a:p>
        </p:txBody>
      </p:sp>
      <p:sp>
        <p:nvSpPr>
          <p:cNvPr id="3" name="object 5">
            <a:extLst>
              <a:ext uri="{FF2B5EF4-FFF2-40B4-BE49-F238E27FC236}">
                <a16:creationId xmlns:a16="http://schemas.microsoft.com/office/drawing/2014/main" id="{470BF284-3AC4-42C1-88DA-26802FFF38D5}"/>
              </a:ext>
            </a:extLst>
          </p:cNvPr>
          <p:cNvSpPr txBox="1"/>
          <p:nvPr/>
        </p:nvSpPr>
        <p:spPr>
          <a:xfrm>
            <a:off x="6786669" y="2441701"/>
            <a:ext cx="2705100" cy="844462"/>
          </a:xfrm>
          <a:prstGeom prst="rect">
            <a:avLst/>
          </a:prstGeom>
        </p:spPr>
        <p:txBody>
          <a:bodyPr vert="horz" wrap="square" lIns="0" tIns="13335" rIns="0" bIns="0" rtlCol="0">
            <a:spAutoFit/>
          </a:bodyPr>
          <a:lstStyle/>
          <a:p>
            <a:pPr marL="12700">
              <a:lnSpc>
                <a:spcPct val="100000"/>
              </a:lnSpc>
              <a:spcBef>
                <a:spcPts val="105"/>
              </a:spcBef>
            </a:pPr>
            <a:r>
              <a:rPr spc="-90" dirty="0">
                <a:latin typeface="Metropolis" panose="00000500000000000000"/>
                <a:cs typeface="Arial"/>
              </a:rPr>
              <a:t>2</a:t>
            </a:r>
            <a:endParaRPr dirty="0">
              <a:latin typeface="Metropolis" panose="00000500000000000000"/>
              <a:cs typeface="Arial"/>
            </a:endParaRPr>
          </a:p>
          <a:p>
            <a:pPr marL="12700">
              <a:lnSpc>
                <a:spcPct val="100000"/>
              </a:lnSpc>
            </a:pPr>
            <a:r>
              <a:rPr spc="-85" dirty="0">
                <a:latin typeface="Metropolis" panose="00000500000000000000"/>
                <a:cs typeface="Arial"/>
              </a:rPr>
              <a:t>0</a:t>
            </a:r>
            <a:endParaRPr dirty="0">
              <a:latin typeface="Metropolis" panose="00000500000000000000"/>
              <a:cs typeface="Arial"/>
            </a:endParaRPr>
          </a:p>
          <a:p>
            <a:pPr marL="12700">
              <a:lnSpc>
                <a:spcPct val="100000"/>
              </a:lnSpc>
            </a:pPr>
            <a:r>
              <a:rPr spc="-65" dirty="0">
                <a:latin typeface="Metropolis" panose="00000500000000000000"/>
                <a:cs typeface="Arial"/>
              </a:rPr>
              <a:t>ValueError:</a:t>
            </a:r>
            <a:r>
              <a:rPr spc="-190" dirty="0">
                <a:latin typeface="Metropolis" panose="00000500000000000000"/>
                <a:cs typeface="Arial"/>
              </a:rPr>
              <a:t> </a:t>
            </a:r>
            <a:r>
              <a:rPr spc="-30" dirty="0">
                <a:latin typeface="Metropolis" panose="00000500000000000000"/>
                <a:cs typeface="Arial"/>
              </a:rPr>
              <a:t>'z'</a:t>
            </a:r>
            <a:r>
              <a:rPr spc="-185" dirty="0">
                <a:latin typeface="Metropolis" panose="00000500000000000000"/>
                <a:cs typeface="Arial"/>
              </a:rPr>
              <a:t> </a:t>
            </a:r>
            <a:r>
              <a:rPr spc="-85" dirty="0">
                <a:latin typeface="Metropolis" panose="00000500000000000000"/>
                <a:cs typeface="Arial"/>
              </a:rPr>
              <a:t>is</a:t>
            </a:r>
            <a:r>
              <a:rPr spc="-180" dirty="0">
                <a:latin typeface="Metropolis" panose="00000500000000000000"/>
                <a:cs typeface="Arial"/>
              </a:rPr>
              <a:t> </a:t>
            </a:r>
            <a:r>
              <a:rPr spc="10" dirty="0">
                <a:latin typeface="Metropolis" panose="00000500000000000000"/>
                <a:cs typeface="Arial"/>
              </a:rPr>
              <a:t>not</a:t>
            </a:r>
            <a:r>
              <a:rPr spc="-170" dirty="0">
                <a:latin typeface="Metropolis" panose="00000500000000000000"/>
                <a:cs typeface="Arial"/>
              </a:rPr>
              <a:t> </a:t>
            </a:r>
            <a:r>
              <a:rPr spc="-20" dirty="0">
                <a:latin typeface="Metropolis" panose="00000500000000000000"/>
                <a:cs typeface="Arial"/>
              </a:rPr>
              <a:t>in</a:t>
            </a:r>
            <a:r>
              <a:rPr spc="-185" dirty="0">
                <a:latin typeface="Metropolis" panose="00000500000000000000"/>
                <a:cs typeface="Arial"/>
              </a:rPr>
              <a:t> </a:t>
            </a:r>
            <a:r>
              <a:rPr spc="-5" dirty="0">
                <a:latin typeface="Metropolis" panose="00000500000000000000"/>
                <a:cs typeface="Arial"/>
              </a:rPr>
              <a:t>list</a:t>
            </a:r>
            <a:endParaRPr dirty="0">
              <a:latin typeface="Metropolis" panose="00000500000000000000"/>
              <a:cs typeface="Arial"/>
            </a:endParaRPr>
          </a:p>
        </p:txBody>
      </p:sp>
      <p:pic>
        <p:nvPicPr>
          <p:cNvPr id="2" name="Picture 1">
            <a:extLst>
              <a:ext uri="{FF2B5EF4-FFF2-40B4-BE49-F238E27FC236}">
                <a16:creationId xmlns:a16="http://schemas.microsoft.com/office/drawing/2014/main" id="{7796325F-24FB-FCB9-02E9-8AB06985A52A}"/>
              </a:ext>
            </a:extLst>
          </p:cNvPr>
          <p:cNvPicPr>
            <a:picLocks noChangeAspect="1"/>
          </p:cNvPicPr>
          <p:nvPr/>
        </p:nvPicPr>
        <p:blipFill>
          <a:blip r:embed="rId2"/>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8418193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33C9C-ECD0-4119-92E7-C6F7ED2EFF1F}"/>
              </a:ext>
            </a:extLst>
          </p:cNvPr>
          <p:cNvSpPr>
            <a:spLocks noGrp="1"/>
          </p:cNvSpPr>
          <p:nvPr>
            <p:ph type="title"/>
          </p:nvPr>
        </p:nvSpPr>
        <p:spPr/>
        <p:txBody>
          <a:bodyPr/>
          <a:lstStyle/>
          <a:p>
            <a:r>
              <a:rPr lang="en-US" dirty="0"/>
              <a:t>Sorting List:</a:t>
            </a:r>
            <a:endParaRPr lang="en-IN" dirty="0"/>
          </a:p>
        </p:txBody>
      </p:sp>
      <p:sp>
        <p:nvSpPr>
          <p:cNvPr id="5" name="Content Placeholder 4">
            <a:extLst>
              <a:ext uri="{FF2B5EF4-FFF2-40B4-BE49-F238E27FC236}">
                <a16:creationId xmlns:a16="http://schemas.microsoft.com/office/drawing/2014/main" id="{F2487C68-D9F3-595B-5B80-01A649624725}"/>
              </a:ext>
            </a:extLst>
          </p:cNvPr>
          <p:cNvSpPr>
            <a:spLocks noGrp="1"/>
          </p:cNvSpPr>
          <p:nvPr>
            <p:ph idx="1"/>
          </p:nvPr>
        </p:nvSpPr>
        <p:spPr/>
        <p:txBody>
          <a:bodyPr/>
          <a:lstStyle/>
          <a:p>
            <a:r>
              <a:rPr lang="en-US" dirty="0"/>
              <a:t>The sort method can be used to sort the elements of the list.</a:t>
            </a:r>
          </a:p>
          <a:p>
            <a:endParaRPr lang="en-IN" dirty="0"/>
          </a:p>
        </p:txBody>
      </p:sp>
      <p:sp>
        <p:nvSpPr>
          <p:cNvPr id="4" name="object 4">
            <a:extLst>
              <a:ext uri="{FF2B5EF4-FFF2-40B4-BE49-F238E27FC236}">
                <a16:creationId xmlns:a16="http://schemas.microsoft.com/office/drawing/2014/main" id="{418C6550-75ED-41EC-BFEE-6B1C2EE325EB}"/>
              </a:ext>
            </a:extLst>
          </p:cNvPr>
          <p:cNvSpPr/>
          <p:nvPr/>
        </p:nvSpPr>
        <p:spPr>
          <a:xfrm>
            <a:off x="740834" y="1691217"/>
            <a:ext cx="10783358" cy="2865966"/>
          </a:xfrm>
          <a:prstGeom prst="rect">
            <a:avLst/>
          </a:prstGeom>
          <a:blipFill>
            <a:blip r:embed="rId2" cstate="print"/>
            <a:stretch>
              <a:fillRect/>
            </a:stretch>
          </a:blipFill>
        </p:spPr>
        <p:txBody>
          <a:bodyPr wrap="square" lIns="0" tIns="0" rIns="0" bIns="0" rtlCol="0"/>
          <a:lstStyle/>
          <a:p>
            <a:endParaRPr sz="4000"/>
          </a:p>
        </p:txBody>
      </p:sp>
      <p:pic>
        <p:nvPicPr>
          <p:cNvPr id="3" name="Picture 2">
            <a:extLst>
              <a:ext uri="{FF2B5EF4-FFF2-40B4-BE49-F238E27FC236}">
                <a16:creationId xmlns:a16="http://schemas.microsoft.com/office/drawing/2014/main" id="{E15BEE0D-92FA-9A24-0667-9F9016248949}"/>
              </a:ext>
            </a:extLst>
          </p:cNvPr>
          <p:cNvPicPr>
            <a:picLocks noChangeAspect="1"/>
          </p:cNvPicPr>
          <p:nvPr/>
        </p:nvPicPr>
        <p:blipFill>
          <a:blip r:embed="rId3"/>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732577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638AB-4D4D-4CDF-9263-477DF5F542E8}"/>
              </a:ext>
            </a:extLst>
          </p:cNvPr>
          <p:cNvSpPr>
            <a:spLocks noGrp="1"/>
          </p:cNvSpPr>
          <p:nvPr>
            <p:ph type="title"/>
          </p:nvPr>
        </p:nvSpPr>
        <p:spPr/>
        <p:txBody>
          <a:bodyPr/>
          <a:lstStyle/>
          <a:p>
            <a:r>
              <a:rPr lang="en-US" dirty="0"/>
              <a:t>Sorting in Descending Order:</a:t>
            </a:r>
            <a:endParaRPr lang="en-IN" dirty="0"/>
          </a:p>
        </p:txBody>
      </p:sp>
      <p:sp>
        <p:nvSpPr>
          <p:cNvPr id="3" name="object 3">
            <a:extLst>
              <a:ext uri="{FF2B5EF4-FFF2-40B4-BE49-F238E27FC236}">
                <a16:creationId xmlns:a16="http://schemas.microsoft.com/office/drawing/2014/main" id="{67727D3A-89D5-4589-8ECB-7BAF60789548}"/>
              </a:ext>
            </a:extLst>
          </p:cNvPr>
          <p:cNvSpPr/>
          <p:nvPr/>
        </p:nvSpPr>
        <p:spPr>
          <a:xfrm>
            <a:off x="726439" y="1736725"/>
            <a:ext cx="9491133" cy="3224742"/>
          </a:xfrm>
          <a:prstGeom prst="rect">
            <a:avLst/>
          </a:prstGeom>
          <a:blipFill>
            <a:blip r:embed="rId2" cstate="print"/>
            <a:stretch>
              <a:fillRect/>
            </a:stretch>
          </a:blipFill>
        </p:spPr>
        <p:txBody>
          <a:bodyPr wrap="square" lIns="0" tIns="0" rIns="0" bIns="0" rtlCol="0"/>
          <a:lstStyle/>
          <a:p>
            <a:endParaRPr/>
          </a:p>
        </p:txBody>
      </p:sp>
      <p:pic>
        <p:nvPicPr>
          <p:cNvPr id="4" name="Picture 3">
            <a:extLst>
              <a:ext uri="{FF2B5EF4-FFF2-40B4-BE49-F238E27FC236}">
                <a16:creationId xmlns:a16="http://schemas.microsoft.com/office/drawing/2014/main" id="{8F53EFB5-2209-BB09-B395-5881EC3978DE}"/>
              </a:ext>
            </a:extLst>
          </p:cNvPr>
          <p:cNvPicPr>
            <a:picLocks noChangeAspect="1"/>
          </p:cNvPicPr>
          <p:nvPr/>
        </p:nvPicPr>
        <p:blipFill>
          <a:blip r:embed="rId3"/>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12094048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378FA-3314-4008-A992-DDE3D45ABC79}"/>
              </a:ext>
            </a:extLst>
          </p:cNvPr>
          <p:cNvSpPr>
            <a:spLocks noGrp="1"/>
          </p:cNvSpPr>
          <p:nvPr>
            <p:ph type="title"/>
          </p:nvPr>
        </p:nvSpPr>
        <p:spPr/>
        <p:txBody>
          <a:bodyPr/>
          <a:lstStyle/>
          <a:p>
            <a:r>
              <a:rPr lang="en-US" dirty="0"/>
              <a:t>Sorting Based on Length:</a:t>
            </a:r>
            <a:endParaRPr lang="en-IN" dirty="0"/>
          </a:p>
        </p:txBody>
      </p:sp>
      <p:sp>
        <p:nvSpPr>
          <p:cNvPr id="3" name="object 3">
            <a:extLst>
              <a:ext uri="{FF2B5EF4-FFF2-40B4-BE49-F238E27FC236}">
                <a16:creationId xmlns:a16="http://schemas.microsoft.com/office/drawing/2014/main" id="{FD8D989D-032B-4A3A-80BD-693A457666A0}"/>
              </a:ext>
            </a:extLst>
          </p:cNvPr>
          <p:cNvSpPr/>
          <p:nvPr/>
        </p:nvSpPr>
        <p:spPr>
          <a:xfrm>
            <a:off x="675906" y="1152208"/>
            <a:ext cx="8881723" cy="2571750"/>
          </a:xfrm>
          <a:prstGeom prst="rect">
            <a:avLst/>
          </a:prstGeom>
          <a:blipFill>
            <a:blip r:embed="rId2" cstate="print"/>
            <a:stretch>
              <a:fillRect/>
            </a:stretch>
          </a:blipFill>
        </p:spPr>
        <p:txBody>
          <a:bodyPr wrap="square" lIns="0" tIns="0" rIns="0" bIns="0" rtlCol="0"/>
          <a:lstStyle/>
          <a:p>
            <a:endParaRPr dirty="0"/>
          </a:p>
        </p:txBody>
      </p:sp>
      <p:sp>
        <p:nvSpPr>
          <p:cNvPr id="4" name="object 4">
            <a:extLst>
              <a:ext uri="{FF2B5EF4-FFF2-40B4-BE49-F238E27FC236}">
                <a16:creationId xmlns:a16="http://schemas.microsoft.com/office/drawing/2014/main" id="{19EA0336-05A5-41D9-BFF2-3813CA923B7F}"/>
              </a:ext>
            </a:extLst>
          </p:cNvPr>
          <p:cNvSpPr/>
          <p:nvPr/>
        </p:nvSpPr>
        <p:spPr>
          <a:xfrm>
            <a:off x="675906" y="4126548"/>
            <a:ext cx="8477250" cy="1152525"/>
          </a:xfrm>
          <a:prstGeom prst="rect">
            <a:avLst/>
          </a:prstGeom>
          <a:blipFill>
            <a:blip r:embed="rId3" cstate="print"/>
            <a:stretch>
              <a:fillRect/>
            </a:stretch>
          </a:blipFill>
        </p:spPr>
        <p:txBody>
          <a:bodyPr wrap="square" lIns="0" tIns="0" rIns="0" bIns="0" rtlCol="0"/>
          <a:lstStyle/>
          <a:p>
            <a:endParaRPr/>
          </a:p>
        </p:txBody>
      </p:sp>
      <p:pic>
        <p:nvPicPr>
          <p:cNvPr id="5" name="Picture 4">
            <a:extLst>
              <a:ext uri="{FF2B5EF4-FFF2-40B4-BE49-F238E27FC236}">
                <a16:creationId xmlns:a16="http://schemas.microsoft.com/office/drawing/2014/main" id="{88BED5EC-8DC0-E0F9-B38E-AE4482092E83}"/>
              </a:ext>
            </a:extLst>
          </p:cNvPr>
          <p:cNvPicPr>
            <a:picLocks noChangeAspect="1"/>
          </p:cNvPicPr>
          <p:nvPr/>
        </p:nvPicPr>
        <p:blipFill>
          <a:blip r:embed="rId4"/>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4142777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00FCE098-37DF-4A98-BA38-810981DFFB0A}"/>
              </a:ext>
            </a:extLst>
          </p:cNvPr>
          <p:cNvSpPr/>
          <p:nvPr/>
        </p:nvSpPr>
        <p:spPr>
          <a:xfrm>
            <a:off x="817881" y="1418802"/>
            <a:ext cx="6392332" cy="4382558"/>
          </a:xfrm>
          <a:prstGeom prst="rect">
            <a:avLst/>
          </a:prstGeom>
          <a:blipFill>
            <a:blip r:embed="rId2" cstate="print"/>
            <a:stretch>
              <a:fillRect/>
            </a:stretch>
          </a:blipFill>
        </p:spPr>
        <p:txBody>
          <a:bodyPr wrap="square" lIns="0" tIns="0" rIns="0" bIns="0" rtlCol="0"/>
          <a:lstStyle/>
          <a:p>
            <a:endParaRPr dirty="0"/>
          </a:p>
        </p:txBody>
      </p:sp>
      <p:sp>
        <p:nvSpPr>
          <p:cNvPr id="2" name="Title 1">
            <a:extLst>
              <a:ext uri="{FF2B5EF4-FFF2-40B4-BE49-F238E27FC236}">
                <a16:creationId xmlns:a16="http://schemas.microsoft.com/office/drawing/2014/main" id="{31D5F29D-9DD9-D243-0BFF-3B6549CD188B}"/>
              </a:ext>
            </a:extLst>
          </p:cNvPr>
          <p:cNvSpPr>
            <a:spLocks noGrp="1"/>
          </p:cNvSpPr>
          <p:nvPr>
            <p:ph type="title"/>
          </p:nvPr>
        </p:nvSpPr>
        <p:spPr/>
        <p:txBody>
          <a:bodyPr/>
          <a:lstStyle/>
          <a:p>
            <a:r>
              <a:rPr lang="en-US" dirty="0"/>
              <a:t>Sorting Based on Length:</a:t>
            </a:r>
            <a:endParaRPr lang="en-IN" dirty="0"/>
          </a:p>
        </p:txBody>
      </p:sp>
      <p:pic>
        <p:nvPicPr>
          <p:cNvPr id="4" name="Picture 3">
            <a:extLst>
              <a:ext uri="{FF2B5EF4-FFF2-40B4-BE49-F238E27FC236}">
                <a16:creationId xmlns:a16="http://schemas.microsoft.com/office/drawing/2014/main" id="{1AF26C03-C553-851B-D6E0-AB75D1263CE6}"/>
              </a:ext>
            </a:extLst>
          </p:cNvPr>
          <p:cNvPicPr>
            <a:picLocks noChangeAspect="1"/>
          </p:cNvPicPr>
          <p:nvPr/>
        </p:nvPicPr>
        <p:blipFill>
          <a:blip r:embed="rId3"/>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3683535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6604D-3EFE-40B7-81D2-ECDE440BEFC6}"/>
              </a:ext>
            </a:extLst>
          </p:cNvPr>
          <p:cNvSpPr>
            <a:spLocks noGrp="1"/>
          </p:cNvSpPr>
          <p:nvPr>
            <p:ph type="title"/>
          </p:nvPr>
        </p:nvSpPr>
        <p:spPr/>
        <p:txBody>
          <a:bodyPr/>
          <a:lstStyle/>
          <a:p>
            <a:r>
              <a:rPr lang="en-US" dirty="0"/>
              <a:t>List Slicing:</a:t>
            </a:r>
            <a:endParaRPr lang="en-IN" dirty="0"/>
          </a:p>
        </p:txBody>
      </p:sp>
      <p:sp>
        <p:nvSpPr>
          <p:cNvPr id="3" name="object 3">
            <a:extLst>
              <a:ext uri="{FF2B5EF4-FFF2-40B4-BE49-F238E27FC236}">
                <a16:creationId xmlns:a16="http://schemas.microsoft.com/office/drawing/2014/main" id="{5E1691CD-D94F-4CCD-8B6F-D0B7E37481EB}"/>
              </a:ext>
            </a:extLst>
          </p:cNvPr>
          <p:cNvSpPr txBox="1"/>
          <p:nvPr/>
        </p:nvSpPr>
        <p:spPr>
          <a:xfrm>
            <a:off x="838369" y="1274128"/>
            <a:ext cx="5234940" cy="941069"/>
          </a:xfrm>
          <a:prstGeom prst="rect">
            <a:avLst/>
          </a:prstGeom>
        </p:spPr>
        <p:txBody>
          <a:bodyPr vert="horz" wrap="square" lIns="0" tIns="13335" rIns="0" bIns="0" rtlCol="0">
            <a:spAutoFit/>
          </a:bodyPr>
          <a:lstStyle/>
          <a:p>
            <a:pPr marL="12700">
              <a:lnSpc>
                <a:spcPct val="100000"/>
              </a:lnSpc>
              <a:spcBef>
                <a:spcPts val="105"/>
              </a:spcBef>
              <a:tabLst>
                <a:tab pos="332105" algn="l"/>
                <a:tab pos="1309370" algn="l"/>
                <a:tab pos="1588135" algn="l"/>
                <a:tab pos="2007235" algn="l"/>
                <a:tab pos="2286635" algn="l"/>
                <a:tab pos="2566670" algn="l"/>
                <a:tab pos="2846705" algn="l"/>
                <a:tab pos="3265170" algn="l"/>
                <a:tab pos="3543935" algn="l"/>
                <a:tab pos="3963035" algn="l"/>
                <a:tab pos="4243070" algn="l"/>
                <a:tab pos="4801235" algn="l"/>
              </a:tabLst>
            </a:pPr>
            <a:r>
              <a:rPr sz="2000" spc="245" dirty="0" err="1">
                <a:latin typeface="Arial"/>
                <a:cs typeface="Arial"/>
              </a:rPr>
              <a:t>myl</a:t>
            </a:r>
            <a:r>
              <a:rPr sz="2000" spc="110" dirty="0" err="1">
                <a:latin typeface="Arial"/>
                <a:cs typeface="Arial"/>
              </a:rPr>
              <a:t>i</a:t>
            </a:r>
            <a:r>
              <a:rPr sz="2000" spc="320" dirty="0" err="1">
                <a:latin typeface="Arial"/>
                <a:cs typeface="Arial"/>
              </a:rPr>
              <a:t>st</a:t>
            </a:r>
            <a:r>
              <a:rPr sz="2000" dirty="0">
                <a:latin typeface="Arial"/>
                <a:cs typeface="Arial"/>
              </a:rPr>
              <a:t>	</a:t>
            </a:r>
            <a:r>
              <a:rPr sz="2000" spc="-70" dirty="0">
                <a:latin typeface="Arial"/>
                <a:cs typeface="Arial"/>
              </a:rPr>
              <a:t>=</a:t>
            </a:r>
            <a:r>
              <a:rPr sz="2000" dirty="0">
                <a:latin typeface="Arial"/>
                <a:cs typeface="Arial"/>
              </a:rPr>
              <a:t>	</a:t>
            </a:r>
            <a:r>
              <a:rPr sz="2000" spc="265" dirty="0">
                <a:latin typeface="Arial"/>
                <a:cs typeface="Arial"/>
              </a:rPr>
              <a:t>[5</a:t>
            </a:r>
            <a:r>
              <a:rPr sz="2000" dirty="0">
                <a:latin typeface="Arial"/>
                <a:cs typeface="Arial"/>
              </a:rPr>
              <a:t>	</a:t>
            </a:r>
            <a:r>
              <a:rPr sz="2000" spc="545" dirty="0">
                <a:latin typeface="Arial"/>
                <a:cs typeface="Arial"/>
              </a:rPr>
              <a:t>,</a:t>
            </a:r>
            <a:r>
              <a:rPr sz="2000" dirty="0">
                <a:latin typeface="Arial"/>
                <a:cs typeface="Arial"/>
              </a:rPr>
              <a:t>	</a:t>
            </a:r>
            <a:r>
              <a:rPr sz="2000" spc="-15" dirty="0">
                <a:latin typeface="Arial"/>
                <a:cs typeface="Arial"/>
              </a:rPr>
              <a:t>8</a:t>
            </a:r>
            <a:r>
              <a:rPr sz="2000" dirty="0">
                <a:latin typeface="Arial"/>
                <a:cs typeface="Arial"/>
              </a:rPr>
              <a:t>	</a:t>
            </a:r>
            <a:r>
              <a:rPr sz="2000" spc="545" dirty="0">
                <a:latin typeface="Arial"/>
                <a:cs typeface="Arial"/>
              </a:rPr>
              <a:t>,</a:t>
            </a:r>
            <a:r>
              <a:rPr sz="2000" dirty="0">
                <a:latin typeface="Arial"/>
                <a:cs typeface="Arial"/>
              </a:rPr>
              <a:t>	</a:t>
            </a:r>
            <a:r>
              <a:rPr sz="2000" spc="-15" dirty="0">
                <a:latin typeface="Arial"/>
                <a:cs typeface="Arial"/>
              </a:rPr>
              <a:t>12</a:t>
            </a:r>
            <a:r>
              <a:rPr sz="2000" dirty="0">
                <a:latin typeface="Arial"/>
                <a:cs typeface="Arial"/>
              </a:rPr>
              <a:t>	</a:t>
            </a:r>
            <a:r>
              <a:rPr sz="2000" spc="545" dirty="0">
                <a:latin typeface="Arial"/>
                <a:cs typeface="Arial"/>
              </a:rPr>
              <a:t>,</a:t>
            </a:r>
            <a:r>
              <a:rPr sz="2000" dirty="0">
                <a:latin typeface="Arial"/>
                <a:cs typeface="Arial"/>
              </a:rPr>
              <a:t>	</a:t>
            </a:r>
            <a:r>
              <a:rPr sz="2000" spc="-15" dirty="0">
                <a:latin typeface="Arial"/>
                <a:cs typeface="Arial"/>
              </a:rPr>
              <a:t>20</a:t>
            </a:r>
            <a:r>
              <a:rPr sz="2000" dirty="0">
                <a:latin typeface="Arial"/>
                <a:cs typeface="Arial"/>
              </a:rPr>
              <a:t>	</a:t>
            </a:r>
            <a:r>
              <a:rPr sz="2000" spc="545" dirty="0">
                <a:latin typeface="Arial"/>
                <a:cs typeface="Arial"/>
              </a:rPr>
              <a:t>,</a:t>
            </a:r>
            <a:r>
              <a:rPr sz="2000" dirty="0">
                <a:latin typeface="Arial"/>
                <a:cs typeface="Arial"/>
              </a:rPr>
              <a:t>	</a:t>
            </a:r>
            <a:r>
              <a:rPr sz="2000" spc="-15" dirty="0">
                <a:latin typeface="Arial"/>
                <a:cs typeface="Arial"/>
              </a:rPr>
              <a:t>2</a:t>
            </a:r>
            <a:r>
              <a:rPr sz="2000" spc="-10" dirty="0">
                <a:latin typeface="Arial"/>
                <a:cs typeface="Arial"/>
              </a:rPr>
              <a:t>5</a:t>
            </a:r>
            <a:r>
              <a:rPr sz="2000" spc="545" dirty="0">
                <a:latin typeface="Arial"/>
                <a:cs typeface="Arial"/>
              </a:rPr>
              <a:t>,</a:t>
            </a:r>
            <a:r>
              <a:rPr sz="2000" dirty="0">
                <a:latin typeface="Arial"/>
                <a:cs typeface="Arial"/>
              </a:rPr>
              <a:t>	</a:t>
            </a:r>
            <a:r>
              <a:rPr sz="2000" spc="175" dirty="0">
                <a:latin typeface="Arial"/>
                <a:cs typeface="Arial"/>
              </a:rPr>
              <a:t>50]</a:t>
            </a:r>
            <a:endParaRPr sz="2000" dirty="0">
              <a:latin typeface="Arial"/>
              <a:cs typeface="Arial"/>
            </a:endParaRPr>
          </a:p>
          <a:p>
            <a:pPr>
              <a:lnSpc>
                <a:spcPct val="100000"/>
              </a:lnSpc>
              <a:spcBef>
                <a:spcPts val="40"/>
              </a:spcBef>
            </a:pPr>
            <a:endParaRPr sz="2050" dirty="0">
              <a:latin typeface="Arial"/>
              <a:cs typeface="Arial"/>
            </a:endParaRPr>
          </a:p>
          <a:p>
            <a:pPr marL="12700">
              <a:lnSpc>
                <a:spcPct val="100000"/>
              </a:lnSpc>
              <a:tabLst>
                <a:tab pos="332105" algn="l"/>
                <a:tab pos="2845435" algn="l"/>
                <a:tab pos="3124200" algn="l"/>
              </a:tabLst>
            </a:pPr>
            <a:r>
              <a:rPr sz="2000" spc="250" dirty="0" err="1">
                <a:latin typeface="Arial"/>
                <a:cs typeface="Arial"/>
              </a:rPr>
              <a:t>mylist</a:t>
            </a:r>
            <a:r>
              <a:rPr sz="2000" spc="250" dirty="0">
                <a:latin typeface="Arial"/>
                <a:cs typeface="Arial"/>
              </a:rPr>
              <a:t>[startIndex	</a:t>
            </a:r>
            <a:r>
              <a:rPr sz="2000" spc="545" dirty="0">
                <a:latin typeface="Arial"/>
                <a:cs typeface="Arial"/>
              </a:rPr>
              <a:t>:	</a:t>
            </a:r>
            <a:r>
              <a:rPr sz="2000" spc="125" dirty="0">
                <a:latin typeface="Arial"/>
                <a:cs typeface="Arial"/>
              </a:rPr>
              <a:t>endIndex]</a:t>
            </a:r>
            <a:endParaRPr sz="2000" dirty="0">
              <a:latin typeface="Arial"/>
              <a:cs typeface="Arial"/>
            </a:endParaRPr>
          </a:p>
        </p:txBody>
      </p:sp>
      <p:sp>
        <p:nvSpPr>
          <p:cNvPr id="4" name="object 4">
            <a:extLst>
              <a:ext uri="{FF2B5EF4-FFF2-40B4-BE49-F238E27FC236}">
                <a16:creationId xmlns:a16="http://schemas.microsoft.com/office/drawing/2014/main" id="{FF24CE0D-25D0-4068-8A45-D476D3E9C24C}"/>
              </a:ext>
            </a:extLst>
          </p:cNvPr>
          <p:cNvSpPr/>
          <p:nvPr/>
        </p:nvSpPr>
        <p:spPr>
          <a:xfrm>
            <a:off x="858308" y="2569147"/>
            <a:ext cx="7105650" cy="523875"/>
          </a:xfrm>
          <a:prstGeom prst="rect">
            <a:avLst/>
          </a:prstGeom>
          <a:blipFill>
            <a:blip r:embed="rId2" cstate="print"/>
            <a:stretch>
              <a:fillRect/>
            </a:stretch>
          </a:blipFill>
        </p:spPr>
        <p:txBody>
          <a:bodyPr wrap="square" lIns="0" tIns="0" rIns="0" bIns="0" rtlCol="0"/>
          <a:lstStyle/>
          <a:p>
            <a:endParaRPr/>
          </a:p>
        </p:txBody>
      </p:sp>
      <p:sp>
        <p:nvSpPr>
          <p:cNvPr id="5" name="object 5">
            <a:extLst>
              <a:ext uri="{FF2B5EF4-FFF2-40B4-BE49-F238E27FC236}">
                <a16:creationId xmlns:a16="http://schemas.microsoft.com/office/drawing/2014/main" id="{FF9AA9E7-C55D-44CC-B89F-90D013C2E938}"/>
              </a:ext>
            </a:extLst>
          </p:cNvPr>
          <p:cNvSpPr/>
          <p:nvPr/>
        </p:nvSpPr>
        <p:spPr>
          <a:xfrm>
            <a:off x="867833" y="3645472"/>
            <a:ext cx="7010400" cy="523875"/>
          </a:xfrm>
          <a:prstGeom prst="rect">
            <a:avLst/>
          </a:prstGeom>
          <a:blipFill>
            <a:blip r:embed="rId3" cstate="print"/>
            <a:stretch>
              <a:fillRect/>
            </a:stretch>
          </a:blipFill>
        </p:spPr>
        <p:txBody>
          <a:bodyPr wrap="square" lIns="0" tIns="0" rIns="0" bIns="0" rtlCol="0"/>
          <a:lstStyle/>
          <a:p>
            <a:endParaRPr dirty="0"/>
          </a:p>
        </p:txBody>
      </p:sp>
      <p:sp>
        <p:nvSpPr>
          <p:cNvPr id="6" name="object 6">
            <a:extLst>
              <a:ext uri="{FF2B5EF4-FFF2-40B4-BE49-F238E27FC236}">
                <a16:creationId xmlns:a16="http://schemas.microsoft.com/office/drawing/2014/main" id="{937F4EC6-9C1E-460A-B12D-6131C592FA93}"/>
              </a:ext>
            </a:extLst>
          </p:cNvPr>
          <p:cNvSpPr/>
          <p:nvPr/>
        </p:nvSpPr>
        <p:spPr>
          <a:xfrm>
            <a:off x="801158" y="4788472"/>
            <a:ext cx="8172450" cy="523875"/>
          </a:xfrm>
          <a:prstGeom prst="rect">
            <a:avLst/>
          </a:prstGeom>
          <a:blipFill>
            <a:blip r:embed="rId4" cstate="print"/>
            <a:stretch>
              <a:fillRect/>
            </a:stretch>
          </a:blipFill>
        </p:spPr>
        <p:txBody>
          <a:bodyPr wrap="square" lIns="0" tIns="0" rIns="0" bIns="0" rtlCol="0"/>
          <a:lstStyle/>
          <a:p>
            <a:endParaRPr dirty="0"/>
          </a:p>
        </p:txBody>
      </p:sp>
      <p:sp>
        <p:nvSpPr>
          <p:cNvPr id="7" name="object 7">
            <a:extLst>
              <a:ext uri="{FF2B5EF4-FFF2-40B4-BE49-F238E27FC236}">
                <a16:creationId xmlns:a16="http://schemas.microsoft.com/office/drawing/2014/main" id="{26F7401C-5C98-4B59-9F98-3911D57A1178}"/>
              </a:ext>
            </a:extLst>
          </p:cNvPr>
          <p:cNvSpPr/>
          <p:nvPr/>
        </p:nvSpPr>
        <p:spPr>
          <a:xfrm>
            <a:off x="915458" y="3235897"/>
            <a:ext cx="1104900" cy="200025"/>
          </a:xfrm>
          <a:prstGeom prst="rect">
            <a:avLst/>
          </a:prstGeom>
          <a:blipFill>
            <a:blip r:embed="rId5" cstate="print"/>
            <a:stretch>
              <a:fillRect/>
            </a:stretch>
          </a:blipFill>
        </p:spPr>
        <p:txBody>
          <a:bodyPr wrap="square" lIns="0" tIns="0" rIns="0" bIns="0" rtlCol="0"/>
          <a:lstStyle/>
          <a:p>
            <a:endParaRPr/>
          </a:p>
        </p:txBody>
      </p:sp>
      <p:sp>
        <p:nvSpPr>
          <p:cNvPr id="8" name="object 8">
            <a:extLst>
              <a:ext uri="{FF2B5EF4-FFF2-40B4-BE49-F238E27FC236}">
                <a16:creationId xmlns:a16="http://schemas.microsoft.com/office/drawing/2014/main" id="{20298A17-4A62-4942-BB37-8F31587C68AD}"/>
              </a:ext>
            </a:extLst>
          </p:cNvPr>
          <p:cNvSpPr/>
          <p:nvPr/>
        </p:nvSpPr>
        <p:spPr>
          <a:xfrm>
            <a:off x="953558" y="4378897"/>
            <a:ext cx="1714500" cy="200025"/>
          </a:xfrm>
          <a:prstGeom prst="rect">
            <a:avLst/>
          </a:prstGeom>
          <a:blipFill>
            <a:blip r:embed="rId6" cstate="print"/>
            <a:stretch>
              <a:fillRect/>
            </a:stretch>
          </a:blipFill>
        </p:spPr>
        <p:txBody>
          <a:bodyPr wrap="square" lIns="0" tIns="0" rIns="0" bIns="0" rtlCol="0"/>
          <a:lstStyle/>
          <a:p>
            <a:endParaRPr/>
          </a:p>
        </p:txBody>
      </p:sp>
      <p:sp>
        <p:nvSpPr>
          <p:cNvPr id="9" name="object 9">
            <a:extLst>
              <a:ext uri="{FF2B5EF4-FFF2-40B4-BE49-F238E27FC236}">
                <a16:creationId xmlns:a16="http://schemas.microsoft.com/office/drawing/2014/main" id="{9DAB133F-3BE0-4FDE-B981-5BD6AFAF367A}"/>
              </a:ext>
            </a:extLst>
          </p:cNvPr>
          <p:cNvSpPr/>
          <p:nvPr/>
        </p:nvSpPr>
        <p:spPr>
          <a:xfrm>
            <a:off x="877358" y="5445697"/>
            <a:ext cx="1409700" cy="257175"/>
          </a:xfrm>
          <a:prstGeom prst="rect">
            <a:avLst/>
          </a:prstGeom>
          <a:blipFill>
            <a:blip r:embed="rId7" cstate="print"/>
            <a:stretch>
              <a:fillRect/>
            </a:stretch>
          </a:blipFill>
        </p:spPr>
        <p:txBody>
          <a:bodyPr wrap="square" lIns="0" tIns="0" rIns="0" bIns="0" rtlCol="0"/>
          <a:lstStyle/>
          <a:p>
            <a:endParaRPr/>
          </a:p>
        </p:txBody>
      </p:sp>
      <p:pic>
        <p:nvPicPr>
          <p:cNvPr id="10" name="Picture 9">
            <a:extLst>
              <a:ext uri="{FF2B5EF4-FFF2-40B4-BE49-F238E27FC236}">
                <a16:creationId xmlns:a16="http://schemas.microsoft.com/office/drawing/2014/main" id="{70D0E20F-8734-4AF7-C903-58EE48371993}"/>
              </a:ext>
            </a:extLst>
          </p:cNvPr>
          <p:cNvPicPr>
            <a:picLocks noChangeAspect="1"/>
          </p:cNvPicPr>
          <p:nvPr/>
        </p:nvPicPr>
        <p:blipFill>
          <a:blip r:embed="rId8"/>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2413186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876-3083-4941-82C5-95DBB4434A90}"/>
              </a:ext>
            </a:extLst>
          </p:cNvPr>
          <p:cNvSpPr>
            <a:spLocks noGrp="1"/>
          </p:cNvSpPr>
          <p:nvPr>
            <p:ph type="title"/>
          </p:nvPr>
        </p:nvSpPr>
        <p:spPr/>
        <p:txBody>
          <a:bodyPr/>
          <a:lstStyle/>
          <a:p>
            <a:r>
              <a:rPr lang="en-US" dirty="0"/>
              <a:t>List:</a:t>
            </a:r>
            <a:endParaRPr lang="en-IN" dirty="0"/>
          </a:p>
        </p:txBody>
      </p:sp>
      <p:sp>
        <p:nvSpPr>
          <p:cNvPr id="4" name="Content Placeholder 3">
            <a:extLst>
              <a:ext uri="{FF2B5EF4-FFF2-40B4-BE49-F238E27FC236}">
                <a16:creationId xmlns:a16="http://schemas.microsoft.com/office/drawing/2014/main" id="{E86D6085-01B6-FEE6-A616-876D1E0595EC}"/>
              </a:ext>
            </a:extLst>
          </p:cNvPr>
          <p:cNvSpPr>
            <a:spLocks noGrp="1"/>
          </p:cNvSpPr>
          <p:nvPr>
            <p:ph idx="1"/>
          </p:nvPr>
        </p:nvSpPr>
        <p:spPr/>
        <p:txBody>
          <a:bodyPr/>
          <a:lstStyle/>
          <a:p>
            <a:pPr lvl="0"/>
            <a:r>
              <a:rPr lang="en-US" dirty="0"/>
              <a:t>A list is a compound data type, you can group values  together</a:t>
            </a:r>
          </a:p>
          <a:p>
            <a:pPr lvl="0"/>
            <a:r>
              <a:rPr lang="en-US" dirty="0"/>
              <a:t>A list contains items separated by commas and enclosed within square brackets ([]).</a:t>
            </a:r>
          </a:p>
          <a:p>
            <a:pPr lvl="0"/>
            <a:r>
              <a:rPr lang="en-US" dirty="0"/>
              <a:t>Lists are similar to arrays in C.</a:t>
            </a:r>
          </a:p>
          <a:p>
            <a:pPr lvl="0"/>
            <a:r>
              <a:rPr lang="en-US" dirty="0"/>
              <a:t>One difference between them is that the items belonging to a list can be of different data type.</a:t>
            </a:r>
          </a:p>
          <a:p>
            <a:pPr lvl="0"/>
            <a:r>
              <a:rPr lang="en-US" dirty="0"/>
              <a:t>The values stored in a list can be accessed using the [ ]  operator</a:t>
            </a:r>
          </a:p>
          <a:p>
            <a:pPr lvl="0"/>
            <a:r>
              <a:rPr lang="en-US" dirty="0"/>
              <a:t>Index starts at 0.</a:t>
            </a:r>
          </a:p>
          <a:p>
            <a:endParaRPr lang="en-IN" dirty="0"/>
          </a:p>
        </p:txBody>
      </p:sp>
      <p:pic>
        <p:nvPicPr>
          <p:cNvPr id="3" name="Picture 2">
            <a:extLst>
              <a:ext uri="{FF2B5EF4-FFF2-40B4-BE49-F238E27FC236}">
                <a16:creationId xmlns:a16="http://schemas.microsoft.com/office/drawing/2014/main" id="{ECD6B768-1DB7-C345-9C88-85F73AACCA39}"/>
              </a:ext>
            </a:extLst>
          </p:cNvPr>
          <p:cNvPicPr>
            <a:picLocks noChangeAspect="1"/>
          </p:cNvPicPr>
          <p:nvPr/>
        </p:nvPicPr>
        <p:blipFill>
          <a:blip r:embed="rId2"/>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25878014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3382D-9C5D-4E22-9087-B797C54D3F1A}"/>
              </a:ext>
            </a:extLst>
          </p:cNvPr>
          <p:cNvSpPr>
            <a:spLocks noGrp="1"/>
          </p:cNvSpPr>
          <p:nvPr>
            <p:ph type="title"/>
          </p:nvPr>
        </p:nvSpPr>
        <p:spPr/>
        <p:txBody>
          <a:bodyPr/>
          <a:lstStyle/>
          <a:p>
            <a:r>
              <a:rPr lang="en-US" dirty="0"/>
              <a:t>Comparing two list</a:t>
            </a:r>
            <a:endParaRPr lang="en-IN" dirty="0"/>
          </a:p>
        </p:txBody>
      </p:sp>
      <p:sp>
        <p:nvSpPr>
          <p:cNvPr id="8" name="Content Placeholder 7">
            <a:extLst>
              <a:ext uri="{FF2B5EF4-FFF2-40B4-BE49-F238E27FC236}">
                <a16:creationId xmlns:a16="http://schemas.microsoft.com/office/drawing/2014/main" id="{B78288FB-714C-6458-AF73-E7AC8FB8DF6C}"/>
              </a:ext>
            </a:extLst>
          </p:cNvPr>
          <p:cNvSpPr>
            <a:spLocks noGrp="1"/>
          </p:cNvSpPr>
          <p:nvPr>
            <p:ph idx="1"/>
          </p:nvPr>
        </p:nvSpPr>
        <p:spPr/>
        <p:txBody>
          <a:bodyPr/>
          <a:lstStyle/>
          <a:p>
            <a:r>
              <a:rPr lang="en-GB" dirty="0"/>
              <a:t>== operator is used to check if two list have  same elements.</a:t>
            </a:r>
          </a:p>
          <a:p>
            <a:endParaRPr lang="en-IN" dirty="0"/>
          </a:p>
          <a:p>
            <a:endParaRPr lang="en-IN" dirty="0"/>
          </a:p>
          <a:p>
            <a:endParaRPr lang="en-IN" dirty="0"/>
          </a:p>
          <a:p>
            <a:r>
              <a:rPr lang="en-GB" dirty="0"/>
              <a:t>is operator is used to check if two references  refer to same list.</a:t>
            </a:r>
            <a:endParaRPr lang="en-IN" dirty="0"/>
          </a:p>
        </p:txBody>
      </p:sp>
      <p:sp>
        <p:nvSpPr>
          <p:cNvPr id="4" name="object 5">
            <a:extLst>
              <a:ext uri="{FF2B5EF4-FFF2-40B4-BE49-F238E27FC236}">
                <a16:creationId xmlns:a16="http://schemas.microsoft.com/office/drawing/2014/main" id="{94733CC2-CF33-4CC6-9040-4D88E09332E4}"/>
              </a:ext>
            </a:extLst>
          </p:cNvPr>
          <p:cNvSpPr/>
          <p:nvPr/>
        </p:nvSpPr>
        <p:spPr>
          <a:xfrm>
            <a:off x="596010" y="3160458"/>
            <a:ext cx="2371725" cy="1114425"/>
          </a:xfrm>
          <a:prstGeom prst="rect">
            <a:avLst/>
          </a:prstGeom>
          <a:blipFill>
            <a:blip r:embed="rId2" cstate="print"/>
            <a:stretch>
              <a:fillRect/>
            </a:stretch>
          </a:blipFill>
        </p:spPr>
        <p:txBody>
          <a:bodyPr wrap="square" lIns="0" tIns="0" rIns="0" bIns="0" rtlCol="0"/>
          <a:lstStyle/>
          <a:p>
            <a:endParaRPr/>
          </a:p>
        </p:txBody>
      </p:sp>
      <p:sp>
        <p:nvSpPr>
          <p:cNvPr id="5" name="object 6">
            <a:extLst>
              <a:ext uri="{FF2B5EF4-FFF2-40B4-BE49-F238E27FC236}">
                <a16:creationId xmlns:a16="http://schemas.microsoft.com/office/drawing/2014/main" id="{EEC53C16-431E-4B3D-864D-B06430A94973}"/>
              </a:ext>
            </a:extLst>
          </p:cNvPr>
          <p:cNvSpPr/>
          <p:nvPr/>
        </p:nvSpPr>
        <p:spPr>
          <a:xfrm>
            <a:off x="3760788" y="3160457"/>
            <a:ext cx="2371725" cy="1114425"/>
          </a:xfrm>
          <a:prstGeom prst="rect">
            <a:avLst/>
          </a:prstGeom>
          <a:blipFill>
            <a:blip r:embed="rId3" cstate="print"/>
            <a:stretch>
              <a:fillRect/>
            </a:stretch>
          </a:blipFill>
        </p:spPr>
        <p:txBody>
          <a:bodyPr wrap="square" lIns="0" tIns="0" rIns="0" bIns="0" rtlCol="0"/>
          <a:lstStyle/>
          <a:p>
            <a:endParaRPr/>
          </a:p>
        </p:txBody>
      </p:sp>
      <p:sp>
        <p:nvSpPr>
          <p:cNvPr id="7" name="object 3">
            <a:extLst>
              <a:ext uri="{FF2B5EF4-FFF2-40B4-BE49-F238E27FC236}">
                <a16:creationId xmlns:a16="http://schemas.microsoft.com/office/drawing/2014/main" id="{03D1CC3A-D8FC-4723-A6FA-44839CB72149}"/>
              </a:ext>
            </a:extLst>
          </p:cNvPr>
          <p:cNvSpPr/>
          <p:nvPr/>
        </p:nvSpPr>
        <p:spPr>
          <a:xfrm>
            <a:off x="596011" y="1491743"/>
            <a:ext cx="2371725" cy="1114425"/>
          </a:xfrm>
          <a:prstGeom prst="rect">
            <a:avLst/>
          </a:prstGeom>
          <a:blipFill>
            <a:blip r:embed="rId4" cstate="print"/>
            <a:stretch>
              <a:fillRect/>
            </a:stretch>
          </a:blipFill>
        </p:spPr>
        <p:txBody>
          <a:bodyPr wrap="square" lIns="0" tIns="0" rIns="0" bIns="0" rtlCol="0"/>
          <a:lstStyle/>
          <a:p>
            <a:endParaRPr/>
          </a:p>
        </p:txBody>
      </p:sp>
      <p:pic>
        <p:nvPicPr>
          <p:cNvPr id="3" name="Picture 2">
            <a:extLst>
              <a:ext uri="{FF2B5EF4-FFF2-40B4-BE49-F238E27FC236}">
                <a16:creationId xmlns:a16="http://schemas.microsoft.com/office/drawing/2014/main" id="{49495B85-1A68-5A37-F4EB-B27B266925ED}"/>
              </a:ext>
            </a:extLst>
          </p:cNvPr>
          <p:cNvPicPr>
            <a:picLocks noChangeAspect="1"/>
          </p:cNvPicPr>
          <p:nvPr/>
        </p:nvPicPr>
        <p:blipFill>
          <a:blip r:embed="rId5"/>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4073338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A71FA-F246-493F-A88F-F44479BE1921}"/>
              </a:ext>
            </a:extLst>
          </p:cNvPr>
          <p:cNvSpPr>
            <a:spLocks noGrp="1"/>
          </p:cNvSpPr>
          <p:nvPr>
            <p:ph type="title"/>
          </p:nvPr>
        </p:nvSpPr>
        <p:spPr/>
        <p:txBody>
          <a:bodyPr/>
          <a:lstStyle/>
          <a:p>
            <a:r>
              <a:rPr lang="en-US" dirty="0"/>
              <a:t>Nested List:</a:t>
            </a:r>
            <a:endParaRPr lang="en-IN" dirty="0"/>
          </a:p>
        </p:txBody>
      </p:sp>
      <p:sp>
        <p:nvSpPr>
          <p:cNvPr id="3" name="object 3">
            <a:extLst>
              <a:ext uri="{FF2B5EF4-FFF2-40B4-BE49-F238E27FC236}">
                <a16:creationId xmlns:a16="http://schemas.microsoft.com/office/drawing/2014/main" id="{2AF9115F-8A6D-4C28-A760-DD5A54EA47AA}"/>
              </a:ext>
            </a:extLst>
          </p:cNvPr>
          <p:cNvSpPr/>
          <p:nvPr/>
        </p:nvSpPr>
        <p:spPr>
          <a:xfrm>
            <a:off x="682393" y="1240790"/>
            <a:ext cx="5413607" cy="1623806"/>
          </a:xfrm>
          <a:prstGeom prst="rect">
            <a:avLst/>
          </a:prstGeom>
          <a:blipFill>
            <a:blip r:embed="rId2" cstate="print"/>
            <a:stretch>
              <a:fillRect/>
            </a:stretch>
          </a:blipFill>
        </p:spPr>
        <p:txBody>
          <a:bodyPr wrap="square" lIns="0" tIns="0" rIns="0" bIns="0" rtlCol="0"/>
          <a:lstStyle/>
          <a:p>
            <a:endParaRPr/>
          </a:p>
        </p:txBody>
      </p:sp>
      <p:sp>
        <p:nvSpPr>
          <p:cNvPr id="4" name="object 4">
            <a:extLst>
              <a:ext uri="{FF2B5EF4-FFF2-40B4-BE49-F238E27FC236}">
                <a16:creationId xmlns:a16="http://schemas.microsoft.com/office/drawing/2014/main" id="{D1E5292F-A328-46D8-BF64-727268857D42}"/>
              </a:ext>
            </a:extLst>
          </p:cNvPr>
          <p:cNvSpPr/>
          <p:nvPr/>
        </p:nvSpPr>
        <p:spPr>
          <a:xfrm>
            <a:off x="802005" y="3067161"/>
            <a:ext cx="5967942" cy="2355850"/>
          </a:xfrm>
          <a:prstGeom prst="rect">
            <a:avLst/>
          </a:prstGeom>
          <a:blipFill>
            <a:blip r:embed="rId3" cstate="print"/>
            <a:stretch>
              <a:fillRect/>
            </a:stretch>
          </a:blipFill>
        </p:spPr>
        <p:txBody>
          <a:bodyPr wrap="square" lIns="0" tIns="0" rIns="0" bIns="0" rtlCol="0"/>
          <a:lstStyle/>
          <a:p>
            <a:endParaRPr/>
          </a:p>
        </p:txBody>
      </p:sp>
      <p:pic>
        <p:nvPicPr>
          <p:cNvPr id="5" name="Picture 4">
            <a:extLst>
              <a:ext uri="{FF2B5EF4-FFF2-40B4-BE49-F238E27FC236}">
                <a16:creationId xmlns:a16="http://schemas.microsoft.com/office/drawing/2014/main" id="{8E63DDEB-7499-1CE6-1E29-E8670025F5A1}"/>
              </a:ext>
            </a:extLst>
          </p:cNvPr>
          <p:cNvPicPr>
            <a:picLocks noChangeAspect="1"/>
          </p:cNvPicPr>
          <p:nvPr/>
        </p:nvPicPr>
        <p:blipFill>
          <a:blip r:embed="rId4"/>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23513331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39DCC-E1B4-4804-BA4A-CECA566EBB77}"/>
              </a:ext>
            </a:extLst>
          </p:cNvPr>
          <p:cNvSpPr>
            <a:spLocks noGrp="1"/>
          </p:cNvSpPr>
          <p:nvPr>
            <p:ph type="title"/>
          </p:nvPr>
        </p:nvSpPr>
        <p:spPr/>
        <p:txBody>
          <a:bodyPr/>
          <a:lstStyle/>
          <a:p>
            <a:r>
              <a:rPr lang="en-US" dirty="0"/>
              <a:t>Nested List</a:t>
            </a:r>
            <a:endParaRPr lang="en-IN" dirty="0"/>
          </a:p>
        </p:txBody>
      </p:sp>
      <p:sp>
        <p:nvSpPr>
          <p:cNvPr id="3" name="object 3">
            <a:extLst>
              <a:ext uri="{FF2B5EF4-FFF2-40B4-BE49-F238E27FC236}">
                <a16:creationId xmlns:a16="http://schemas.microsoft.com/office/drawing/2014/main" id="{2BE8288C-A086-48D6-8DD8-E1B76A677D54}"/>
              </a:ext>
            </a:extLst>
          </p:cNvPr>
          <p:cNvSpPr/>
          <p:nvPr/>
        </p:nvSpPr>
        <p:spPr>
          <a:xfrm>
            <a:off x="931008" y="1379825"/>
            <a:ext cx="8941449" cy="2683530"/>
          </a:xfrm>
          <a:prstGeom prst="rect">
            <a:avLst/>
          </a:prstGeom>
          <a:blipFill>
            <a:blip r:embed="rId2" cstate="print"/>
            <a:stretch>
              <a:fillRect/>
            </a:stretch>
          </a:blipFill>
        </p:spPr>
        <p:txBody>
          <a:bodyPr wrap="square" lIns="0" tIns="0" rIns="0" bIns="0" rtlCol="0"/>
          <a:lstStyle/>
          <a:p>
            <a:endParaRPr/>
          </a:p>
        </p:txBody>
      </p:sp>
      <p:sp>
        <p:nvSpPr>
          <p:cNvPr id="4" name="object 4">
            <a:extLst>
              <a:ext uri="{FF2B5EF4-FFF2-40B4-BE49-F238E27FC236}">
                <a16:creationId xmlns:a16="http://schemas.microsoft.com/office/drawing/2014/main" id="{E2F2C0B4-054A-46DD-A769-E50A41DDF74B}"/>
              </a:ext>
            </a:extLst>
          </p:cNvPr>
          <p:cNvSpPr/>
          <p:nvPr/>
        </p:nvSpPr>
        <p:spPr>
          <a:xfrm>
            <a:off x="1026160" y="4268490"/>
            <a:ext cx="5503333" cy="1625600"/>
          </a:xfrm>
          <a:prstGeom prst="rect">
            <a:avLst/>
          </a:prstGeom>
          <a:blipFill>
            <a:blip r:embed="rId3" cstate="print"/>
            <a:stretch>
              <a:fillRect/>
            </a:stretch>
          </a:blipFill>
        </p:spPr>
        <p:txBody>
          <a:bodyPr wrap="square" lIns="0" tIns="0" rIns="0" bIns="0" rtlCol="0"/>
          <a:lstStyle/>
          <a:p>
            <a:endParaRPr/>
          </a:p>
        </p:txBody>
      </p:sp>
      <p:pic>
        <p:nvPicPr>
          <p:cNvPr id="5" name="Picture 4">
            <a:extLst>
              <a:ext uri="{FF2B5EF4-FFF2-40B4-BE49-F238E27FC236}">
                <a16:creationId xmlns:a16="http://schemas.microsoft.com/office/drawing/2014/main" id="{34AC739F-81D7-EEBE-BC40-4F814368A387}"/>
              </a:ext>
            </a:extLst>
          </p:cNvPr>
          <p:cNvPicPr>
            <a:picLocks noChangeAspect="1"/>
          </p:cNvPicPr>
          <p:nvPr/>
        </p:nvPicPr>
        <p:blipFill>
          <a:blip r:embed="rId4"/>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31568177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29C6E-053F-4F64-AF31-FBCBA1E4645B}"/>
              </a:ext>
            </a:extLst>
          </p:cNvPr>
          <p:cNvSpPr>
            <a:spLocks noGrp="1"/>
          </p:cNvSpPr>
          <p:nvPr>
            <p:ph type="title"/>
          </p:nvPr>
        </p:nvSpPr>
        <p:spPr/>
        <p:txBody>
          <a:bodyPr/>
          <a:lstStyle/>
          <a:p>
            <a:r>
              <a:rPr lang="en-US" dirty="0"/>
              <a:t>Calculating BMI</a:t>
            </a:r>
            <a:endParaRPr lang="en-IN" dirty="0"/>
          </a:p>
        </p:txBody>
      </p:sp>
      <p:sp>
        <p:nvSpPr>
          <p:cNvPr id="4" name="Content Placeholder 3">
            <a:extLst>
              <a:ext uri="{FF2B5EF4-FFF2-40B4-BE49-F238E27FC236}">
                <a16:creationId xmlns:a16="http://schemas.microsoft.com/office/drawing/2014/main" id="{8C4545D9-8F69-F103-F07B-F9DAF562AC19}"/>
              </a:ext>
            </a:extLst>
          </p:cNvPr>
          <p:cNvSpPr>
            <a:spLocks noGrp="1"/>
          </p:cNvSpPr>
          <p:nvPr>
            <p:ph idx="1"/>
          </p:nvPr>
        </p:nvSpPr>
        <p:spPr/>
        <p:txBody>
          <a:bodyPr/>
          <a:lstStyle/>
          <a:p>
            <a:r>
              <a:rPr lang="en-GB" dirty="0"/>
              <a:t>BMI = weight/height</a:t>
            </a:r>
            <a:r>
              <a:rPr lang="en-GB" baseline="30000" dirty="0"/>
              <a:t>2</a:t>
            </a:r>
          </a:p>
          <a:p>
            <a:r>
              <a:rPr lang="en-GB" dirty="0"/>
              <a:t>height= [ 1.87, 1.87, 1.82, 1.91, 1.90, 1.85]</a:t>
            </a:r>
          </a:p>
          <a:p>
            <a:r>
              <a:rPr lang="en-GB" dirty="0"/>
              <a:t>weight	= [81.65, 97.52, 95.25, 92.98, 86.18, 88.45]</a:t>
            </a:r>
          </a:p>
          <a:p>
            <a:r>
              <a:rPr lang="en-GB" dirty="0" err="1"/>
              <a:t>bmi</a:t>
            </a:r>
            <a:r>
              <a:rPr lang="en-GB" dirty="0"/>
              <a:t> = weight / (height ** 2)</a:t>
            </a:r>
          </a:p>
          <a:p>
            <a:endParaRPr lang="en-IN" dirty="0"/>
          </a:p>
        </p:txBody>
      </p:sp>
      <p:pic>
        <p:nvPicPr>
          <p:cNvPr id="3" name="Picture 2">
            <a:extLst>
              <a:ext uri="{FF2B5EF4-FFF2-40B4-BE49-F238E27FC236}">
                <a16:creationId xmlns:a16="http://schemas.microsoft.com/office/drawing/2014/main" id="{F18ECA88-080B-53CA-FB77-4288039070E4}"/>
              </a:ext>
            </a:extLst>
          </p:cNvPr>
          <p:cNvPicPr>
            <a:picLocks noChangeAspect="1"/>
          </p:cNvPicPr>
          <p:nvPr/>
        </p:nvPicPr>
        <p:blipFill>
          <a:blip r:embed="rId2"/>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26244072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192BD-799E-4D8E-87B4-CEC563941F2D}"/>
              </a:ext>
            </a:extLst>
          </p:cNvPr>
          <p:cNvSpPr>
            <a:spLocks noGrp="1"/>
          </p:cNvSpPr>
          <p:nvPr>
            <p:ph type="title"/>
          </p:nvPr>
        </p:nvSpPr>
        <p:spPr/>
        <p:txBody>
          <a:bodyPr/>
          <a:lstStyle/>
          <a:p>
            <a:r>
              <a:rPr lang="en-US" dirty="0"/>
              <a:t>Calculating BMI: </a:t>
            </a:r>
            <a:endParaRPr lang="en-IN" dirty="0"/>
          </a:p>
        </p:txBody>
      </p:sp>
      <p:sp>
        <p:nvSpPr>
          <p:cNvPr id="7" name="Content Placeholder 6">
            <a:extLst>
              <a:ext uri="{FF2B5EF4-FFF2-40B4-BE49-F238E27FC236}">
                <a16:creationId xmlns:a16="http://schemas.microsoft.com/office/drawing/2014/main" id="{A2B6B53F-2443-217F-2A14-B35CC7A590B1}"/>
              </a:ext>
            </a:extLst>
          </p:cNvPr>
          <p:cNvSpPr>
            <a:spLocks noGrp="1"/>
          </p:cNvSpPr>
          <p:nvPr>
            <p:ph idx="1"/>
          </p:nvPr>
        </p:nvSpPr>
        <p:spPr/>
        <p:txBody>
          <a:bodyPr/>
          <a:lstStyle/>
          <a:p>
            <a:r>
              <a:rPr lang="en-IN" dirty="0"/>
              <a:t>BMI = weight/height</a:t>
            </a:r>
            <a:r>
              <a:rPr lang="en-IN" baseline="30000" dirty="0"/>
              <a:t>2</a:t>
            </a:r>
          </a:p>
          <a:p>
            <a:r>
              <a:rPr lang="en-GB" dirty="0"/>
              <a:t>height	=[ 1.87, 1.87, 1.82, 1.91, 1.90, 1.85]</a:t>
            </a:r>
          </a:p>
          <a:p>
            <a:r>
              <a:rPr lang="en-GB" dirty="0"/>
              <a:t>weight	= [81.65, 97.52, 95.25, 92.98, 86.18, 88.45]</a:t>
            </a:r>
          </a:p>
          <a:p>
            <a:r>
              <a:rPr lang="en-GB" dirty="0" err="1"/>
              <a:t>bmi</a:t>
            </a:r>
            <a:r>
              <a:rPr lang="en-GB" dirty="0"/>
              <a:t> = []</a:t>
            </a:r>
          </a:p>
          <a:p>
            <a:r>
              <a:rPr lang="en-GB" dirty="0"/>
              <a:t>n = </a:t>
            </a:r>
            <a:r>
              <a:rPr lang="en-GB" dirty="0" err="1"/>
              <a:t>len</a:t>
            </a:r>
            <a:r>
              <a:rPr lang="en-GB" dirty="0"/>
              <a:t>(height)</a:t>
            </a:r>
          </a:p>
          <a:p>
            <a:r>
              <a:rPr lang="en-GB" dirty="0"/>
              <a:t>for </a:t>
            </a:r>
            <a:r>
              <a:rPr lang="en-GB" dirty="0" err="1"/>
              <a:t>i</a:t>
            </a:r>
            <a:r>
              <a:rPr lang="en-GB" dirty="0"/>
              <a:t> in range(0,n):</a:t>
            </a:r>
          </a:p>
          <a:p>
            <a:r>
              <a:rPr lang="en-GB" dirty="0" err="1"/>
              <a:t>bmi.append</a:t>
            </a:r>
            <a:r>
              <a:rPr lang="en-GB" dirty="0"/>
              <a:t>(weight[</a:t>
            </a:r>
            <a:r>
              <a:rPr lang="en-GB" dirty="0" err="1"/>
              <a:t>i</a:t>
            </a:r>
            <a:r>
              <a:rPr lang="en-GB" dirty="0"/>
              <a:t>] / (height[</a:t>
            </a:r>
            <a:r>
              <a:rPr lang="en-GB" dirty="0" err="1"/>
              <a:t>i</a:t>
            </a:r>
            <a:r>
              <a:rPr lang="en-GB" dirty="0"/>
              <a:t>] ** 2))</a:t>
            </a:r>
          </a:p>
          <a:p>
            <a:r>
              <a:rPr lang="en-IN" dirty="0"/>
              <a:t>print (</a:t>
            </a:r>
            <a:r>
              <a:rPr lang="en-IN" dirty="0" err="1"/>
              <a:t>bmi</a:t>
            </a:r>
            <a:r>
              <a:rPr lang="en-IN" dirty="0"/>
              <a:t>)</a:t>
            </a:r>
          </a:p>
          <a:p>
            <a:endParaRPr lang="en-IN" dirty="0"/>
          </a:p>
        </p:txBody>
      </p:sp>
      <p:pic>
        <p:nvPicPr>
          <p:cNvPr id="3" name="Picture 2">
            <a:extLst>
              <a:ext uri="{FF2B5EF4-FFF2-40B4-BE49-F238E27FC236}">
                <a16:creationId xmlns:a16="http://schemas.microsoft.com/office/drawing/2014/main" id="{B0E0F5F2-4B83-F8F7-2F05-BB0511920B24}"/>
              </a:ext>
            </a:extLst>
          </p:cNvPr>
          <p:cNvPicPr>
            <a:picLocks noChangeAspect="1"/>
          </p:cNvPicPr>
          <p:nvPr/>
        </p:nvPicPr>
        <p:blipFill>
          <a:blip r:embed="rId2"/>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22778000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BC4EC-A2DB-A340-75FD-D5B8E49C2777}"/>
              </a:ext>
            </a:extLst>
          </p:cNvPr>
          <p:cNvSpPr>
            <a:spLocks noGrp="1"/>
          </p:cNvSpPr>
          <p:nvPr>
            <p:ph type="title"/>
          </p:nvPr>
        </p:nvSpPr>
        <p:spPr/>
        <p:txBody>
          <a:bodyPr/>
          <a:lstStyle/>
          <a:p>
            <a:r>
              <a:rPr lang="en-US" dirty="0"/>
              <a:t>Mutability</a:t>
            </a:r>
            <a:endParaRPr lang="en-IN" dirty="0"/>
          </a:p>
        </p:txBody>
      </p:sp>
      <p:sp>
        <p:nvSpPr>
          <p:cNvPr id="3" name="Content Placeholder 2">
            <a:extLst>
              <a:ext uri="{FF2B5EF4-FFF2-40B4-BE49-F238E27FC236}">
                <a16:creationId xmlns:a16="http://schemas.microsoft.com/office/drawing/2014/main" id="{13A9838F-3F43-2C02-AC80-E517DCD92D95}"/>
              </a:ext>
            </a:extLst>
          </p:cNvPr>
          <p:cNvSpPr>
            <a:spLocks noGrp="1"/>
          </p:cNvSpPr>
          <p:nvPr>
            <p:ph idx="1"/>
          </p:nvPr>
        </p:nvSpPr>
        <p:spPr/>
        <p:txBody>
          <a:bodyPr/>
          <a:lstStyle/>
          <a:p>
            <a:r>
              <a:rPr lang="en-US" b="0" i="0" dirty="0">
                <a:solidFill>
                  <a:srgbClr val="202124"/>
                </a:solidFill>
                <a:effectLst/>
                <a:latin typeface="Google Sans"/>
              </a:rPr>
              <a:t>Mutable is when something is changeable.</a:t>
            </a:r>
          </a:p>
          <a:p>
            <a:r>
              <a:rPr lang="en-US" dirty="0">
                <a:solidFill>
                  <a:srgbClr val="040C28"/>
                </a:solidFill>
                <a:latin typeface="Google Sans"/>
              </a:rPr>
              <a:t>It’s the </a:t>
            </a:r>
            <a:r>
              <a:rPr lang="en-US" b="0" i="0" dirty="0">
                <a:solidFill>
                  <a:srgbClr val="040C28"/>
                </a:solidFill>
                <a:effectLst/>
                <a:latin typeface="Google Sans"/>
              </a:rPr>
              <a:t> ability of objects to change their values.</a:t>
            </a:r>
          </a:p>
          <a:p>
            <a:pPr algn="l" fontAlgn="base"/>
            <a:r>
              <a:rPr lang="en-US" dirty="0">
                <a:solidFill>
                  <a:srgbClr val="040C28"/>
                </a:solidFill>
                <a:latin typeface="Google Sans"/>
              </a:rPr>
              <a:t>Objects of built-in type that are mutable are:</a:t>
            </a:r>
          </a:p>
          <a:p>
            <a:pPr marL="457200" lvl="1" indent="0" fontAlgn="base">
              <a:buNone/>
            </a:pPr>
            <a:r>
              <a:rPr lang="en-US" dirty="0">
                <a:solidFill>
                  <a:srgbClr val="040C28"/>
                </a:solidFill>
                <a:latin typeface="Google Sans"/>
              </a:rPr>
              <a:t>Lists</a:t>
            </a:r>
          </a:p>
          <a:p>
            <a:pPr marL="457200" lvl="1" indent="0" fontAlgn="base">
              <a:buNone/>
            </a:pPr>
            <a:r>
              <a:rPr lang="en-US" dirty="0">
                <a:solidFill>
                  <a:srgbClr val="040C28"/>
                </a:solidFill>
                <a:latin typeface="Google Sans"/>
              </a:rPr>
              <a:t>Sets</a:t>
            </a:r>
          </a:p>
          <a:p>
            <a:pPr marL="457200" lvl="1" indent="0" fontAlgn="base">
              <a:buNone/>
            </a:pPr>
            <a:r>
              <a:rPr lang="en-US" dirty="0">
                <a:solidFill>
                  <a:srgbClr val="040C28"/>
                </a:solidFill>
                <a:latin typeface="Google Sans"/>
              </a:rPr>
              <a:t>Dictionaries</a:t>
            </a:r>
          </a:p>
          <a:p>
            <a:pPr marL="457200" lvl="1" indent="0" fontAlgn="base">
              <a:buNone/>
            </a:pPr>
            <a:r>
              <a:rPr lang="en-US" dirty="0">
                <a:solidFill>
                  <a:srgbClr val="040C28"/>
                </a:solidFill>
                <a:latin typeface="Google Sans"/>
              </a:rPr>
              <a:t>User-Defined Classes (It purely depends upon the user to define the characteristics) </a:t>
            </a:r>
          </a:p>
          <a:p>
            <a:endParaRPr lang="en-IN" dirty="0"/>
          </a:p>
        </p:txBody>
      </p:sp>
      <p:pic>
        <p:nvPicPr>
          <p:cNvPr id="4" name="Picture 3">
            <a:extLst>
              <a:ext uri="{FF2B5EF4-FFF2-40B4-BE49-F238E27FC236}">
                <a16:creationId xmlns:a16="http://schemas.microsoft.com/office/drawing/2014/main" id="{9E11AB2B-C6FA-585B-7FE5-55583782DBA1}"/>
              </a:ext>
            </a:extLst>
          </p:cNvPr>
          <p:cNvPicPr>
            <a:picLocks noChangeAspect="1"/>
          </p:cNvPicPr>
          <p:nvPr/>
        </p:nvPicPr>
        <p:blipFill>
          <a:blip r:embed="rId2"/>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9456303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BC4EC-A2DB-A340-75FD-D5B8E49C2777}"/>
              </a:ext>
            </a:extLst>
          </p:cNvPr>
          <p:cNvSpPr>
            <a:spLocks noGrp="1"/>
          </p:cNvSpPr>
          <p:nvPr>
            <p:ph type="title"/>
          </p:nvPr>
        </p:nvSpPr>
        <p:spPr/>
        <p:txBody>
          <a:bodyPr/>
          <a:lstStyle/>
          <a:p>
            <a:r>
              <a:rPr lang="en-US" dirty="0"/>
              <a:t>Mutability Examples:</a:t>
            </a:r>
            <a:endParaRPr lang="en-IN" dirty="0"/>
          </a:p>
        </p:txBody>
      </p:sp>
      <p:sp>
        <p:nvSpPr>
          <p:cNvPr id="3" name="Content Placeholder 2">
            <a:extLst>
              <a:ext uri="{FF2B5EF4-FFF2-40B4-BE49-F238E27FC236}">
                <a16:creationId xmlns:a16="http://schemas.microsoft.com/office/drawing/2014/main" id="{13A9838F-3F43-2C02-AC80-E517DCD92D95}"/>
              </a:ext>
            </a:extLst>
          </p:cNvPr>
          <p:cNvSpPr>
            <a:spLocks noGrp="1"/>
          </p:cNvSpPr>
          <p:nvPr>
            <p:ph idx="1"/>
          </p:nvPr>
        </p:nvSpPr>
        <p:spPr>
          <a:xfrm>
            <a:off x="457200" y="1038225"/>
            <a:ext cx="10391775" cy="4829175"/>
          </a:xfrm>
        </p:spPr>
        <p:txBody>
          <a:bodyPr/>
          <a:lstStyle/>
          <a:p>
            <a:r>
              <a:rPr lang="en-US" dirty="0"/>
              <a:t>Real time example for mutability is </a:t>
            </a:r>
            <a:r>
              <a:rPr lang="en-IN" b="0" i="0" dirty="0">
                <a:solidFill>
                  <a:srgbClr val="373D4B"/>
                </a:solidFill>
                <a:effectLst/>
                <a:latin typeface="Lato" panose="020F0502020204030203" pitchFamily="34" charset="0"/>
              </a:rPr>
              <a:t>grocery list.</a:t>
            </a:r>
          </a:p>
          <a:p>
            <a:r>
              <a:rPr lang="en-IN" dirty="0"/>
              <a:t>The below figure </a:t>
            </a:r>
            <a:r>
              <a:rPr lang="en-US" b="0" i="0" dirty="0">
                <a:solidFill>
                  <a:srgbClr val="373D4B"/>
                </a:solidFill>
                <a:effectLst/>
                <a:latin typeface="Lato" panose="020F0502020204030203" pitchFamily="34" charset="0"/>
              </a:rPr>
              <a:t>shows </a:t>
            </a:r>
            <a:r>
              <a:rPr lang="en-US" dirty="0"/>
              <a:t>what happens in memory when you bind variables to mutable objects. </a:t>
            </a:r>
          </a:p>
          <a:p>
            <a:r>
              <a:rPr lang="en-US" dirty="0"/>
              <a:t>When you modify the object, you keep the same variable binding and the object at the same memory location’s directly modified.</a:t>
            </a:r>
            <a:endParaRPr lang="en-IN" dirty="0"/>
          </a:p>
          <a:p>
            <a:endParaRPr lang="en-IN" dirty="0"/>
          </a:p>
        </p:txBody>
      </p:sp>
      <p:pic>
        <p:nvPicPr>
          <p:cNvPr id="5" name="Picture 4">
            <a:extLst>
              <a:ext uri="{FF2B5EF4-FFF2-40B4-BE49-F238E27FC236}">
                <a16:creationId xmlns:a16="http://schemas.microsoft.com/office/drawing/2014/main" id="{F9103D90-DDE6-718F-2E1E-C59850BC6786}"/>
              </a:ext>
            </a:extLst>
          </p:cNvPr>
          <p:cNvPicPr>
            <a:picLocks noChangeAspect="1"/>
          </p:cNvPicPr>
          <p:nvPr/>
        </p:nvPicPr>
        <p:blipFill>
          <a:blip r:embed="rId2"/>
          <a:stretch>
            <a:fillRect/>
          </a:stretch>
        </p:blipFill>
        <p:spPr>
          <a:xfrm>
            <a:off x="2629658" y="3198168"/>
            <a:ext cx="5778797" cy="1473276"/>
          </a:xfrm>
          <a:prstGeom prst="rect">
            <a:avLst/>
          </a:prstGeom>
        </p:spPr>
      </p:pic>
      <p:pic>
        <p:nvPicPr>
          <p:cNvPr id="4" name="Picture 3">
            <a:extLst>
              <a:ext uri="{FF2B5EF4-FFF2-40B4-BE49-F238E27FC236}">
                <a16:creationId xmlns:a16="http://schemas.microsoft.com/office/drawing/2014/main" id="{C4410965-06AD-CCE6-CB22-3DCA6CD3DFA1}"/>
              </a:ext>
            </a:extLst>
          </p:cNvPr>
          <p:cNvPicPr>
            <a:picLocks noChangeAspect="1"/>
          </p:cNvPicPr>
          <p:nvPr/>
        </p:nvPicPr>
        <p:blipFill>
          <a:blip r:embed="rId3"/>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24349234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BC4EC-A2DB-A340-75FD-D5B8E49C2777}"/>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13A9838F-3F43-2C02-AC80-E517DCD92D95}"/>
              </a:ext>
            </a:extLst>
          </p:cNvPr>
          <p:cNvSpPr>
            <a:spLocks noGrp="1"/>
          </p:cNvSpPr>
          <p:nvPr>
            <p:ph idx="1"/>
          </p:nvPr>
        </p:nvSpPr>
        <p:spPr>
          <a:xfrm>
            <a:off x="457200" y="1038225"/>
            <a:ext cx="10391775" cy="4829175"/>
          </a:xfrm>
        </p:spPr>
        <p:txBody>
          <a:bodyPr/>
          <a:lstStyle/>
          <a:p>
            <a:r>
              <a:rPr lang="en-US" b="0" i="0" dirty="0">
                <a:solidFill>
                  <a:srgbClr val="202124"/>
                </a:solidFill>
                <a:effectLst/>
                <a:latin typeface="Google Sans"/>
              </a:rPr>
              <a:t>Python program accesses data values through references</a:t>
            </a:r>
          </a:p>
          <a:p>
            <a:r>
              <a:rPr lang="en-US" b="0" i="0" dirty="0">
                <a:solidFill>
                  <a:srgbClr val="040C28"/>
                </a:solidFill>
                <a:effectLst/>
                <a:latin typeface="Google Sans"/>
              </a:rPr>
              <a:t>A reference is a name that refers to the specific location in memory of a value (object).</a:t>
            </a:r>
          </a:p>
          <a:p>
            <a:r>
              <a:rPr lang="en-US" b="0" i="0" dirty="0">
                <a:solidFill>
                  <a:srgbClr val="202124"/>
                </a:solidFill>
                <a:effectLst/>
                <a:latin typeface="Google Sans"/>
              </a:rPr>
              <a:t>References take the form of variables, attributes, and items.</a:t>
            </a:r>
            <a:endParaRPr lang="en-US" dirty="0">
              <a:solidFill>
                <a:srgbClr val="040C28"/>
              </a:solidFill>
              <a:latin typeface="Google Sans"/>
            </a:endParaRPr>
          </a:p>
          <a:p>
            <a:r>
              <a:rPr lang="en-US" b="0" i="0" dirty="0">
                <a:solidFill>
                  <a:srgbClr val="4D5156"/>
                </a:solidFill>
                <a:effectLst/>
                <a:latin typeface="Google Sans"/>
              </a:rPr>
              <a:t>A reference variable is </a:t>
            </a:r>
            <a:r>
              <a:rPr lang="en-US" b="0" i="0" dirty="0">
                <a:solidFill>
                  <a:srgbClr val="040C28"/>
                </a:solidFill>
                <a:effectLst/>
                <a:latin typeface="Google Sans"/>
              </a:rPr>
              <a:t>a variable that points to an object of a given class, letting you access the value of an object</a:t>
            </a:r>
            <a:r>
              <a:rPr lang="en-US" b="0" i="0" dirty="0">
                <a:solidFill>
                  <a:srgbClr val="4D5156"/>
                </a:solidFill>
                <a:effectLst/>
                <a:latin typeface="Google Sans"/>
              </a:rPr>
              <a:t>. </a:t>
            </a:r>
            <a:endParaRPr lang="en-US" dirty="0">
              <a:solidFill>
                <a:srgbClr val="4D5156"/>
              </a:solidFill>
              <a:latin typeface="Google Sans"/>
            </a:endParaRPr>
          </a:p>
          <a:p>
            <a:r>
              <a:rPr lang="en-US" dirty="0">
                <a:solidFill>
                  <a:srgbClr val="4D5156"/>
                </a:solidFill>
                <a:latin typeface="Google Sans"/>
              </a:rPr>
              <a:t>. A</a:t>
            </a:r>
            <a:r>
              <a:rPr lang="en-US" b="0" i="0" dirty="0">
                <a:solidFill>
                  <a:srgbClr val="4D5156"/>
                </a:solidFill>
                <a:effectLst/>
                <a:latin typeface="Google Sans"/>
              </a:rPr>
              <a:t>ttributes are </a:t>
            </a:r>
            <a:r>
              <a:rPr lang="en-US" b="0" i="0" dirty="0">
                <a:solidFill>
                  <a:srgbClr val="040C28"/>
                </a:solidFill>
                <a:effectLst/>
                <a:latin typeface="Google Sans"/>
              </a:rPr>
              <a:t>variables of a class that are shared between all of its instances.</a:t>
            </a:r>
          </a:p>
          <a:p>
            <a:endParaRPr lang="en-IN" dirty="0"/>
          </a:p>
        </p:txBody>
      </p:sp>
      <p:pic>
        <p:nvPicPr>
          <p:cNvPr id="4" name="Picture 3">
            <a:extLst>
              <a:ext uri="{FF2B5EF4-FFF2-40B4-BE49-F238E27FC236}">
                <a16:creationId xmlns:a16="http://schemas.microsoft.com/office/drawing/2014/main" id="{F33334E1-BF5E-1D64-7B68-B0E902CEBC15}"/>
              </a:ext>
            </a:extLst>
          </p:cNvPr>
          <p:cNvPicPr>
            <a:picLocks noChangeAspect="1"/>
          </p:cNvPicPr>
          <p:nvPr/>
        </p:nvPicPr>
        <p:blipFill>
          <a:blip r:embed="rId2"/>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5177621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E9A52-1C88-462F-BEC2-E935B9321B05}"/>
              </a:ext>
            </a:extLst>
          </p:cNvPr>
          <p:cNvSpPr>
            <a:spLocks noGrp="1"/>
          </p:cNvSpPr>
          <p:nvPr>
            <p:ph type="title"/>
          </p:nvPr>
        </p:nvSpPr>
        <p:spPr/>
        <p:txBody>
          <a:bodyPr/>
          <a:lstStyle/>
          <a:p>
            <a:r>
              <a:rPr lang="en-US" dirty="0"/>
              <a:t> All Function:</a:t>
            </a:r>
            <a:endParaRPr lang="en-IN" dirty="0"/>
          </a:p>
        </p:txBody>
      </p:sp>
      <p:sp>
        <p:nvSpPr>
          <p:cNvPr id="4" name="Content Placeholder 3">
            <a:extLst>
              <a:ext uri="{FF2B5EF4-FFF2-40B4-BE49-F238E27FC236}">
                <a16:creationId xmlns:a16="http://schemas.microsoft.com/office/drawing/2014/main" id="{F2A08404-8F16-50D8-F3E9-B7D5A078F279}"/>
              </a:ext>
            </a:extLst>
          </p:cNvPr>
          <p:cNvSpPr>
            <a:spLocks noGrp="1"/>
          </p:cNvSpPr>
          <p:nvPr>
            <p:ph idx="1"/>
          </p:nvPr>
        </p:nvSpPr>
        <p:spPr/>
        <p:txBody>
          <a:bodyPr/>
          <a:lstStyle/>
          <a:p>
            <a:r>
              <a:rPr lang="en-US" dirty="0"/>
              <a:t>The all() function returns True if all elements of the  supplied </a:t>
            </a:r>
            <a:r>
              <a:rPr lang="en-US" dirty="0" err="1"/>
              <a:t>iterable</a:t>
            </a:r>
            <a:r>
              <a:rPr lang="en-US" dirty="0"/>
              <a:t> are true or if there are no elements.</a:t>
            </a:r>
          </a:p>
          <a:p>
            <a:r>
              <a:rPr lang="en-US" dirty="0"/>
              <a:t>So, if all elements in a list, tuple, or set match Python's  definition of being true, then all() returns True.</a:t>
            </a:r>
          </a:p>
          <a:p>
            <a:endParaRPr lang="en-IN" dirty="0"/>
          </a:p>
        </p:txBody>
      </p:sp>
      <p:pic>
        <p:nvPicPr>
          <p:cNvPr id="3" name="Picture 2">
            <a:extLst>
              <a:ext uri="{FF2B5EF4-FFF2-40B4-BE49-F238E27FC236}">
                <a16:creationId xmlns:a16="http://schemas.microsoft.com/office/drawing/2014/main" id="{02A8F586-C3F3-98BC-C738-F8606DB6BF48}"/>
              </a:ext>
            </a:extLst>
          </p:cNvPr>
          <p:cNvPicPr>
            <a:picLocks noChangeAspect="1"/>
          </p:cNvPicPr>
          <p:nvPr/>
        </p:nvPicPr>
        <p:blipFill>
          <a:blip r:embed="rId2"/>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27430834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F4D20-CE9F-4867-ACFC-2CE8A3FE19E1}"/>
              </a:ext>
            </a:extLst>
          </p:cNvPr>
          <p:cNvSpPr>
            <a:spLocks noGrp="1"/>
          </p:cNvSpPr>
          <p:nvPr>
            <p:ph type="title"/>
          </p:nvPr>
        </p:nvSpPr>
        <p:spPr/>
        <p:txBody>
          <a:bodyPr/>
          <a:lstStyle/>
          <a:p>
            <a:r>
              <a:rPr lang="en-US" dirty="0"/>
              <a:t> Any Function:</a:t>
            </a:r>
            <a:endParaRPr lang="en-IN" dirty="0"/>
          </a:p>
        </p:txBody>
      </p:sp>
      <p:sp>
        <p:nvSpPr>
          <p:cNvPr id="4" name="Content Placeholder 3">
            <a:extLst>
              <a:ext uri="{FF2B5EF4-FFF2-40B4-BE49-F238E27FC236}">
                <a16:creationId xmlns:a16="http://schemas.microsoft.com/office/drawing/2014/main" id="{203CA905-CAAA-50B5-3D5F-A6972C3A0EBD}"/>
              </a:ext>
            </a:extLst>
          </p:cNvPr>
          <p:cNvSpPr>
            <a:spLocks noGrp="1"/>
          </p:cNvSpPr>
          <p:nvPr>
            <p:ph idx="1"/>
          </p:nvPr>
        </p:nvSpPr>
        <p:spPr/>
        <p:txBody>
          <a:bodyPr/>
          <a:lstStyle/>
          <a:p>
            <a:r>
              <a:rPr lang="en-GB" dirty="0"/>
              <a:t>The any() function is the converse of the all() function. any() returns True if any element of the </a:t>
            </a:r>
            <a:r>
              <a:rPr lang="en-GB" dirty="0" err="1"/>
              <a:t>iterable</a:t>
            </a:r>
            <a:r>
              <a:rPr lang="en-GB" dirty="0"/>
              <a:t> evaluates true.</a:t>
            </a:r>
          </a:p>
          <a:p>
            <a:r>
              <a:rPr lang="en-GB" dirty="0"/>
              <a:t>If the </a:t>
            </a:r>
            <a:r>
              <a:rPr lang="en-GB" dirty="0" err="1"/>
              <a:t>iterable</a:t>
            </a:r>
            <a:r>
              <a:rPr lang="en-GB" dirty="0"/>
              <a:t> is empty, the function returns False.</a:t>
            </a:r>
          </a:p>
          <a:p>
            <a:endParaRPr lang="en-IN" dirty="0"/>
          </a:p>
        </p:txBody>
      </p:sp>
      <p:pic>
        <p:nvPicPr>
          <p:cNvPr id="3" name="Picture 2">
            <a:extLst>
              <a:ext uri="{FF2B5EF4-FFF2-40B4-BE49-F238E27FC236}">
                <a16:creationId xmlns:a16="http://schemas.microsoft.com/office/drawing/2014/main" id="{F2585003-737F-D1F8-69E1-4297CA7CCEE3}"/>
              </a:ext>
            </a:extLst>
          </p:cNvPr>
          <p:cNvPicPr>
            <a:picLocks noChangeAspect="1"/>
          </p:cNvPicPr>
          <p:nvPr/>
        </p:nvPicPr>
        <p:blipFill>
          <a:blip r:embed="rId2"/>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509002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B73BD-0AA0-4B99-9E8E-8093F2718530}"/>
              </a:ext>
            </a:extLst>
          </p:cNvPr>
          <p:cNvSpPr>
            <a:spLocks noGrp="1"/>
          </p:cNvSpPr>
          <p:nvPr>
            <p:ph type="title"/>
          </p:nvPr>
        </p:nvSpPr>
        <p:spPr/>
        <p:txBody>
          <a:bodyPr/>
          <a:lstStyle/>
          <a:p>
            <a:r>
              <a:rPr lang="en-US" dirty="0"/>
              <a:t>Creating List:</a:t>
            </a:r>
            <a:endParaRPr lang="en-IN" dirty="0"/>
          </a:p>
        </p:txBody>
      </p:sp>
      <p:pic>
        <p:nvPicPr>
          <p:cNvPr id="3" name="Picture 2">
            <a:extLst>
              <a:ext uri="{FF2B5EF4-FFF2-40B4-BE49-F238E27FC236}">
                <a16:creationId xmlns:a16="http://schemas.microsoft.com/office/drawing/2014/main" id="{06B292D3-6940-40F1-AB80-63AA677BD2C1}"/>
              </a:ext>
            </a:extLst>
          </p:cNvPr>
          <p:cNvPicPr>
            <a:picLocks noChangeAspect="1"/>
          </p:cNvPicPr>
          <p:nvPr/>
        </p:nvPicPr>
        <p:blipFill>
          <a:blip r:embed="rId2"/>
          <a:stretch>
            <a:fillRect/>
          </a:stretch>
        </p:blipFill>
        <p:spPr>
          <a:xfrm>
            <a:off x="581831" y="1567083"/>
            <a:ext cx="10142511" cy="3380837"/>
          </a:xfrm>
          <a:prstGeom prst="rect">
            <a:avLst/>
          </a:prstGeom>
        </p:spPr>
      </p:pic>
      <p:pic>
        <p:nvPicPr>
          <p:cNvPr id="4" name="Picture 3">
            <a:extLst>
              <a:ext uri="{FF2B5EF4-FFF2-40B4-BE49-F238E27FC236}">
                <a16:creationId xmlns:a16="http://schemas.microsoft.com/office/drawing/2014/main" id="{004E0FC7-EA6A-B995-FD79-140195CBFD31}"/>
              </a:ext>
            </a:extLst>
          </p:cNvPr>
          <p:cNvPicPr>
            <a:picLocks noChangeAspect="1"/>
          </p:cNvPicPr>
          <p:nvPr/>
        </p:nvPicPr>
        <p:blipFill>
          <a:blip r:embed="rId3"/>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26708344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86499-2ED6-48EF-ABE9-647AC21A4D5D}"/>
              </a:ext>
            </a:extLst>
          </p:cNvPr>
          <p:cNvSpPr>
            <a:spLocks noGrp="1"/>
          </p:cNvSpPr>
          <p:nvPr>
            <p:ph type="title"/>
          </p:nvPr>
        </p:nvSpPr>
        <p:spPr/>
        <p:txBody>
          <a:bodyPr/>
          <a:lstStyle/>
          <a:p>
            <a:r>
              <a:rPr lang="en-US" dirty="0"/>
              <a:t>Zip Function</a:t>
            </a:r>
            <a:endParaRPr lang="en-IN" dirty="0"/>
          </a:p>
        </p:txBody>
      </p:sp>
      <p:sp>
        <p:nvSpPr>
          <p:cNvPr id="6" name="Content Placeholder 5">
            <a:extLst>
              <a:ext uri="{FF2B5EF4-FFF2-40B4-BE49-F238E27FC236}">
                <a16:creationId xmlns:a16="http://schemas.microsoft.com/office/drawing/2014/main" id="{772444B3-0978-B792-D41B-B19E4A8D12CF}"/>
              </a:ext>
            </a:extLst>
          </p:cNvPr>
          <p:cNvSpPr>
            <a:spLocks noGrp="1"/>
          </p:cNvSpPr>
          <p:nvPr>
            <p:ph idx="1"/>
          </p:nvPr>
        </p:nvSpPr>
        <p:spPr/>
        <p:txBody>
          <a:bodyPr/>
          <a:lstStyle/>
          <a:p>
            <a:r>
              <a:rPr lang="en-US" dirty="0"/>
              <a:t>The zip() function take </a:t>
            </a:r>
            <a:r>
              <a:rPr lang="en-US" dirty="0" err="1"/>
              <a:t>iterables</a:t>
            </a:r>
            <a:r>
              <a:rPr lang="en-US" dirty="0"/>
              <a:t>, makes iterator that aggregates elements  based on the </a:t>
            </a:r>
            <a:r>
              <a:rPr lang="en-US" dirty="0" err="1"/>
              <a:t>iterables</a:t>
            </a:r>
            <a:r>
              <a:rPr lang="en-US" dirty="0"/>
              <a:t> passed, and returns an iterator of tuples.</a:t>
            </a:r>
          </a:p>
          <a:p>
            <a:endParaRPr lang="en-IN" dirty="0"/>
          </a:p>
        </p:txBody>
      </p:sp>
      <p:sp>
        <p:nvSpPr>
          <p:cNvPr id="4" name="object 4">
            <a:extLst>
              <a:ext uri="{FF2B5EF4-FFF2-40B4-BE49-F238E27FC236}">
                <a16:creationId xmlns:a16="http://schemas.microsoft.com/office/drawing/2014/main" id="{9E502E93-FC64-4DDE-ACB5-CA8C1D7CDE6C}"/>
              </a:ext>
            </a:extLst>
          </p:cNvPr>
          <p:cNvSpPr/>
          <p:nvPr/>
        </p:nvSpPr>
        <p:spPr>
          <a:xfrm>
            <a:off x="811846" y="1644650"/>
            <a:ext cx="8627311" cy="2867025"/>
          </a:xfrm>
          <a:prstGeom prst="rect">
            <a:avLst/>
          </a:prstGeom>
          <a:blipFill>
            <a:blip r:embed="rId2" cstate="print"/>
            <a:stretch>
              <a:fillRect/>
            </a:stretch>
          </a:blipFill>
        </p:spPr>
        <p:txBody>
          <a:bodyPr wrap="square" lIns="0" tIns="0" rIns="0" bIns="0" rtlCol="0"/>
          <a:lstStyle/>
          <a:p>
            <a:endParaRPr/>
          </a:p>
        </p:txBody>
      </p:sp>
      <p:sp>
        <p:nvSpPr>
          <p:cNvPr id="5" name="object 5">
            <a:extLst>
              <a:ext uri="{FF2B5EF4-FFF2-40B4-BE49-F238E27FC236}">
                <a16:creationId xmlns:a16="http://schemas.microsoft.com/office/drawing/2014/main" id="{F8316166-AF33-44E6-965F-3DB52CE18E7C}"/>
              </a:ext>
            </a:extLst>
          </p:cNvPr>
          <p:cNvSpPr/>
          <p:nvPr/>
        </p:nvSpPr>
        <p:spPr>
          <a:xfrm>
            <a:off x="1241946" y="4530090"/>
            <a:ext cx="3883555" cy="885825"/>
          </a:xfrm>
          <a:prstGeom prst="rect">
            <a:avLst/>
          </a:prstGeom>
          <a:blipFill>
            <a:blip r:embed="rId3" cstate="print"/>
            <a:stretch>
              <a:fillRect/>
            </a:stretch>
          </a:blipFill>
        </p:spPr>
        <p:txBody>
          <a:bodyPr wrap="square" lIns="0" tIns="0" rIns="0" bIns="0" rtlCol="0"/>
          <a:lstStyle/>
          <a:p>
            <a:endParaRPr dirty="0"/>
          </a:p>
        </p:txBody>
      </p:sp>
      <p:pic>
        <p:nvPicPr>
          <p:cNvPr id="3" name="Picture 2">
            <a:extLst>
              <a:ext uri="{FF2B5EF4-FFF2-40B4-BE49-F238E27FC236}">
                <a16:creationId xmlns:a16="http://schemas.microsoft.com/office/drawing/2014/main" id="{FA0ECA27-9C69-0149-36D7-882D972C0F17}"/>
              </a:ext>
            </a:extLst>
          </p:cNvPr>
          <p:cNvPicPr>
            <a:picLocks noChangeAspect="1"/>
          </p:cNvPicPr>
          <p:nvPr/>
        </p:nvPicPr>
        <p:blipFill>
          <a:blip r:embed="rId4"/>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10099584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86499-2ED6-48EF-ABE9-647AC21A4D5D}"/>
              </a:ext>
            </a:extLst>
          </p:cNvPr>
          <p:cNvSpPr>
            <a:spLocks noGrp="1"/>
          </p:cNvSpPr>
          <p:nvPr>
            <p:ph type="title"/>
          </p:nvPr>
        </p:nvSpPr>
        <p:spPr/>
        <p:txBody>
          <a:bodyPr/>
          <a:lstStyle/>
          <a:p>
            <a:r>
              <a:rPr lang="en-US" dirty="0"/>
              <a:t>Common errors:</a:t>
            </a:r>
            <a:endParaRPr lang="en-IN" dirty="0"/>
          </a:p>
        </p:txBody>
      </p:sp>
      <p:sp>
        <p:nvSpPr>
          <p:cNvPr id="6" name="Content Placeholder 5">
            <a:extLst>
              <a:ext uri="{FF2B5EF4-FFF2-40B4-BE49-F238E27FC236}">
                <a16:creationId xmlns:a16="http://schemas.microsoft.com/office/drawing/2014/main" id="{772444B3-0978-B792-D41B-B19E4A8D12CF}"/>
              </a:ext>
            </a:extLst>
          </p:cNvPr>
          <p:cNvSpPr>
            <a:spLocks noGrp="1"/>
          </p:cNvSpPr>
          <p:nvPr>
            <p:ph idx="1"/>
          </p:nvPr>
        </p:nvSpPr>
        <p:spPr/>
        <p:txBody>
          <a:bodyPr/>
          <a:lstStyle/>
          <a:p>
            <a:r>
              <a:rPr lang="en-US" b="0" i="0" dirty="0">
                <a:solidFill>
                  <a:srgbClr val="222222"/>
                </a:solidFill>
                <a:effectLst/>
                <a:latin typeface="Heebo" panose="020B0604020202020204" pitchFamily="2" charset="-79"/>
                <a:cs typeface="Heebo" panose="020B0604020202020204" pitchFamily="2" charset="-79"/>
              </a:rPr>
              <a:t>Wrong Function Definition and Function Call Order</a:t>
            </a:r>
          </a:p>
          <a:p>
            <a:pPr marL="0" indent="0">
              <a:buNone/>
            </a:pPr>
            <a:r>
              <a:rPr lang="en-US" b="1" dirty="0">
                <a:solidFill>
                  <a:srgbClr val="222222"/>
                </a:solidFill>
                <a:latin typeface="Heebo" panose="020B0604020202020204" pitchFamily="2" charset="-79"/>
                <a:cs typeface="Heebo" panose="020B0604020202020204" pitchFamily="2" charset="-79"/>
              </a:rPr>
              <a:t>Example:</a:t>
            </a:r>
          </a:p>
          <a:p>
            <a:pPr marL="0" indent="0">
              <a:buNone/>
            </a:pPr>
            <a:r>
              <a:rPr lang="en-US" b="0" i="0" dirty="0">
                <a:solidFill>
                  <a:srgbClr val="222222"/>
                </a:solidFill>
                <a:effectLst/>
                <a:latin typeface="Heebo" panose="020B0604020202020204" pitchFamily="2" charset="-79"/>
                <a:cs typeface="Heebo" panose="020B0604020202020204" pitchFamily="2" charset="-79"/>
              </a:rPr>
              <a:t>Calling the function even before you define your function. The function definition runs first and creates the function in python programming before you can call it. If you call the function earlier than python will throw an error.</a:t>
            </a:r>
          </a:p>
          <a:p>
            <a:pPr marL="0" indent="0">
              <a:buNone/>
            </a:pPr>
            <a:endParaRPr lang="en-US" dirty="0">
              <a:solidFill>
                <a:srgbClr val="222222"/>
              </a:solidFill>
              <a:latin typeface="Heebo" panose="020B0604020202020204" pitchFamily="2" charset="-79"/>
              <a:cs typeface="Heebo" panose="020B0604020202020204" pitchFamily="2" charset="-79"/>
            </a:endParaRPr>
          </a:p>
          <a:p>
            <a:pPr marL="0" indent="0">
              <a:buNone/>
            </a:pPr>
            <a:endParaRPr lang="en-US" b="0" i="0" dirty="0">
              <a:solidFill>
                <a:srgbClr val="222222"/>
              </a:solidFill>
              <a:effectLst/>
              <a:latin typeface="Heebo" panose="020B0604020202020204" pitchFamily="2" charset="-79"/>
              <a:cs typeface="Heebo" panose="020B0604020202020204" pitchFamily="2" charset="-79"/>
            </a:endParaRPr>
          </a:p>
          <a:p>
            <a:pPr marL="0" indent="0">
              <a:buNone/>
            </a:pPr>
            <a:endParaRPr lang="en-US" dirty="0"/>
          </a:p>
          <a:p>
            <a:endParaRPr lang="en-IN" dirty="0"/>
          </a:p>
        </p:txBody>
      </p:sp>
      <p:pic>
        <p:nvPicPr>
          <p:cNvPr id="11" name="Picture 10">
            <a:extLst>
              <a:ext uri="{FF2B5EF4-FFF2-40B4-BE49-F238E27FC236}">
                <a16:creationId xmlns:a16="http://schemas.microsoft.com/office/drawing/2014/main" id="{77A6C987-480E-0ED8-7F64-6BFB674E71E0}"/>
              </a:ext>
            </a:extLst>
          </p:cNvPr>
          <p:cNvPicPr>
            <a:picLocks noChangeAspect="1"/>
          </p:cNvPicPr>
          <p:nvPr/>
        </p:nvPicPr>
        <p:blipFill>
          <a:blip r:embed="rId2"/>
          <a:stretch>
            <a:fillRect/>
          </a:stretch>
        </p:blipFill>
        <p:spPr>
          <a:xfrm>
            <a:off x="1959429" y="2873196"/>
            <a:ext cx="6959291" cy="1111607"/>
          </a:xfrm>
          <a:prstGeom prst="rect">
            <a:avLst/>
          </a:prstGeom>
        </p:spPr>
      </p:pic>
      <p:pic>
        <p:nvPicPr>
          <p:cNvPr id="3" name="Picture 2">
            <a:extLst>
              <a:ext uri="{FF2B5EF4-FFF2-40B4-BE49-F238E27FC236}">
                <a16:creationId xmlns:a16="http://schemas.microsoft.com/office/drawing/2014/main" id="{F6D01148-356E-C563-757F-87793BEC3FB6}"/>
              </a:ext>
            </a:extLst>
          </p:cNvPr>
          <p:cNvPicPr>
            <a:picLocks noChangeAspect="1"/>
          </p:cNvPicPr>
          <p:nvPr/>
        </p:nvPicPr>
        <p:blipFill>
          <a:blip r:embed="rId3"/>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42271339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86499-2ED6-48EF-ABE9-647AC21A4D5D}"/>
              </a:ext>
            </a:extLst>
          </p:cNvPr>
          <p:cNvSpPr>
            <a:spLocks noGrp="1"/>
          </p:cNvSpPr>
          <p:nvPr>
            <p:ph type="title"/>
          </p:nvPr>
        </p:nvSpPr>
        <p:spPr/>
        <p:txBody>
          <a:bodyPr/>
          <a:lstStyle/>
          <a:p>
            <a:r>
              <a:rPr lang="en-US" dirty="0"/>
              <a:t>Common errors:</a:t>
            </a:r>
            <a:endParaRPr lang="en-IN" dirty="0"/>
          </a:p>
        </p:txBody>
      </p:sp>
      <p:sp>
        <p:nvSpPr>
          <p:cNvPr id="6" name="Content Placeholder 5">
            <a:extLst>
              <a:ext uri="{FF2B5EF4-FFF2-40B4-BE49-F238E27FC236}">
                <a16:creationId xmlns:a16="http://schemas.microsoft.com/office/drawing/2014/main" id="{772444B3-0978-B792-D41B-B19E4A8D12CF}"/>
              </a:ext>
            </a:extLst>
          </p:cNvPr>
          <p:cNvSpPr>
            <a:spLocks noGrp="1"/>
          </p:cNvSpPr>
          <p:nvPr>
            <p:ph idx="1"/>
          </p:nvPr>
        </p:nvSpPr>
        <p:spPr/>
        <p:txBody>
          <a:bodyPr/>
          <a:lstStyle/>
          <a:p>
            <a:pPr algn="l"/>
            <a:r>
              <a:rPr lang="en-IN" b="0" i="0" dirty="0">
                <a:solidFill>
                  <a:srgbClr val="222222"/>
                </a:solidFill>
                <a:effectLst/>
                <a:latin typeface="Heebo" pitchFamily="2" charset="-79"/>
                <a:cs typeface="Heebo" pitchFamily="2" charset="-79"/>
              </a:rPr>
              <a:t>Parameter Mismatch Error</a:t>
            </a:r>
          </a:p>
          <a:p>
            <a:pPr marL="0" indent="0">
              <a:buNone/>
            </a:pPr>
            <a:r>
              <a:rPr lang="en-US" b="1" dirty="0">
                <a:solidFill>
                  <a:srgbClr val="222222"/>
                </a:solidFill>
                <a:latin typeface="Heebo" panose="020B0604020202020204" pitchFamily="2" charset="-79"/>
                <a:cs typeface="Heebo" panose="020B0604020202020204" pitchFamily="2" charset="-79"/>
              </a:rPr>
              <a:t>Example:</a:t>
            </a:r>
          </a:p>
          <a:p>
            <a:pPr marL="0" indent="0">
              <a:buNone/>
            </a:pPr>
            <a:r>
              <a:rPr lang="en-US" b="0" i="0" dirty="0">
                <a:solidFill>
                  <a:srgbClr val="222222"/>
                </a:solidFill>
                <a:effectLst/>
                <a:latin typeface="Heebo" pitchFamily="2" charset="-79"/>
                <a:cs typeface="Heebo" pitchFamily="2" charset="-79"/>
              </a:rPr>
              <a:t>when you call the function with either wrong parameter type or less number of parameters, python will throw an error in each case.</a:t>
            </a:r>
            <a:endParaRPr lang="en-US" dirty="0">
              <a:solidFill>
                <a:srgbClr val="222222"/>
              </a:solidFill>
              <a:latin typeface="Heebo" panose="020B0604020202020204" pitchFamily="2" charset="-79"/>
              <a:cs typeface="Heebo" panose="020B0604020202020204" pitchFamily="2" charset="-79"/>
            </a:endParaRPr>
          </a:p>
          <a:p>
            <a:pPr marL="0" indent="0">
              <a:buNone/>
            </a:pPr>
            <a:endParaRPr lang="en-US" b="0" i="0" dirty="0">
              <a:solidFill>
                <a:srgbClr val="222222"/>
              </a:solidFill>
              <a:effectLst/>
              <a:latin typeface="Heebo" panose="020B0604020202020204" pitchFamily="2" charset="-79"/>
              <a:cs typeface="Heebo" panose="020B0604020202020204" pitchFamily="2" charset="-79"/>
            </a:endParaRPr>
          </a:p>
          <a:p>
            <a:pPr marL="0" indent="0">
              <a:buNone/>
            </a:pPr>
            <a:endParaRPr lang="en-US" dirty="0"/>
          </a:p>
          <a:p>
            <a:endParaRPr lang="en-IN" dirty="0"/>
          </a:p>
        </p:txBody>
      </p:sp>
      <p:pic>
        <p:nvPicPr>
          <p:cNvPr id="4" name="Picture 3">
            <a:extLst>
              <a:ext uri="{FF2B5EF4-FFF2-40B4-BE49-F238E27FC236}">
                <a16:creationId xmlns:a16="http://schemas.microsoft.com/office/drawing/2014/main" id="{8CEEEABC-3C1D-DC94-C451-3CDB98C1D65E}"/>
              </a:ext>
            </a:extLst>
          </p:cNvPr>
          <p:cNvPicPr>
            <a:picLocks noChangeAspect="1"/>
          </p:cNvPicPr>
          <p:nvPr/>
        </p:nvPicPr>
        <p:blipFill>
          <a:blip r:embed="rId2"/>
          <a:stretch>
            <a:fillRect/>
          </a:stretch>
        </p:blipFill>
        <p:spPr>
          <a:xfrm>
            <a:off x="1343025" y="2683361"/>
            <a:ext cx="7575695" cy="1491278"/>
          </a:xfrm>
          <a:prstGeom prst="rect">
            <a:avLst/>
          </a:prstGeom>
        </p:spPr>
      </p:pic>
      <p:pic>
        <p:nvPicPr>
          <p:cNvPr id="3" name="Picture 2">
            <a:extLst>
              <a:ext uri="{FF2B5EF4-FFF2-40B4-BE49-F238E27FC236}">
                <a16:creationId xmlns:a16="http://schemas.microsoft.com/office/drawing/2014/main" id="{006821A8-31E5-4913-20F9-6D421F868D4E}"/>
              </a:ext>
            </a:extLst>
          </p:cNvPr>
          <p:cNvPicPr>
            <a:picLocks noChangeAspect="1"/>
          </p:cNvPicPr>
          <p:nvPr/>
        </p:nvPicPr>
        <p:blipFill>
          <a:blip r:embed="rId3"/>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18156338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86499-2ED6-48EF-ABE9-647AC21A4D5D}"/>
              </a:ext>
            </a:extLst>
          </p:cNvPr>
          <p:cNvSpPr>
            <a:spLocks noGrp="1"/>
          </p:cNvSpPr>
          <p:nvPr>
            <p:ph type="title"/>
          </p:nvPr>
        </p:nvSpPr>
        <p:spPr/>
        <p:txBody>
          <a:bodyPr/>
          <a:lstStyle/>
          <a:p>
            <a:r>
              <a:rPr lang="en-US" dirty="0"/>
              <a:t>Common errors:</a:t>
            </a:r>
            <a:endParaRPr lang="en-IN" dirty="0"/>
          </a:p>
        </p:txBody>
      </p:sp>
      <p:sp>
        <p:nvSpPr>
          <p:cNvPr id="6" name="Content Placeholder 5">
            <a:extLst>
              <a:ext uri="{FF2B5EF4-FFF2-40B4-BE49-F238E27FC236}">
                <a16:creationId xmlns:a16="http://schemas.microsoft.com/office/drawing/2014/main" id="{772444B3-0978-B792-D41B-B19E4A8D12CF}"/>
              </a:ext>
            </a:extLst>
          </p:cNvPr>
          <p:cNvSpPr>
            <a:spLocks noGrp="1"/>
          </p:cNvSpPr>
          <p:nvPr>
            <p:ph idx="1"/>
          </p:nvPr>
        </p:nvSpPr>
        <p:spPr/>
        <p:txBody>
          <a:bodyPr/>
          <a:lstStyle/>
          <a:p>
            <a:pPr algn="l"/>
            <a:r>
              <a:rPr lang="en-IN" b="0" i="0" dirty="0">
                <a:solidFill>
                  <a:srgbClr val="222222"/>
                </a:solidFill>
                <a:effectLst/>
                <a:latin typeface="Heebo" pitchFamily="2" charset="-79"/>
                <a:cs typeface="Heebo" pitchFamily="2" charset="-79"/>
              </a:rPr>
              <a:t>Scope Error</a:t>
            </a:r>
          </a:p>
          <a:p>
            <a:pPr marL="0" indent="0">
              <a:buNone/>
            </a:pPr>
            <a:r>
              <a:rPr lang="en-US" b="1" dirty="0">
                <a:solidFill>
                  <a:srgbClr val="222222"/>
                </a:solidFill>
                <a:latin typeface="Heebo" panose="020B0604020202020204" pitchFamily="2" charset="-79"/>
                <a:cs typeface="Heebo" panose="020B0604020202020204" pitchFamily="2" charset="-79"/>
              </a:rPr>
              <a:t>Example:</a:t>
            </a:r>
          </a:p>
          <a:p>
            <a:pPr marL="0" indent="0">
              <a:buNone/>
            </a:pPr>
            <a:r>
              <a:rPr lang="en-US" b="0" i="0" dirty="0">
                <a:solidFill>
                  <a:srgbClr val="222222"/>
                </a:solidFill>
                <a:effectLst/>
                <a:latin typeface="Heebo" pitchFamily="2" charset="-79"/>
                <a:cs typeface="Heebo" pitchFamily="2" charset="-79"/>
              </a:rPr>
              <a:t>This is possible in the case of a conditional block such as if, if-then-else, etc. This is called a scope error..</a:t>
            </a:r>
            <a:endParaRPr lang="en-US" dirty="0">
              <a:solidFill>
                <a:srgbClr val="222222"/>
              </a:solidFill>
              <a:latin typeface="Heebo" panose="020B0604020202020204" pitchFamily="2" charset="-79"/>
              <a:cs typeface="Heebo" panose="020B0604020202020204" pitchFamily="2" charset="-79"/>
            </a:endParaRPr>
          </a:p>
          <a:p>
            <a:pPr marL="0" indent="0">
              <a:buNone/>
            </a:pPr>
            <a:endParaRPr lang="en-US" b="0" i="0" dirty="0">
              <a:solidFill>
                <a:srgbClr val="222222"/>
              </a:solidFill>
              <a:effectLst/>
              <a:latin typeface="Heebo" panose="020B0604020202020204" pitchFamily="2" charset="-79"/>
              <a:cs typeface="Heebo" panose="020B0604020202020204" pitchFamily="2" charset="-79"/>
            </a:endParaRPr>
          </a:p>
          <a:p>
            <a:pPr marL="0" indent="0">
              <a:buNone/>
            </a:pPr>
            <a:endParaRPr lang="en-US" dirty="0"/>
          </a:p>
          <a:p>
            <a:endParaRPr lang="en-IN" dirty="0"/>
          </a:p>
        </p:txBody>
      </p:sp>
      <p:pic>
        <p:nvPicPr>
          <p:cNvPr id="5" name="Picture 4">
            <a:extLst>
              <a:ext uri="{FF2B5EF4-FFF2-40B4-BE49-F238E27FC236}">
                <a16:creationId xmlns:a16="http://schemas.microsoft.com/office/drawing/2014/main" id="{8E5016B1-E335-307F-4332-B0E5CD17FFDB}"/>
              </a:ext>
            </a:extLst>
          </p:cNvPr>
          <p:cNvPicPr>
            <a:picLocks noChangeAspect="1"/>
          </p:cNvPicPr>
          <p:nvPr/>
        </p:nvPicPr>
        <p:blipFill>
          <a:blip r:embed="rId2"/>
          <a:stretch>
            <a:fillRect/>
          </a:stretch>
        </p:blipFill>
        <p:spPr>
          <a:xfrm>
            <a:off x="1536246" y="2640753"/>
            <a:ext cx="7202261" cy="3544610"/>
          </a:xfrm>
          <a:prstGeom prst="rect">
            <a:avLst/>
          </a:prstGeom>
        </p:spPr>
      </p:pic>
      <p:pic>
        <p:nvPicPr>
          <p:cNvPr id="3" name="Picture 2">
            <a:extLst>
              <a:ext uri="{FF2B5EF4-FFF2-40B4-BE49-F238E27FC236}">
                <a16:creationId xmlns:a16="http://schemas.microsoft.com/office/drawing/2014/main" id="{1EEBDF8C-5608-5B9F-2E38-857DA3F26771}"/>
              </a:ext>
            </a:extLst>
          </p:cNvPr>
          <p:cNvPicPr>
            <a:picLocks noChangeAspect="1"/>
          </p:cNvPicPr>
          <p:nvPr/>
        </p:nvPicPr>
        <p:blipFill>
          <a:blip r:embed="rId3"/>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18109142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EC58C-7CC0-4759-BDFE-7E5A87CD7C87}"/>
              </a:ext>
            </a:extLst>
          </p:cNvPr>
          <p:cNvSpPr>
            <a:spLocks noGrp="1"/>
          </p:cNvSpPr>
          <p:nvPr>
            <p:ph type="ctrTitle"/>
          </p:nvPr>
        </p:nvSpPr>
        <p:spPr/>
        <p:txBody>
          <a:bodyPr/>
          <a:lstStyle/>
          <a:p>
            <a:r>
              <a:rPr lang="en-US" dirty="0"/>
              <a:t>Python Tuples</a:t>
            </a:r>
            <a:endParaRPr lang="en-IN" dirty="0"/>
          </a:p>
        </p:txBody>
      </p:sp>
      <p:pic>
        <p:nvPicPr>
          <p:cNvPr id="3" name="Picture 2">
            <a:extLst>
              <a:ext uri="{FF2B5EF4-FFF2-40B4-BE49-F238E27FC236}">
                <a16:creationId xmlns:a16="http://schemas.microsoft.com/office/drawing/2014/main" id="{EAE32FBD-276F-8193-647C-377EDC94246D}"/>
              </a:ext>
            </a:extLst>
          </p:cNvPr>
          <p:cNvPicPr>
            <a:picLocks noChangeAspect="1"/>
          </p:cNvPicPr>
          <p:nvPr/>
        </p:nvPicPr>
        <p:blipFill>
          <a:blip r:embed="rId2"/>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2464252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4D962A8-D3E2-CE1E-35B1-8BF4CB27E700}"/>
              </a:ext>
            </a:extLst>
          </p:cNvPr>
          <p:cNvSpPr>
            <a:spLocks noGrp="1"/>
          </p:cNvSpPr>
          <p:nvPr>
            <p:ph type="title"/>
          </p:nvPr>
        </p:nvSpPr>
        <p:spPr/>
        <p:txBody>
          <a:bodyPr/>
          <a:lstStyle/>
          <a:p>
            <a:r>
              <a:rPr lang="en-GB" dirty="0"/>
              <a:t>Python Tuples</a:t>
            </a:r>
            <a:endParaRPr lang="en-IN" dirty="0"/>
          </a:p>
        </p:txBody>
      </p:sp>
      <p:sp>
        <p:nvSpPr>
          <p:cNvPr id="2" name="Content Placeholder 1">
            <a:extLst>
              <a:ext uri="{FF2B5EF4-FFF2-40B4-BE49-F238E27FC236}">
                <a16:creationId xmlns:a16="http://schemas.microsoft.com/office/drawing/2014/main" id="{701F8627-4ADA-3321-2A30-1983A8EB75CE}"/>
              </a:ext>
            </a:extLst>
          </p:cNvPr>
          <p:cNvSpPr>
            <a:spLocks noGrp="1"/>
          </p:cNvSpPr>
          <p:nvPr>
            <p:ph idx="1"/>
          </p:nvPr>
        </p:nvSpPr>
        <p:spPr/>
        <p:txBody>
          <a:bodyPr/>
          <a:lstStyle/>
          <a:p>
            <a:r>
              <a:rPr lang="en-GB" dirty="0"/>
              <a:t>Tuples are very similar to lists, except that  they are immutable (they cannot be  changed).</a:t>
            </a:r>
            <a:br>
              <a:rPr lang="en-GB" dirty="0"/>
            </a:br>
            <a:r>
              <a:rPr lang="en-GB" dirty="0"/>
              <a:t>They are created using parentheses, rather  than square brackets.</a:t>
            </a:r>
            <a:endParaRPr lang="en-IN" dirty="0"/>
          </a:p>
        </p:txBody>
      </p:sp>
      <p:pic>
        <p:nvPicPr>
          <p:cNvPr id="3" name="Picture 2">
            <a:extLst>
              <a:ext uri="{FF2B5EF4-FFF2-40B4-BE49-F238E27FC236}">
                <a16:creationId xmlns:a16="http://schemas.microsoft.com/office/drawing/2014/main" id="{183868AF-A36D-EF34-7097-948393B924E3}"/>
              </a:ext>
            </a:extLst>
          </p:cNvPr>
          <p:cNvPicPr>
            <a:picLocks noChangeAspect="1"/>
          </p:cNvPicPr>
          <p:nvPr/>
        </p:nvPicPr>
        <p:blipFill>
          <a:blip r:embed="rId2"/>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26642110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F4BDE27-E8B1-3801-E39D-D8379EF6930E}"/>
              </a:ext>
            </a:extLst>
          </p:cNvPr>
          <p:cNvSpPr>
            <a:spLocks noGrp="1"/>
          </p:cNvSpPr>
          <p:nvPr>
            <p:ph type="title"/>
          </p:nvPr>
        </p:nvSpPr>
        <p:spPr/>
        <p:txBody>
          <a:bodyPr/>
          <a:lstStyle/>
          <a:p>
            <a:r>
              <a:rPr lang="en-GB" dirty="0"/>
              <a:t>Python Tuples</a:t>
            </a:r>
            <a:endParaRPr lang="en-IN" dirty="0"/>
          </a:p>
        </p:txBody>
      </p:sp>
      <p:sp>
        <p:nvSpPr>
          <p:cNvPr id="2" name="object 2"/>
          <p:cNvSpPr txBox="1">
            <a:spLocks noGrp="1"/>
          </p:cNvSpPr>
          <p:nvPr>
            <p:ph idx="1"/>
          </p:nvPr>
        </p:nvSpPr>
        <p:spPr/>
        <p:txBody>
          <a:bodyPr/>
          <a:lstStyle/>
          <a:p>
            <a:r>
              <a:rPr lang="en-GB" dirty="0"/>
              <a:t>We generally use tuple for heterogeneous (different)  datatypes and list for homogeneous (similar) datatypes.</a:t>
            </a:r>
          </a:p>
          <a:p>
            <a:r>
              <a:rPr lang="en-GB" dirty="0"/>
              <a:t>Since tuple are immutable, iterating through tuple is  faster than with list. So there is a slight performance  boost.</a:t>
            </a:r>
          </a:p>
          <a:p>
            <a:r>
              <a:rPr lang="en-GB" dirty="0"/>
              <a:t>Tuples that contain immutable elements can be used as key for a dictionary. With list, this is not possible.</a:t>
            </a:r>
          </a:p>
          <a:p>
            <a:r>
              <a:rPr lang="en-GB" dirty="0"/>
              <a:t>If you have data that doesn't change, implementing it as tuple will guarantee that it remains write-protected.</a:t>
            </a:r>
          </a:p>
          <a:p>
            <a:endParaRPr lang="en-GB" dirty="0"/>
          </a:p>
        </p:txBody>
      </p:sp>
      <p:sp>
        <p:nvSpPr>
          <p:cNvPr id="5" name="object 5"/>
          <p:cNvSpPr txBox="1"/>
          <p:nvPr/>
        </p:nvSpPr>
        <p:spPr>
          <a:xfrm>
            <a:off x="10291699" y="6547815"/>
            <a:ext cx="94615" cy="197490"/>
          </a:xfrm>
          <a:prstGeom prst="rect">
            <a:avLst/>
          </a:prstGeom>
        </p:spPr>
        <p:txBody>
          <a:bodyPr vert="horz" wrap="square" lIns="0" tIns="12700" rIns="0" bIns="0" rtlCol="0">
            <a:spAutoFit/>
          </a:bodyPr>
          <a:lstStyle/>
          <a:p>
            <a:pPr marL="12700">
              <a:spcBef>
                <a:spcPts val="100"/>
              </a:spcBef>
            </a:pPr>
            <a:r>
              <a:rPr sz="1200" spc="-125" dirty="0">
                <a:solidFill>
                  <a:srgbClr val="3E3E3E"/>
                </a:solidFill>
                <a:latin typeface="Arial"/>
                <a:cs typeface="Arial"/>
              </a:rPr>
              <a:t>3</a:t>
            </a:r>
            <a:endParaRPr sz="1200">
              <a:latin typeface="Arial"/>
              <a:cs typeface="Arial"/>
            </a:endParaRPr>
          </a:p>
        </p:txBody>
      </p:sp>
      <p:pic>
        <p:nvPicPr>
          <p:cNvPr id="3" name="Picture 2">
            <a:extLst>
              <a:ext uri="{FF2B5EF4-FFF2-40B4-BE49-F238E27FC236}">
                <a16:creationId xmlns:a16="http://schemas.microsoft.com/office/drawing/2014/main" id="{ACB8BA62-8762-40A7-24A5-93C1A5673628}"/>
              </a:ext>
            </a:extLst>
          </p:cNvPr>
          <p:cNvPicPr>
            <a:picLocks noChangeAspect="1"/>
          </p:cNvPicPr>
          <p:nvPr/>
        </p:nvPicPr>
        <p:blipFill>
          <a:blip r:embed="rId2"/>
          <a:stretch>
            <a:fillRect/>
          </a:stretch>
        </p:blipFill>
        <p:spPr>
          <a:xfrm>
            <a:off x="8842375" y="5881152"/>
            <a:ext cx="3000375" cy="82867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F4BDE27-E8B1-3801-E39D-D8379EF6930E}"/>
              </a:ext>
            </a:extLst>
          </p:cNvPr>
          <p:cNvSpPr>
            <a:spLocks noGrp="1"/>
          </p:cNvSpPr>
          <p:nvPr>
            <p:ph type="title"/>
          </p:nvPr>
        </p:nvSpPr>
        <p:spPr/>
        <p:txBody>
          <a:bodyPr/>
          <a:lstStyle/>
          <a:p>
            <a:r>
              <a:rPr lang="en-GB" dirty="0"/>
              <a:t>Creating a Tuple</a:t>
            </a:r>
            <a:endParaRPr lang="en-IN" dirty="0"/>
          </a:p>
        </p:txBody>
      </p:sp>
      <p:sp>
        <p:nvSpPr>
          <p:cNvPr id="4" name="Content Placeholder 3">
            <a:extLst>
              <a:ext uri="{FF2B5EF4-FFF2-40B4-BE49-F238E27FC236}">
                <a16:creationId xmlns:a16="http://schemas.microsoft.com/office/drawing/2014/main" id="{B4C5FB87-F0B7-14FE-E7D3-B91E3A21C170}"/>
              </a:ext>
            </a:extLst>
          </p:cNvPr>
          <p:cNvSpPr>
            <a:spLocks noGrp="1"/>
          </p:cNvSpPr>
          <p:nvPr>
            <p:ph idx="1"/>
          </p:nvPr>
        </p:nvSpPr>
        <p:spPr/>
        <p:txBody>
          <a:bodyPr/>
          <a:lstStyle/>
          <a:p>
            <a:r>
              <a:rPr lang="en-GB" dirty="0"/>
              <a:t>A tuple is created by placing all the  items (elements) inside a parentheses  (), separated by comma.</a:t>
            </a:r>
          </a:p>
          <a:p>
            <a:r>
              <a:rPr lang="en-GB" dirty="0"/>
              <a:t>The parentheses are optional but is a  good practice to write it.</a:t>
            </a:r>
          </a:p>
          <a:p>
            <a:r>
              <a:rPr lang="en-GB" dirty="0"/>
              <a:t>A tuple can have any number of items  and they may be of different types  (integer, float, list, </a:t>
            </a:r>
            <a:r>
              <a:rPr lang="en-GB" dirty="0">
                <a:hlinkClick r:id="rId2"/>
              </a:rPr>
              <a:t>string </a:t>
            </a:r>
            <a:r>
              <a:rPr lang="en-GB" dirty="0"/>
              <a:t>etc.).</a:t>
            </a:r>
          </a:p>
          <a:p>
            <a:endParaRPr lang="en-IN" dirty="0"/>
          </a:p>
        </p:txBody>
      </p:sp>
      <p:sp>
        <p:nvSpPr>
          <p:cNvPr id="5" name="object 5"/>
          <p:cNvSpPr txBox="1"/>
          <p:nvPr/>
        </p:nvSpPr>
        <p:spPr>
          <a:xfrm>
            <a:off x="10291699" y="6547815"/>
            <a:ext cx="94615" cy="197490"/>
          </a:xfrm>
          <a:prstGeom prst="rect">
            <a:avLst/>
          </a:prstGeom>
        </p:spPr>
        <p:txBody>
          <a:bodyPr vert="horz" wrap="square" lIns="0" tIns="12700" rIns="0" bIns="0" rtlCol="0">
            <a:spAutoFit/>
          </a:bodyPr>
          <a:lstStyle/>
          <a:p>
            <a:pPr marL="12700">
              <a:spcBef>
                <a:spcPts val="100"/>
              </a:spcBef>
            </a:pPr>
            <a:r>
              <a:rPr sz="1200" spc="-125" dirty="0">
                <a:solidFill>
                  <a:srgbClr val="3E3E3E"/>
                </a:solidFill>
                <a:latin typeface="Arial"/>
                <a:cs typeface="Arial"/>
              </a:rPr>
              <a:t>3</a:t>
            </a:r>
            <a:endParaRPr sz="1200">
              <a:latin typeface="Arial"/>
              <a:cs typeface="Arial"/>
            </a:endParaRPr>
          </a:p>
        </p:txBody>
      </p:sp>
      <p:grpSp>
        <p:nvGrpSpPr>
          <p:cNvPr id="9" name="object 4">
            <a:extLst>
              <a:ext uri="{FF2B5EF4-FFF2-40B4-BE49-F238E27FC236}">
                <a16:creationId xmlns:a16="http://schemas.microsoft.com/office/drawing/2014/main" id="{AACF7C1C-F43B-93B0-41CA-22F8615B99C8}"/>
              </a:ext>
            </a:extLst>
          </p:cNvPr>
          <p:cNvGrpSpPr/>
          <p:nvPr/>
        </p:nvGrpSpPr>
        <p:grpSpPr>
          <a:xfrm>
            <a:off x="3939349" y="2255520"/>
            <a:ext cx="3629851" cy="4088130"/>
            <a:chOff x="4416868" y="1067426"/>
            <a:chExt cx="4167887" cy="4867275"/>
          </a:xfrm>
        </p:grpSpPr>
        <p:sp>
          <p:nvSpPr>
            <p:cNvPr id="10" name="object 5">
              <a:extLst>
                <a:ext uri="{FF2B5EF4-FFF2-40B4-BE49-F238E27FC236}">
                  <a16:creationId xmlns:a16="http://schemas.microsoft.com/office/drawing/2014/main" id="{27EE2B2F-E86D-9486-AF7F-4F9E949A712F}"/>
                </a:ext>
              </a:extLst>
            </p:cNvPr>
            <p:cNvSpPr/>
            <p:nvPr/>
          </p:nvSpPr>
          <p:spPr>
            <a:xfrm>
              <a:off x="4416868" y="1067426"/>
              <a:ext cx="4167887" cy="3733800"/>
            </a:xfrm>
            <a:prstGeom prst="rect">
              <a:avLst/>
            </a:prstGeom>
            <a:blipFill>
              <a:blip r:embed="rId3" cstate="print"/>
              <a:stretch>
                <a:fillRect/>
              </a:stretch>
            </a:blipFill>
          </p:spPr>
          <p:txBody>
            <a:bodyPr wrap="square" lIns="0" tIns="0" rIns="0" bIns="0" rtlCol="0"/>
            <a:lstStyle/>
            <a:p>
              <a:endParaRPr dirty="0"/>
            </a:p>
          </p:txBody>
        </p:sp>
        <p:sp>
          <p:nvSpPr>
            <p:cNvPr id="11" name="object 6">
              <a:extLst>
                <a:ext uri="{FF2B5EF4-FFF2-40B4-BE49-F238E27FC236}">
                  <a16:creationId xmlns:a16="http://schemas.microsoft.com/office/drawing/2014/main" id="{7669B4F7-A02E-187D-B3EA-F12AB55A05D3}"/>
                </a:ext>
              </a:extLst>
            </p:cNvPr>
            <p:cNvSpPr/>
            <p:nvPr/>
          </p:nvSpPr>
          <p:spPr>
            <a:xfrm>
              <a:off x="4416868" y="4801226"/>
              <a:ext cx="3362325" cy="1133475"/>
            </a:xfrm>
            <a:prstGeom prst="rect">
              <a:avLst/>
            </a:prstGeom>
            <a:blipFill>
              <a:blip r:embed="rId4" cstate="print"/>
              <a:stretch>
                <a:fillRect/>
              </a:stretch>
            </a:blipFill>
          </p:spPr>
          <p:txBody>
            <a:bodyPr wrap="square" lIns="0" tIns="0" rIns="0" bIns="0" rtlCol="0"/>
            <a:lstStyle/>
            <a:p>
              <a:endParaRPr/>
            </a:p>
          </p:txBody>
        </p:sp>
      </p:grpSp>
      <p:pic>
        <p:nvPicPr>
          <p:cNvPr id="2" name="Picture 1">
            <a:extLst>
              <a:ext uri="{FF2B5EF4-FFF2-40B4-BE49-F238E27FC236}">
                <a16:creationId xmlns:a16="http://schemas.microsoft.com/office/drawing/2014/main" id="{6F930AAD-71D8-A158-4240-982B5CD50F41}"/>
              </a:ext>
            </a:extLst>
          </p:cNvPr>
          <p:cNvPicPr>
            <a:picLocks noChangeAspect="1"/>
          </p:cNvPicPr>
          <p:nvPr/>
        </p:nvPicPr>
        <p:blipFill>
          <a:blip r:embed="rId5"/>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11559361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a:extLst>
              <a:ext uri="{FF2B5EF4-FFF2-40B4-BE49-F238E27FC236}">
                <a16:creationId xmlns:a16="http://schemas.microsoft.com/office/drawing/2014/main" id="{A6AE7FBD-84C0-48E6-A433-7EAD63D292ED}"/>
              </a:ext>
            </a:extLst>
          </p:cNvPr>
          <p:cNvSpPr/>
          <p:nvPr/>
        </p:nvSpPr>
        <p:spPr>
          <a:xfrm>
            <a:off x="936867" y="2171700"/>
            <a:ext cx="3676650" cy="3571875"/>
          </a:xfrm>
          <a:prstGeom prst="rect">
            <a:avLst/>
          </a:prstGeom>
          <a:blipFill>
            <a:blip r:embed="rId2" cstate="print"/>
            <a:stretch>
              <a:fillRect/>
            </a:stretch>
          </a:blipFill>
        </p:spPr>
        <p:txBody>
          <a:bodyPr wrap="square" lIns="0" tIns="0" rIns="0" bIns="0" rtlCol="0"/>
          <a:lstStyle/>
          <a:p>
            <a:endParaRPr/>
          </a:p>
        </p:txBody>
      </p:sp>
      <p:sp>
        <p:nvSpPr>
          <p:cNvPr id="7" name="Title 6">
            <a:extLst>
              <a:ext uri="{FF2B5EF4-FFF2-40B4-BE49-F238E27FC236}">
                <a16:creationId xmlns:a16="http://schemas.microsoft.com/office/drawing/2014/main" id="{165B9464-D92F-E2E6-B194-CC43E2A778C9}"/>
              </a:ext>
            </a:extLst>
          </p:cNvPr>
          <p:cNvSpPr>
            <a:spLocks noGrp="1"/>
          </p:cNvSpPr>
          <p:nvPr>
            <p:ph type="title"/>
          </p:nvPr>
        </p:nvSpPr>
        <p:spPr/>
        <p:txBody>
          <a:bodyPr/>
          <a:lstStyle/>
          <a:p>
            <a:r>
              <a:rPr lang="en-GB" dirty="0"/>
              <a:t>Creating a Tuple</a:t>
            </a:r>
            <a:endParaRPr lang="en-IN" dirty="0"/>
          </a:p>
        </p:txBody>
      </p:sp>
      <p:sp>
        <p:nvSpPr>
          <p:cNvPr id="3" name="Content Placeholder 2">
            <a:extLst>
              <a:ext uri="{FF2B5EF4-FFF2-40B4-BE49-F238E27FC236}">
                <a16:creationId xmlns:a16="http://schemas.microsoft.com/office/drawing/2014/main" id="{FB5C2B58-843B-6A45-7E41-CFA09440B92C}"/>
              </a:ext>
            </a:extLst>
          </p:cNvPr>
          <p:cNvSpPr>
            <a:spLocks noGrp="1"/>
          </p:cNvSpPr>
          <p:nvPr>
            <p:ph idx="1"/>
          </p:nvPr>
        </p:nvSpPr>
        <p:spPr/>
        <p:txBody>
          <a:bodyPr/>
          <a:lstStyle/>
          <a:p>
            <a:r>
              <a:rPr lang="en-US" dirty="0"/>
              <a:t>Creating a tuple with one element is a bit tricky.</a:t>
            </a:r>
          </a:p>
          <a:p>
            <a:r>
              <a:rPr lang="en-US" dirty="0"/>
              <a:t>Having one element within parentheses is not enough. </a:t>
            </a:r>
          </a:p>
          <a:p>
            <a:r>
              <a:rPr lang="en-US" dirty="0"/>
              <a:t>We  will need a trailing comma to indicate that it is in fact a tuple.</a:t>
            </a:r>
          </a:p>
          <a:p>
            <a:endParaRPr lang="en-IN" dirty="0"/>
          </a:p>
        </p:txBody>
      </p:sp>
      <p:pic>
        <p:nvPicPr>
          <p:cNvPr id="2" name="Picture 1">
            <a:extLst>
              <a:ext uri="{FF2B5EF4-FFF2-40B4-BE49-F238E27FC236}">
                <a16:creationId xmlns:a16="http://schemas.microsoft.com/office/drawing/2014/main" id="{86A2B84D-F79C-1232-723A-A70140099793}"/>
              </a:ext>
            </a:extLst>
          </p:cNvPr>
          <p:cNvPicPr>
            <a:picLocks noChangeAspect="1"/>
          </p:cNvPicPr>
          <p:nvPr/>
        </p:nvPicPr>
        <p:blipFill>
          <a:blip r:embed="rId3"/>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19765331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B4F77-7320-1FC7-0FB4-4DBC5241473A}"/>
              </a:ext>
            </a:extLst>
          </p:cNvPr>
          <p:cNvSpPr>
            <a:spLocks noGrp="1"/>
          </p:cNvSpPr>
          <p:nvPr>
            <p:ph type="title"/>
          </p:nvPr>
        </p:nvSpPr>
        <p:spPr/>
        <p:txBody>
          <a:bodyPr/>
          <a:lstStyle/>
          <a:p>
            <a:r>
              <a:rPr lang="en-GB" dirty="0"/>
              <a:t>Accessing Elements in a Tuple</a:t>
            </a:r>
            <a:endParaRPr lang="en-IN" dirty="0"/>
          </a:p>
        </p:txBody>
      </p:sp>
      <p:sp>
        <p:nvSpPr>
          <p:cNvPr id="3" name="Content Placeholder 2">
            <a:extLst>
              <a:ext uri="{FF2B5EF4-FFF2-40B4-BE49-F238E27FC236}">
                <a16:creationId xmlns:a16="http://schemas.microsoft.com/office/drawing/2014/main" id="{66603A00-7B63-4791-F4BE-E1DD121E5FEB}"/>
              </a:ext>
            </a:extLst>
          </p:cNvPr>
          <p:cNvSpPr>
            <a:spLocks noGrp="1"/>
          </p:cNvSpPr>
          <p:nvPr>
            <p:ph idx="1"/>
          </p:nvPr>
        </p:nvSpPr>
        <p:spPr/>
        <p:txBody>
          <a:bodyPr/>
          <a:lstStyle/>
          <a:p>
            <a:r>
              <a:rPr lang="en-GB" dirty="0"/>
              <a:t>You can access the values in the tuple with their index, just as you did with  lists:</a:t>
            </a:r>
          </a:p>
          <a:p>
            <a:r>
              <a:rPr lang="en-GB" dirty="0"/>
              <a:t>Nested tuple are accessed using nested indexing</a:t>
            </a:r>
          </a:p>
          <a:p>
            <a:r>
              <a:rPr lang="en-GB" dirty="0"/>
              <a:t>Negative indexing can be applied to tuples similar to lists.</a:t>
            </a:r>
          </a:p>
          <a:p>
            <a:r>
              <a:rPr lang="en-GB" dirty="0"/>
              <a:t>We can access a range of items in a tuple by using the slicing operator</a:t>
            </a:r>
          </a:p>
          <a:p>
            <a:r>
              <a:rPr lang="en-GB" dirty="0"/>
              <a:t>Trying to reassign a value in a tuple causes a </a:t>
            </a:r>
            <a:r>
              <a:rPr lang="en-GB" dirty="0" err="1"/>
              <a:t>TypeError</a:t>
            </a:r>
            <a:r>
              <a:rPr lang="en-GB" dirty="0"/>
              <a:t>.</a:t>
            </a:r>
          </a:p>
          <a:p>
            <a:endParaRPr lang="en-IN" dirty="0"/>
          </a:p>
        </p:txBody>
      </p:sp>
      <p:sp>
        <p:nvSpPr>
          <p:cNvPr id="4" name="object 4">
            <a:extLst>
              <a:ext uri="{FF2B5EF4-FFF2-40B4-BE49-F238E27FC236}">
                <a16:creationId xmlns:a16="http://schemas.microsoft.com/office/drawing/2014/main" id="{136CE695-23C4-42B3-8ECD-4187C2E228C8}"/>
              </a:ext>
            </a:extLst>
          </p:cNvPr>
          <p:cNvSpPr/>
          <p:nvPr/>
        </p:nvSpPr>
        <p:spPr>
          <a:xfrm>
            <a:off x="641090" y="3291840"/>
            <a:ext cx="2324100" cy="1390650"/>
          </a:xfrm>
          <a:prstGeom prst="rect">
            <a:avLst/>
          </a:prstGeom>
          <a:blipFill>
            <a:blip r:embed="rId2" cstate="print"/>
            <a:stretch>
              <a:fillRect/>
            </a:stretch>
          </a:blipFill>
        </p:spPr>
        <p:txBody>
          <a:bodyPr wrap="square" lIns="0" tIns="0" rIns="0" bIns="0" rtlCol="0"/>
          <a:lstStyle/>
          <a:p>
            <a:endParaRPr/>
          </a:p>
        </p:txBody>
      </p:sp>
      <p:sp>
        <p:nvSpPr>
          <p:cNvPr id="5" name="object 5">
            <a:extLst>
              <a:ext uri="{FF2B5EF4-FFF2-40B4-BE49-F238E27FC236}">
                <a16:creationId xmlns:a16="http://schemas.microsoft.com/office/drawing/2014/main" id="{8E54B2B8-6BFF-4DF5-92DC-21E7FD885F42}"/>
              </a:ext>
            </a:extLst>
          </p:cNvPr>
          <p:cNvSpPr/>
          <p:nvPr/>
        </p:nvSpPr>
        <p:spPr>
          <a:xfrm>
            <a:off x="3838319" y="3291618"/>
            <a:ext cx="4588388" cy="2781743"/>
          </a:xfrm>
          <a:prstGeom prst="rect">
            <a:avLst/>
          </a:prstGeom>
          <a:blipFill>
            <a:blip r:embed="rId3" cstate="print"/>
            <a:stretch>
              <a:fillRect/>
            </a:stretch>
          </a:blipFill>
        </p:spPr>
        <p:txBody>
          <a:bodyPr wrap="square" lIns="0" tIns="0" rIns="0" bIns="0" rtlCol="0"/>
          <a:lstStyle/>
          <a:p>
            <a:endParaRPr/>
          </a:p>
        </p:txBody>
      </p:sp>
      <p:pic>
        <p:nvPicPr>
          <p:cNvPr id="6" name="Picture 5">
            <a:extLst>
              <a:ext uri="{FF2B5EF4-FFF2-40B4-BE49-F238E27FC236}">
                <a16:creationId xmlns:a16="http://schemas.microsoft.com/office/drawing/2014/main" id="{A29937CB-BBC6-771E-2D06-ECE9096D3875}"/>
              </a:ext>
            </a:extLst>
          </p:cNvPr>
          <p:cNvPicPr>
            <a:picLocks noChangeAspect="1"/>
          </p:cNvPicPr>
          <p:nvPr/>
        </p:nvPicPr>
        <p:blipFill>
          <a:blip r:embed="rId4"/>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2369986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A8AE1-20E8-42A6-B3A8-9C2E9A51751D}"/>
              </a:ext>
            </a:extLst>
          </p:cNvPr>
          <p:cNvSpPr>
            <a:spLocks noGrp="1"/>
          </p:cNvSpPr>
          <p:nvPr>
            <p:ph type="title"/>
          </p:nvPr>
        </p:nvSpPr>
        <p:spPr/>
        <p:txBody>
          <a:bodyPr/>
          <a:lstStyle/>
          <a:p>
            <a:r>
              <a:rPr lang="en-US" dirty="0"/>
              <a:t>Accessing Elements of List:</a:t>
            </a:r>
            <a:endParaRPr lang="en-IN" dirty="0"/>
          </a:p>
        </p:txBody>
      </p:sp>
      <p:pic>
        <p:nvPicPr>
          <p:cNvPr id="7" name="Picture 6">
            <a:extLst>
              <a:ext uri="{FF2B5EF4-FFF2-40B4-BE49-F238E27FC236}">
                <a16:creationId xmlns:a16="http://schemas.microsoft.com/office/drawing/2014/main" id="{E48BA277-7544-43D8-BF54-C6B0A8003712}"/>
              </a:ext>
            </a:extLst>
          </p:cNvPr>
          <p:cNvPicPr>
            <a:picLocks noChangeAspect="1"/>
          </p:cNvPicPr>
          <p:nvPr/>
        </p:nvPicPr>
        <p:blipFill>
          <a:blip r:embed="rId2"/>
          <a:stretch>
            <a:fillRect/>
          </a:stretch>
        </p:blipFill>
        <p:spPr>
          <a:xfrm>
            <a:off x="848359" y="1538288"/>
            <a:ext cx="6460067" cy="4574645"/>
          </a:xfrm>
          <a:prstGeom prst="rect">
            <a:avLst/>
          </a:prstGeom>
        </p:spPr>
      </p:pic>
      <p:pic>
        <p:nvPicPr>
          <p:cNvPr id="3" name="Picture 2">
            <a:extLst>
              <a:ext uri="{FF2B5EF4-FFF2-40B4-BE49-F238E27FC236}">
                <a16:creationId xmlns:a16="http://schemas.microsoft.com/office/drawing/2014/main" id="{F820627C-BDE1-78B1-F15C-71D1AF23B0D1}"/>
              </a:ext>
            </a:extLst>
          </p:cNvPr>
          <p:cNvPicPr>
            <a:picLocks noChangeAspect="1"/>
          </p:cNvPicPr>
          <p:nvPr/>
        </p:nvPicPr>
        <p:blipFill>
          <a:blip r:embed="rId3"/>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28715047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F88DC-AB75-57F7-0AE8-FD9FE94E0432}"/>
              </a:ext>
            </a:extLst>
          </p:cNvPr>
          <p:cNvSpPr>
            <a:spLocks noGrp="1"/>
          </p:cNvSpPr>
          <p:nvPr>
            <p:ph type="title"/>
          </p:nvPr>
        </p:nvSpPr>
        <p:spPr/>
        <p:txBody>
          <a:bodyPr/>
          <a:lstStyle/>
          <a:p>
            <a:r>
              <a:rPr lang="en-GB" dirty="0"/>
              <a:t>Changing a Tuple</a:t>
            </a:r>
            <a:endParaRPr lang="en-IN" dirty="0"/>
          </a:p>
        </p:txBody>
      </p:sp>
      <p:sp>
        <p:nvSpPr>
          <p:cNvPr id="3" name="Content Placeholder 2">
            <a:extLst>
              <a:ext uri="{FF2B5EF4-FFF2-40B4-BE49-F238E27FC236}">
                <a16:creationId xmlns:a16="http://schemas.microsoft.com/office/drawing/2014/main" id="{C49B7733-587D-6C27-1A94-27B733815E71}"/>
              </a:ext>
            </a:extLst>
          </p:cNvPr>
          <p:cNvSpPr>
            <a:spLocks noGrp="1"/>
          </p:cNvSpPr>
          <p:nvPr>
            <p:ph idx="1"/>
          </p:nvPr>
        </p:nvSpPr>
        <p:spPr/>
        <p:txBody>
          <a:bodyPr/>
          <a:lstStyle/>
          <a:p>
            <a:r>
              <a:rPr lang="en-GB" dirty="0"/>
              <a:t>Unlike lists, tuples are immutable.</a:t>
            </a:r>
          </a:p>
          <a:p>
            <a:r>
              <a:rPr lang="en-GB" dirty="0"/>
              <a:t>This means that elements of a tuple cannot be changed once it has been  assigned. But, if the element is itself a mutable datatype like list, its nested  items can be changed.</a:t>
            </a:r>
          </a:p>
          <a:p>
            <a:endParaRPr lang="en-IN" dirty="0"/>
          </a:p>
        </p:txBody>
      </p:sp>
      <p:sp>
        <p:nvSpPr>
          <p:cNvPr id="6" name="object 4">
            <a:extLst>
              <a:ext uri="{FF2B5EF4-FFF2-40B4-BE49-F238E27FC236}">
                <a16:creationId xmlns:a16="http://schemas.microsoft.com/office/drawing/2014/main" id="{E4740E06-6678-4B45-A587-E967A13C51D9}"/>
              </a:ext>
            </a:extLst>
          </p:cNvPr>
          <p:cNvSpPr/>
          <p:nvPr/>
        </p:nvSpPr>
        <p:spPr>
          <a:xfrm>
            <a:off x="1686561" y="2476500"/>
            <a:ext cx="4962525" cy="1905000"/>
          </a:xfrm>
          <a:prstGeom prst="rect">
            <a:avLst/>
          </a:prstGeom>
          <a:blipFill>
            <a:blip r:embed="rId2" cstate="print"/>
            <a:stretch>
              <a:fillRect/>
            </a:stretch>
          </a:blipFill>
        </p:spPr>
        <p:txBody>
          <a:bodyPr wrap="square" lIns="0" tIns="0" rIns="0" bIns="0" rtlCol="0"/>
          <a:lstStyle/>
          <a:p>
            <a:endParaRPr/>
          </a:p>
        </p:txBody>
      </p:sp>
      <p:pic>
        <p:nvPicPr>
          <p:cNvPr id="4" name="Picture 3">
            <a:extLst>
              <a:ext uri="{FF2B5EF4-FFF2-40B4-BE49-F238E27FC236}">
                <a16:creationId xmlns:a16="http://schemas.microsoft.com/office/drawing/2014/main" id="{EF8B5D64-FCA1-30D3-0D30-09B87F7C2C28}"/>
              </a:ext>
            </a:extLst>
          </p:cNvPr>
          <p:cNvPicPr>
            <a:picLocks noChangeAspect="1"/>
          </p:cNvPicPr>
          <p:nvPr/>
        </p:nvPicPr>
        <p:blipFill>
          <a:blip r:embed="rId3"/>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22497930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CE7E44B-A8C3-90F7-3A73-41D86BB9C702}"/>
              </a:ext>
            </a:extLst>
          </p:cNvPr>
          <p:cNvSpPr>
            <a:spLocks noGrp="1"/>
          </p:cNvSpPr>
          <p:nvPr>
            <p:ph type="title"/>
          </p:nvPr>
        </p:nvSpPr>
        <p:spPr/>
        <p:txBody>
          <a:bodyPr/>
          <a:lstStyle/>
          <a:p>
            <a:r>
              <a:rPr lang="en-GB" dirty="0"/>
              <a:t>Changing a Tuple</a:t>
            </a:r>
            <a:endParaRPr lang="en-IN" dirty="0"/>
          </a:p>
        </p:txBody>
      </p:sp>
      <p:sp>
        <p:nvSpPr>
          <p:cNvPr id="3" name="Content Placeholder 2">
            <a:extLst>
              <a:ext uri="{FF2B5EF4-FFF2-40B4-BE49-F238E27FC236}">
                <a16:creationId xmlns:a16="http://schemas.microsoft.com/office/drawing/2014/main" id="{7CEAE5BA-E8D0-F000-B990-5B68C5AF97CF}"/>
              </a:ext>
            </a:extLst>
          </p:cNvPr>
          <p:cNvSpPr>
            <a:spLocks noGrp="1"/>
          </p:cNvSpPr>
          <p:nvPr>
            <p:ph idx="1"/>
          </p:nvPr>
        </p:nvSpPr>
        <p:spPr/>
        <p:txBody>
          <a:bodyPr/>
          <a:lstStyle/>
          <a:p>
            <a:pPr marL="0" indent="0">
              <a:buNone/>
            </a:pPr>
            <a:r>
              <a:rPr lang="en-GB" dirty="0"/>
              <a:t>Similar to List,</a:t>
            </a:r>
          </a:p>
          <a:p>
            <a:r>
              <a:rPr lang="en-GB" dirty="0"/>
              <a:t>We can use + operator to combine two tuples. This is also  called concatenation.</a:t>
            </a:r>
          </a:p>
          <a:p>
            <a:r>
              <a:rPr lang="en-GB" dirty="0"/>
              <a:t>We can also repeat the elements in a tuple for a given number of times  using the * operator.</a:t>
            </a:r>
          </a:p>
          <a:p>
            <a:r>
              <a:rPr lang="en-GB" dirty="0"/>
              <a:t>Both + and * operations result into a new tuple.</a:t>
            </a:r>
          </a:p>
          <a:p>
            <a:endParaRPr lang="en-IN" dirty="0"/>
          </a:p>
        </p:txBody>
      </p:sp>
      <p:sp>
        <p:nvSpPr>
          <p:cNvPr id="5" name="object 3">
            <a:extLst>
              <a:ext uri="{FF2B5EF4-FFF2-40B4-BE49-F238E27FC236}">
                <a16:creationId xmlns:a16="http://schemas.microsoft.com/office/drawing/2014/main" id="{10417B7E-DF4D-4FDE-875B-3C23DEA78B07}"/>
              </a:ext>
            </a:extLst>
          </p:cNvPr>
          <p:cNvSpPr/>
          <p:nvPr/>
        </p:nvSpPr>
        <p:spPr>
          <a:xfrm>
            <a:off x="830199" y="2793113"/>
            <a:ext cx="3695700" cy="1914525"/>
          </a:xfrm>
          <a:prstGeom prst="rect">
            <a:avLst/>
          </a:prstGeom>
          <a:blipFill>
            <a:blip r:embed="rId2" cstate="print"/>
            <a:stretch>
              <a:fillRect/>
            </a:stretch>
          </a:blipFill>
        </p:spPr>
        <p:txBody>
          <a:bodyPr wrap="square" lIns="0" tIns="0" rIns="0" bIns="0" rtlCol="0"/>
          <a:lstStyle/>
          <a:p>
            <a:endParaRPr/>
          </a:p>
        </p:txBody>
      </p:sp>
      <p:pic>
        <p:nvPicPr>
          <p:cNvPr id="2" name="Picture 1">
            <a:extLst>
              <a:ext uri="{FF2B5EF4-FFF2-40B4-BE49-F238E27FC236}">
                <a16:creationId xmlns:a16="http://schemas.microsoft.com/office/drawing/2014/main" id="{94DE0825-CFAF-7E55-3BEE-3EA8B46A00F7}"/>
              </a:ext>
            </a:extLst>
          </p:cNvPr>
          <p:cNvPicPr>
            <a:picLocks noChangeAspect="1"/>
          </p:cNvPicPr>
          <p:nvPr/>
        </p:nvPicPr>
        <p:blipFill>
          <a:blip r:embed="rId3"/>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485976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D7B31-248D-6547-6867-057FB426EB57}"/>
              </a:ext>
            </a:extLst>
          </p:cNvPr>
          <p:cNvSpPr>
            <a:spLocks noGrp="1"/>
          </p:cNvSpPr>
          <p:nvPr>
            <p:ph type="title"/>
          </p:nvPr>
        </p:nvSpPr>
        <p:spPr/>
        <p:txBody>
          <a:bodyPr/>
          <a:lstStyle/>
          <a:p>
            <a:r>
              <a:rPr lang="en-GB" dirty="0"/>
              <a:t>Deleting a Tuple</a:t>
            </a:r>
            <a:endParaRPr lang="en-IN" dirty="0"/>
          </a:p>
        </p:txBody>
      </p:sp>
      <p:sp>
        <p:nvSpPr>
          <p:cNvPr id="3" name="Content Placeholder 2">
            <a:extLst>
              <a:ext uri="{FF2B5EF4-FFF2-40B4-BE49-F238E27FC236}">
                <a16:creationId xmlns:a16="http://schemas.microsoft.com/office/drawing/2014/main" id="{E02A17A1-F542-2BFE-5B44-5CE41ACADC48}"/>
              </a:ext>
            </a:extLst>
          </p:cNvPr>
          <p:cNvSpPr>
            <a:spLocks noGrp="1"/>
          </p:cNvSpPr>
          <p:nvPr>
            <p:ph idx="1"/>
          </p:nvPr>
        </p:nvSpPr>
        <p:spPr/>
        <p:txBody>
          <a:bodyPr/>
          <a:lstStyle/>
          <a:p>
            <a:r>
              <a:rPr lang="en-GB" dirty="0"/>
              <a:t>We cannot change the elements in a tuple. That also means we  cannot delete or remove items from a tuple.</a:t>
            </a:r>
          </a:p>
          <a:p>
            <a:r>
              <a:rPr lang="en-GB" dirty="0"/>
              <a:t>But deleting a tuple entirely is possible using the keyword </a:t>
            </a:r>
            <a:r>
              <a:rPr lang="en-GB" dirty="0">
                <a:hlinkClick r:id="rId2"/>
              </a:rPr>
              <a:t>del</a:t>
            </a:r>
            <a:r>
              <a:rPr lang="en-GB" dirty="0"/>
              <a:t>.</a:t>
            </a:r>
          </a:p>
          <a:p>
            <a:endParaRPr lang="en-IN" dirty="0"/>
          </a:p>
        </p:txBody>
      </p:sp>
      <p:sp>
        <p:nvSpPr>
          <p:cNvPr id="4" name="object 4">
            <a:extLst>
              <a:ext uri="{FF2B5EF4-FFF2-40B4-BE49-F238E27FC236}">
                <a16:creationId xmlns:a16="http://schemas.microsoft.com/office/drawing/2014/main" id="{BC545ED4-22A1-42C0-867A-D02A245330B5}"/>
              </a:ext>
            </a:extLst>
          </p:cNvPr>
          <p:cNvSpPr/>
          <p:nvPr/>
        </p:nvSpPr>
        <p:spPr>
          <a:xfrm>
            <a:off x="1343025" y="2407921"/>
            <a:ext cx="7429500" cy="2638425"/>
          </a:xfrm>
          <a:prstGeom prst="rect">
            <a:avLst/>
          </a:prstGeom>
          <a:blipFill>
            <a:blip r:embed="rId3" cstate="print"/>
            <a:stretch>
              <a:fillRect/>
            </a:stretch>
          </a:blipFill>
        </p:spPr>
        <p:txBody>
          <a:bodyPr wrap="square" lIns="0" tIns="0" rIns="0" bIns="0" rtlCol="0"/>
          <a:lstStyle/>
          <a:p>
            <a:endParaRPr/>
          </a:p>
        </p:txBody>
      </p:sp>
      <p:pic>
        <p:nvPicPr>
          <p:cNvPr id="5" name="Picture 4">
            <a:extLst>
              <a:ext uri="{FF2B5EF4-FFF2-40B4-BE49-F238E27FC236}">
                <a16:creationId xmlns:a16="http://schemas.microsoft.com/office/drawing/2014/main" id="{B0A26C7E-D6FB-74D8-15EF-88DBC2D30FD1}"/>
              </a:ext>
            </a:extLst>
          </p:cNvPr>
          <p:cNvPicPr>
            <a:picLocks noChangeAspect="1"/>
          </p:cNvPicPr>
          <p:nvPr/>
        </p:nvPicPr>
        <p:blipFill>
          <a:blip r:embed="rId4"/>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1860962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3A55A-9C9E-1A59-48E3-BF21215CD16B}"/>
              </a:ext>
            </a:extLst>
          </p:cNvPr>
          <p:cNvSpPr>
            <a:spLocks noGrp="1"/>
          </p:cNvSpPr>
          <p:nvPr>
            <p:ph type="title"/>
          </p:nvPr>
        </p:nvSpPr>
        <p:spPr/>
        <p:txBody>
          <a:bodyPr/>
          <a:lstStyle/>
          <a:p>
            <a:r>
              <a:rPr lang="en-GB" dirty="0"/>
              <a:t>Python Tuple Methods</a:t>
            </a:r>
            <a:endParaRPr lang="en-IN" dirty="0"/>
          </a:p>
        </p:txBody>
      </p:sp>
      <p:sp>
        <p:nvSpPr>
          <p:cNvPr id="3" name="Content Placeholder 2">
            <a:extLst>
              <a:ext uri="{FF2B5EF4-FFF2-40B4-BE49-F238E27FC236}">
                <a16:creationId xmlns:a16="http://schemas.microsoft.com/office/drawing/2014/main" id="{162CE5FD-6793-A977-A60B-B532EA47206E}"/>
              </a:ext>
            </a:extLst>
          </p:cNvPr>
          <p:cNvSpPr>
            <a:spLocks noGrp="1"/>
          </p:cNvSpPr>
          <p:nvPr>
            <p:ph idx="1"/>
          </p:nvPr>
        </p:nvSpPr>
        <p:spPr/>
        <p:txBody>
          <a:bodyPr/>
          <a:lstStyle/>
          <a:p>
            <a:r>
              <a:rPr lang="en-GB" dirty="0"/>
              <a:t>Methods that add items or remove items are not available with tuple.</a:t>
            </a:r>
          </a:p>
          <a:p>
            <a:r>
              <a:rPr lang="en-GB" dirty="0"/>
              <a:t>Only the following two methods are available.</a:t>
            </a:r>
          </a:p>
          <a:p>
            <a:endParaRPr lang="en-IN" dirty="0"/>
          </a:p>
        </p:txBody>
      </p:sp>
      <p:sp>
        <p:nvSpPr>
          <p:cNvPr id="6" name="object 5">
            <a:extLst>
              <a:ext uri="{FF2B5EF4-FFF2-40B4-BE49-F238E27FC236}">
                <a16:creationId xmlns:a16="http://schemas.microsoft.com/office/drawing/2014/main" id="{5A3EB670-0628-490D-9DA3-EC0796AE5D6F}"/>
              </a:ext>
            </a:extLst>
          </p:cNvPr>
          <p:cNvSpPr/>
          <p:nvPr/>
        </p:nvSpPr>
        <p:spPr>
          <a:xfrm>
            <a:off x="1343025" y="3701035"/>
            <a:ext cx="7343775" cy="1857375"/>
          </a:xfrm>
          <a:prstGeom prst="rect">
            <a:avLst/>
          </a:prstGeom>
          <a:blipFill>
            <a:blip r:embed="rId2" cstate="print"/>
            <a:stretch>
              <a:fillRect/>
            </a:stretch>
          </a:blipFill>
        </p:spPr>
        <p:txBody>
          <a:bodyPr wrap="square" lIns="0" tIns="0" rIns="0" bIns="0" rtlCol="0"/>
          <a:lstStyle/>
          <a:p>
            <a:endParaRPr/>
          </a:p>
        </p:txBody>
      </p:sp>
      <p:graphicFrame>
        <p:nvGraphicFramePr>
          <p:cNvPr id="7" name="object 4">
            <a:extLst>
              <a:ext uri="{FF2B5EF4-FFF2-40B4-BE49-F238E27FC236}">
                <a16:creationId xmlns:a16="http://schemas.microsoft.com/office/drawing/2014/main" id="{75C8DD4A-2455-4C79-8111-7E015DA2D072}"/>
              </a:ext>
            </a:extLst>
          </p:cNvPr>
          <p:cNvGraphicFramePr>
            <a:graphicFrameLocks noGrp="1"/>
          </p:cNvGraphicFramePr>
          <p:nvPr>
            <p:extLst>
              <p:ext uri="{D42A27DB-BD31-4B8C-83A1-F6EECF244321}">
                <p14:modId xmlns:p14="http://schemas.microsoft.com/office/powerpoint/2010/main" val="1788225134"/>
              </p:ext>
            </p:extLst>
          </p:nvPr>
        </p:nvGraphicFramePr>
        <p:xfrm>
          <a:off x="1343025" y="2067878"/>
          <a:ext cx="6096000" cy="1461134"/>
        </p:xfrm>
        <a:graphic>
          <a:graphicData uri="http://schemas.openxmlformats.org/drawingml/2006/table">
            <a:tbl>
              <a:tblPr firstRow="1" bandRow="1">
                <a:tableStyleId>{2D5ABB26-0587-4C30-8999-92F81FD0307C}</a:tableStyleId>
              </a:tblPr>
              <a:tblGrid>
                <a:gridCol w="160020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tblGrid>
              <a:tr h="550545">
                <a:tc>
                  <a:txBody>
                    <a:bodyPr/>
                    <a:lstStyle/>
                    <a:p>
                      <a:pPr marL="95250">
                        <a:lnSpc>
                          <a:spcPct val="100000"/>
                        </a:lnSpc>
                        <a:spcBef>
                          <a:spcPts val="1010"/>
                        </a:spcBef>
                      </a:pPr>
                      <a:r>
                        <a:rPr sz="1800" spc="-20" dirty="0">
                          <a:solidFill>
                            <a:srgbClr val="FFFFFF"/>
                          </a:solidFill>
                          <a:latin typeface="Metropolis" panose="00000500000000000000"/>
                          <a:cs typeface="Arial"/>
                        </a:rPr>
                        <a:t>Method</a:t>
                      </a:r>
                      <a:endParaRPr sz="1800" dirty="0">
                        <a:latin typeface="Metropolis" panose="00000500000000000000"/>
                        <a:cs typeface="Arial"/>
                      </a:endParaRPr>
                    </a:p>
                  </a:txBody>
                  <a:tcPr marL="0" marR="0" marT="1282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FAC00"/>
                    </a:solidFill>
                  </a:tcPr>
                </a:tc>
                <a:tc>
                  <a:txBody>
                    <a:bodyPr/>
                    <a:lstStyle/>
                    <a:p>
                      <a:pPr marL="95250">
                        <a:lnSpc>
                          <a:spcPct val="100000"/>
                        </a:lnSpc>
                        <a:spcBef>
                          <a:spcPts val="1010"/>
                        </a:spcBef>
                      </a:pPr>
                      <a:r>
                        <a:rPr sz="1800" spc="-45" dirty="0">
                          <a:solidFill>
                            <a:srgbClr val="FFFFFF"/>
                          </a:solidFill>
                          <a:latin typeface="Metropolis" panose="00000500000000000000"/>
                          <a:cs typeface="Arial"/>
                        </a:rPr>
                        <a:t>Description</a:t>
                      </a:r>
                      <a:endParaRPr sz="1800" dirty="0">
                        <a:latin typeface="Metropolis" panose="00000500000000000000"/>
                        <a:cs typeface="Arial"/>
                      </a:endParaRPr>
                    </a:p>
                  </a:txBody>
                  <a:tcPr marL="0" marR="0" marT="1282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FAC00"/>
                    </a:solidFill>
                  </a:tcPr>
                </a:tc>
                <a:extLst>
                  <a:ext uri="{0D108BD9-81ED-4DB2-BD59-A6C34878D82A}">
                    <a16:rowId xmlns:a16="http://schemas.microsoft.com/office/drawing/2014/main" val="10000"/>
                  </a:ext>
                </a:extLst>
              </a:tr>
              <a:tr h="455294">
                <a:tc>
                  <a:txBody>
                    <a:bodyPr/>
                    <a:lstStyle/>
                    <a:p>
                      <a:pPr marL="95250">
                        <a:lnSpc>
                          <a:spcPct val="100000"/>
                        </a:lnSpc>
                        <a:spcBef>
                          <a:spcPts val="660"/>
                        </a:spcBef>
                      </a:pPr>
                      <a:r>
                        <a:rPr sz="1800" u="heavy" spc="-40" dirty="0">
                          <a:solidFill>
                            <a:srgbClr val="168AB9"/>
                          </a:solidFill>
                          <a:uFill>
                            <a:solidFill>
                              <a:srgbClr val="168AB9"/>
                            </a:solidFill>
                          </a:uFill>
                          <a:latin typeface="Metropolis" panose="00000500000000000000"/>
                          <a:cs typeface="Arial"/>
                          <a:hlinkClick r:id="rId3"/>
                        </a:rPr>
                        <a:t>count(x)</a:t>
                      </a:r>
                      <a:endParaRPr sz="1800">
                        <a:latin typeface="Metropolis" panose="00000500000000000000"/>
                        <a:cs typeface="Arial"/>
                      </a:endParaRPr>
                    </a:p>
                  </a:txBody>
                  <a:tcPr marL="0" marR="0" marT="8382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E2CA"/>
                    </a:solidFill>
                  </a:tcPr>
                </a:tc>
                <a:tc>
                  <a:txBody>
                    <a:bodyPr/>
                    <a:lstStyle/>
                    <a:p>
                      <a:pPr marL="95250">
                        <a:lnSpc>
                          <a:spcPct val="100000"/>
                        </a:lnSpc>
                        <a:spcBef>
                          <a:spcPts val="660"/>
                        </a:spcBef>
                      </a:pPr>
                      <a:r>
                        <a:rPr sz="1800" spc="-65" dirty="0">
                          <a:latin typeface="Metropolis" panose="00000500000000000000"/>
                          <a:cs typeface="Arial"/>
                        </a:rPr>
                        <a:t>Return</a:t>
                      </a:r>
                      <a:r>
                        <a:rPr sz="1800" spc="-160" dirty="0">
                          <a:latin typeface="Metropolis" panose="00000500000000000000"/>
                          <a:cs typeface="Arial"/>
                        </a:rPr>
                        <a:t> </a:t>
                      </a:r>
                      <a:r>
                        <a:rPr sz="1800" spc="-15" dirty="0">
                          <a:latin typeface="Metropolis" panose="00000500000000000000"/>
                          <a:cs typeface="Arial"/>
                        </a:rPr>
                        <a:t>the</a:t>
                      </a:r>
                      <a:r>
                        <a:rPr sz="1800" spc="-130" dirty="0">
                          <a:latin typeface="Metropolis" panose="00000500000000000000"/>
                          <a:cs typeface="Arial"/>
                        </a:rPr>
                        <a:t> </a:t>
                      </a:r>
                      <a:r>
                        <a:rPr sz="1800" spc="-50" dirty="0">
                          <a:latin typeface="Metropolis" panose="00000500000000000000"/>
                          <a:cs typeface="Arial"/>
                        </a:rPr>
                        <a:t>number</a:t>
                      </a:r>
                      <a:r>
                        <a:rPr sz="1800" spc="-140" dirty="0">
                          <a:latin typeface="Metropolis" panose="00000500000000000000"/>
                          <a:cs typeface="Arial"/>
                        </a:rPr>
                        <a:t> </a:t>
                      </a:r>
                      <a:r>
                        <a:rPr sz="1800" spc="10" dirty="0">
                          <a:latin typeface="Metropolis" panose="00000500000000000000"/>
                          <a:cs typeface="Arial"/>
                        </a:rPr>
                        <a:t>of</a:t>
                      </a:r>
                      <a:r>
                        <a:rPr sz="1800" spc="-130" dirty="0">
                          <a:latin typeface="Metropolis" panose="00000500000000000000"/>
                          <a:cs typeface="Arial"/>
                        </a:rPr>
                        <a:t> </a:t>
                      </a:r>
                      <a:r>
                        <a:rPr sz="1800" spc="-30" dirty="0">
                          <a:latin typeface="Metropolis" panose="00000500000000000000"/>
                          <a:cs typeface="Arial"/>
                        </a:rPr>
                        <a:t>items</a:t>
                      </a:r>
                      <a:r>
                        <a:rPr sz="1800" spc="-150" dirty="0">
                          <a:latin typeface="Metropolis" panose="00000500000000000000"/>
                          <a:cs typeface="Arial"/>
                        </a:rPr>
                        <a:t> </a:t>
                      </a:r>
                      <a:r>
                        <a:rPr sz="1800" spc="15" dirty="0">
                          <a:latin typeface="Metropolis" panose="00000500000000000000"/>
                          <a:cs typeface="Arial"/>
                        </a:rPr>
                        <a:t>that</a:t>
                      </a:r>
                      <a:r>
                        <a:rPr sz="1800" spc="-140" dirty="0">
                          <a:latin typeface="Metropolis" panose="00000500000000000000"/>
                          <a:cs typeface="Arial"/>
                        </a:rPr>
                        <a:t> </a:t>
                      </a:r>
                      <a:r>
                        <a:rPr sz="1800" spc="-80" dirty="0">
                          <a:latin typeface="Metropolis" panose="00000500000000000000"/>
                          <a:cs typeface="Arial"/>
                        </a:rPr>
                        <a:t>is</a:t>
                      </a:r>
                      <a:r>
                        <a:rPr sz="1800" spc="-150" dirty="0">
                          <a:latin typeface="Metropolis" panose="00000500000000000000"/>
                          <a:cs typeface="Arial"/>
                        </a:rPr>
                        <a:t> </a:t>
                      </a:r>
                      <a:r>
                        <a:rPr sz="1800" spc="-70" dirty="0">
                          <a:latin typeface="Metropolis" panose="00000500000000000000"/>
                          <a:cs typeface="Arial"/>
                        </a:rPr>
                        <a:t>equal</a:t>
                      </a:r>
                      <a:r>
                        <a:rPr sz="1800" spc="-140" dirty="0">
                          <a:latin typeface="Metropolis" panose="00000500000000000000"/>
                          <a:cs typeface="Arial"/>
                        </a:rPr>
                        <a:t> </a:t>
                      </a:r>
                      <a:r>
                        <a:rPr sz="1800" spc="35" dirty="0">
                          <a:latin typeface="Metropolis" panose="00000500000000000000"/>
                          <a:cs typeface="Arial"/>
                        </a:rPr>
                        <a:t>to</a:t>
                      </a:r>
                      <a:r>
                        <a:rPr sz="1800" spc="-114" dirty="0">
                          <a:latin typeface="Metropolis" panose="00000500000000000000"/>
                          <a:cs typeface="Arial"/>
                        </a:rPr>
                        <a:t> </a:t>
                      </a:r>
                      <a:r>
                        <a:rPr sz="1800" dirty="0">
                          <a:latin typeface="Metropolis" panose="00000500000000000000"/>
                          <a:cs typeface="Arial"/>
                        </a:rPr>
                        <a:t>x</a:t>
                      </a:r>
                    </a:p>
                  </a:txBody>
                  <a:tcPr marL="0" marR="0" marT="8382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E2CA"/>
                    </a:solidFill>
                  </a:tcPr>
                </a:tc>
                <a:extLst>
                  <a:ext uri="{0D108BD9-81ED-4DB2-BD59-A6C34878D82A}">
                    <a16:rowId xmlns:a16="http://schemas.microsoft.com/office/drawing/2014/main" val="10001"/>
                  </a:ext>
                </a:extLst>
              </a:tr>
              <a:tr h="455295">
                <a:tc>
                  <a:txBody>
                    <a:bodyPr/>
                    <a:lstStyle/>
                    <a:p>
                      <a:pPr marL="95250">
                        <a:lnSpc>
                          <a:spcPct val="100000"/>
                        </a:lnSpc>
                        <a:spcBef>
                          <a:spcPts val="660"/>
                        </a:spcBef>
                      </a:pPr>
                      <a:r>
                        <a:rPr sz="1800" u="heavy" spc="-50" dirty="0">
                          <a:solidFill>
                            <a:srgbClr val="168AB9"/>
                          </a:solidFill>
                          <a:uFill>
                            <a:solidFill>
                              <a:srgbClr val="168AB9"/>
                            </a:solidFill>
                          </a:uFill>
                          <a:latin typeface="Metropolis" panose="00000500000000000000"/>
                          <a:cs typeface="Arial"/>
                          <a:hlinkClick r:id="rId4"/>
                        </a:rPr>
                        <a:t>index(x)</a:t>
                      </a:r>
                      <a:endParaRPr sz="1800">
                        <a:latin typeface="Metropolis" panose="00000500000000000000"/>
                        <a:cs typeface="Arial"/>
                      </a:endParaRPr>
                    </a:p>
                  </a:txBody>
                  <a:tcPr marL="0" marR="0" marT="838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0E7"/>
                    </a:solidFill>
                  </a:tcPr>
                </a:tc>
                <a:tc>
                  <a:txBody>
                    <a:bodyPr/>
                    <a:lstStyle/>
                    <a:p>
                      <a:pPr marL="95250">
                        <a:lnSpc>
                          <a:spcPct val="100000"/>
                        </a:lnSpc>
                        <a:spcBef>
                          <a:spcPts val="660"/>
                        </a:spcBef>
                      </a:pPr>
                      <a:r>
                        <a:rPr sz="1800" spc="-65" dirty="0">
                          <a:latin typeface="Metropolis" panose="00000500000000000000"/>
                          <a:cs typeface="Arial"/>
                        </a:rPr>
                        <a:t>Return</a:t>
                      </a:r>
                      <a:r>
                        <a:rPr sz="1800" spc="-160" dirty="0">
                          <a:latin typeface="Metropolis" panose="00000500000000000000"/>
                          <a:cs typeface="Arial"/>
                        </a:rPr>
                        <a:t> </a:t>
                      </a:r>
                      <a:r>
                        <a:rPr sz="1800" spc="-55" dirty="0">
                          <a:latin typeface="Metropolis" panose="00000500000000000000"/>
                          <a:cs typeface="Arial"/>
                        </a:rPr>
                        <a:t>index</a:t>
                      </a:r>
                      <a:r>
                        <a:rPr sz="1800" spc="-135" dirty="0">
                          <a:latin typeface="Metropolis" panose="00000500000000000000"/>
                          <a:cs typeface="Arial"/>
                        </a:rPr>
                        <a:t> </a:t>
                      </a:r>
                      <a:r>
                        <a:rPr sz="1800" spc="10" dirty="0">
                          <a:latin typeface="Metropolis" panose="00000500000000000000"/>
                          <a:cs typeface="Arial"/>
                        </a:rPr>
                        <a:t>of</a:t>
                      </a:r>
                      <a:r>
                        <a:rPr sz="1800" spc="-145" dirty="0">
                          <a:latin typeface="Metropolis" panose="00000500000000000000"/>
                          <a:cs typeface="Arial"/>
                        </a:rPr>
                        <a:t> </a:t>
                      </a:r>
                      <a:r>
                        <a:rPr sz="1800" spc="10" dirty="0">
                          <a:latin typeface="Metropolis" panose="00000500000000000000"/>
                          <a:cs typeface="Arial"/>
                        </a:rPr>
                        <a:t>first</a:t>
                      </a:r>
                      <a:r>
                        <a:rPr sz="1800" spc="-150" dirty="0">
                          <a:latin typeface="Metropolis" panose="00000500000000000000"/>
                          <a:cs typeface="Arial"/>
                        </a:rPr>
                        <a:t> </a:t>
                      </a:r>
                      <a:r>
                        <a:rPr sz="1800" spc="5" dirty="0">
                          <a:latin typeface="Metropolis" panose="00000500000000000000"/>
                          <a:cs typeface="Arial"/>
                        </a:rPr>
                        <a:t>item</a:t>
                      </a:r>
                      <a:r>
                        <a:rPr sz="1800" spc="-140" dirty="0">
                          <a:latin typeface="Metropolis" panose="00000500000000000000"/>
                          <a:cs typeface="Arial"/>
                        </a:rPr>
                        <a:t> </a:t>
                      </a:r>
                      <a:r>
                        <a:rPr sz="1800" spc="15" dirty="0">
                          <a:latin typeface="Metropolis" panose="00000500000000000000"/>
                          <a:cs typeface="Arial"/>
                        </a:rPr>
                        <a:t>that</a:t>
                      </a:r>
                      <a:r>
                        <a:rPr sz="1800" spc="-135" dirty="0">
                          <a:latin typeface="Metropolis" panose="00000500000000000000"/>
                          <a:cs typeface="Arial"/>
                        </a:rPr>
                        <a:t> </a:t>
                      </a:r>
                      <a:r>
                        <a:rPr sz="1800" spc="-80" dirty="0">
                          <a:latin typeface="Metropolis" panose="00000500000000000000"/>
                          <a:cs typeface="Arial"/>
                        </a:rPr>
                        <a:t>is</a:t>
                      </a:r>
                      <a:r>
                        <a:rPr sz="1800" spc="-150" dirty="0">
                          <a:latin typeface="Metropolis" panose="00000500000000000000"/>
                          <a:cs typeface="Arial"/>
                        </a:rPr>
                        <a:t> </a:t>
                      </a:r>
                      <a:r>
                        <a:rPr sz="1800" spc="-70" dirty="0">
                          <a:latin typeface="Metropolis" panose="00000500000000000000"/>
                          <a:cs typeface="Arial"/>
                        </a:rPr>
                        <a:t>equal</a:t>
                      </a:r>
                      <a:r>
                        <a:rPr sz="1800" spc="-140" dirty="0">
                          <a:latin typeface="Metropolis" panose="00000500000000000000"/>
                          <a:cs typeface="Arial"/>
                        </a:rPr>
                        <a:t> </a:t>
                      </a:r>
                      <a:r>
                        <a:rPr sz="1800" spc="35" dirty="0">
                          <a:latin typeface="Metropolis" panose="00000500000000000000"/>
                          <a:cs typeface="Arial"/>
                        </a:rPr>
                        <a:t>to</a:t>
                      </a:r>
                      <a:r>
                        <a:rPr sz="1800" spc="-120" dirty="0">
                          <a:latin typeface="Metropolis" panose="00000500000000000000"/>
                          <a:cs typeface="Arial"/>
                        </a:rPr>
                        <a:t> </a:t>
                      </a:r>
                      <a:r>
                        <a:rPr sz="1800" dirty="0">
                          <a:latin typeface="Metropolis" panose="00000500000000000000"/>
                          <a:cs typeface="Arial"/>
                        </a:rPr>
                        <a:t>x</a:t>
                      </a:r>
                    </a:p>
                  </a:txBody>
                  <a:tcPr marL="0" marR="0" marT="838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0E7"/>
                    </a:solidFill>
                  </a:tcPr>
                </a:tc>
                <a:extLst>
                  <a:ext uri="{0D108BD9-81ED-4DB2-BD59-A6C34878D82A}">
                    <a16:rowId xmlns:a16="http://schemas.microsoft.com/office/drawing/2014/main" val="10002"/>
                  </a:ext>
                </a:extLst>
              </a:tr>
            </a:tbl>
          </a:graphicData>
        </a:graphic>
      </p:graphicFrame>
      <p:pic>
        <p:nvPicPr>
          <p:cNvPr id="4" name="Picture 3">
            <a:extLst>
              <a:ext uri="{FF2B5EF4-FFF2-40B4-BE49-F238E27FC236}">
                <a16:creationId xmlns:a16="http://schemas.microsoft.com/office/drawing/2014/main" id="{BC1241AA-4BE9-3825-CCF6-70A65500E1D0}"/>
              </a:ext>
            </a:extLst>
          </p:cNvPr>
          <p:cNvPicPr>
            <a:picLocks noChangeAspect="1"/>
          </p:cNvPicPr>
          <p:nvPr/>
        </p:nvPicPr>
        <p:blipFill>
          <a:blip r:embed="rId5"/>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23631688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7B9A8-5E9E-3D63-E172-6E1404483282}"/>
              </a:ext>
            </a:extLst>
          </p:cNvPr>
          <p:cNvSpPr>
            <a:spLocks noGrp="1"/>
          </p:cNvSpPr>
          <p:nvPr>
            <p:ph type="title"/>
          </p:nvPr>
        </p:nvSpPr>
        <p:spPr/>
        <p:txBody>
          <a:bodyPr/>
          <a:lstStyle/>
          <a:p>
            <a:r>
              <a:rPr lang="en-GB" dirty="0"/>
              <a:t>Tuple Membership Test</a:t>
            </a:r>
            <a:endParaRPr lang="en-IN" dirty="0"/>
          </a:p>
        </p:txBody>
      </p:sp>
      <p:sp>
        <p:nvSpPr>
          <p:cNvPr id="3" name="Content Placeholder 2">
            <a:extLst>
              <a:ext uri="{FF2B5EF4-FFF2-40B4-BE49-F238E27FC236}">
                <a16:creationId xmlns:a16="http://schemas.microsoft.com/office/drawing/2014/main" id="{4D448EDE-6CC3-06E6-7C35-A20F3B174715}"/>
              </a:ext>
            </a:extLst>
          </p:cNvPr>
          <p:cNvSpPr>
            <a:spLocks noGrp="1"/>
          </p:cNvSpPr>
          <p:nvPr>
            <p:ph idx="1"/>
          </p:nvPr>
        </p:nvSpPr>
        <p:spPr/>
        <p:txBody>
          <a:bodyPr/>
          <a:lstStyle/>
          <a:p>
            <a:r>
              <a:rPr lang="en-US" dirty="0"/>
              <a:t>We can test if an item exists in a tuple or not, using the keyword in.</a:t>
            </a:r>
          </a:p>
          <a:p>
            <a:endParaRPr lang="en-IN" dirty="0"/>
          </a:p>
        </p:txBody>
      </p:sp>
      <p:sp>
        <p:nvSpPr>
          <p:cNvPr id="6" name="object 4">
            <a:extLst>
              <a:ext uri="{FF2B5EF4-FFF2-40B4-BE49-F238E27FC236}">
                <a16:creationId xmlns:a16="http://schemas.microsoft.com/office/drawing/2014/main" id="{2A5826D1-C810-45A2-9FA5-3AC5E37BAA58}"/>
              </a:ext>
            </a:extLst>
          </p:cNvPr>
          <p:cNvSpPr/>
          <p:nvPr/>
        </p:nvSpPr>
        <p:spPr>
          <a:xfrm>
            <a:off x="853377" y="1635684"/>
            <a:ext cx="3819525" cy="2571750"/>
          </a:xfrm>
          <a:prstGeom prst="rect">
            <a:avLst/>
          </a:prstGeom>
          <a:blipFill>
            <a:blip r:embed="rId2" cstate="print"/>
            <a:stretch>
              <a:fillRect/>
            </a:stretch>
          </a:blipFill>
        </p:spPr>
        <p:txBody>
          <a:bodyPr wrap="square" lIns="0" tIns="0" rIns="0" bIns="0" rtlCol="0"/>
          <a:lstStyle/>
          <a:p>
            <a:endParaRPr/>
          </a:p>
        </p:txBody>
      </p:sp>
      <p:pic>
        <p:nvPicPr>
          <p:cNvPr id="4" name="Picture 3">
            <a:extLst>
              <a:ext uri="{FF2B5EF4-FFF2-40B4-BE49-F238E27FC236}">
                <a16:creationId xmlns:a16="http://schemas.microsoft.com/office/drawing/2014/main" id="{7B5FD001-3963-8638-3AC9-9C0220D852F1}"/>
              </a:ext>
            </a:extLst>
          </p:cNvPr>
          <p:cNvPicPr>
            <a:picLocks noChangeAspect="1"/>
          </p:cNvPicPr>
          <p:nvPr/>
        </p:nvPicPr>
        <p:blipFill>
          <a:blip r:embed="rId3"/>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4009635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a:extLst>
              <a:ext uri="{FF2B5EF4-FFF2-40B4-BE49-F238E27FC236}">
                <a16:creationId xmlns:a16="http://schemas.microsoft.com/office/drawing/2014/main" id="{DD886EF7-8E25-491D-ABED-9C0A12D253E8}"/>
              </a:ext>
            </a:extLst>
          </p:cNvPr>
          <p:cNvSpPr txBox="1">
            <a:spLocks noGrp="1"/>
          </p:cNvSpPr>
          <p:nvPr>
            <p:ph type="title"/>
          </p:nvPr>
        </p:nvSpPr>
        <p:spPr>
          <a:xfrm>
            <a:off x="457200" y="716983"/>
            <a:ext cx="10391775" cy="321242"/>
          </a:xfrm>
          <a:prstGeom prst="rect">
            <a:avLst/>
          </a:prstGeom>
        </p:spPr>
        <p:txBody>
          <a:bodyPr vert="horz" wrap="square" lIns="0" tIns="13335" rIns="0" bIns="0" rtlCol="0" anchor="b">
            <a:spAutoFit/>
          </a:bodyPr>
          <a:lstStyle/>
          <a:p>
            <a:pPr marL="12700">
              <a:lnSpc>
                <a:spcPct val="100000"/>
              </a:lnSpc>
              <a:spcBef>
                <a:spcPts val="105"/>
              </a:spcBef>
              <a:tabLst>
                <a:tab pos="332105" algn="l"/>
              </a:tabLst>
            </a:pPr>
            <a:r>
              <a:rPr lang="en-GB" sz="2000" dirty="0"/>
              <a:t>Iterating Through a Tuple</a:t>
            </a:r>
            <a:endParaRPr sz="2000" dirty="0"/>
          </a:p>
        </p:txBody>
      </p:sp>
      <p:sp>
        <p:nvSpPr>
          <p:cNvPr id="2" name="Content Placeholder 1">
            <a:extLst>
              <a:ext uri="{FF2B5EF4-FFF2-40B4-BE49-F238E27FC236}">
                <a16:creationId xmlns:a16="http://schemas.microsoft.com/office/drawing/2014/main" id="{D1EECFDB-2122-BBF3-78A9-BFE965FDC49D}"/>
              </a:ext>
            </a:extLst>
          </p:cNvPr>
          <p:cNvSpPr>
            <a:spLocks noGrp="1"/>
          </p:cNvSpPr>
          <p:nvPr>
            <p:ph idx="1"/>
          </p:nvPr>
        </p:nvSpPr>
        <p:spPr/>
        <p:txBody>
          <a:bodyPr/>
          <a:lstStyle/>
          <a:p>
            <a:r>
              <a:rPr lang="en-GB" sz="1800" dirty="0"/>
              <a:t>Using a for loop we can iterate though each item in a</a:t>
            </a:r>
            <a:r>
              <a:rPr lang="en-GB" sz="1800" spc="-195" dirty="0"/>
              <a:t> </a:t>
            </a:r>
            <a:r>
              <a:rPr lang="en-GB" sz="1800" dirty="0"/>
              <a:t>tuple.</a:t>
            </a:r>
            <a:endParaRPr lang="en-IN" dirty="0"/>
          </a:p>
        </p:txBody>
      </p:sp>
      <p:sp>
        <p:nvSpPr>
          <p:cNvPr id="6" name="object 4">
            <a:extLst>
              <a:ext uri="{FF2B5EF4-FFF2-40B4-BE49-F238E27FC236}">
                <a16:creationId xmlns:a16="http://schemas.microsoft.com/office/drawing/2014/main" id="{F3458E69-D1B5-43F5-B979-BFB1F1D8637D}"/>
              </a:ext>
            </a:extLst>
          </p:cNvPr>
          <p:cNvSpPr/>
          <p:nvPr/>
        </p:nvSpPr>
        <p:spPr>
          <a:xfrm>
            <a:off x="931863" y="1671637"/>
            <a:ext cx="5200650" cy="1857375"/>
          </a:xfrm>
          <a:prstGeom prst="rect">
            <a:avLst/>
          </a:prstGeom>
          <a:blipFill>
            <a:blip r:embed="rId2" cstate="print"/>
            <a:stretch>
              <a:fillRect/>
            </a:stretch>
          </a:blipFill>
        </p:spPr>
        <p:txBody>
          <a:bodyPr wrap="square" lIns="0" tIns="0" rIns="0" bIns="0" rtlCol="0"/>
          <a:lstStyle/>
          <a:p>
            <a:endParaRPr/>
          </a:p>
        </p:txBody>
      </p:sp>
      <p:pic>
        <p:nvPicPr>
          <p:cNvPr id="3" name="Picture 2">
            <a:extLst>
              <a:ext uri="{FF2B5EF4-FFF2-40B4-BE49-F238E27FC236}">
                <a16:creationId xmlns:a16="http://schemas.microsoft.com/office/drawing/2014/main" id="{4F8E1DB9-B802-06DD-233E-B27A5A1DA9D7}"/>
              </a:ext>
            </a:extLst>
          </p:cNvPr>
          <p:cNvPicPr>
            <a:picLocks noChangeAspect="1"/>
          </p:cNvPicPr>
          <p:nvPr/>
        </p:nvPicPr>
        <p:blipFill>
          <a:blip r:embed="rId3"/>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20239611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3">
            <a:extLst>
              <a:ext uri="{FF2B5EF4-FFF2-40B4-BE49-F238E27FC236}">
                <a16:creationId xmlns:a16="http://schemas.microsoft.com/office/drawing/2014/main" id="{2E3D0159-4986-4A34-8B7D-C2FBAB6668D9}"/>
              </a:ext>
            </a:extLst>
          </p:cNvPr>
          <p:cNvGraphicFramePr>
            <a:graphicFrameLocks noGrp="1"/>
          </p:cNvGraphicFramePr>
          <p:nvPr>
            <p:extLst>
              <p:ext uri="{D42A27DB-BD31-4B8C-83A1-F6EECF244321}">
                <p14:modId xmlns:p14="http://schemas.microsoft.com/office/powerpoint/2010/main" val="2389165963"/>
              </p:ext>
            </p:extLst>
          </p:nvPr>
        </p:nvGraphicFramePr>
        <p:xfrm>
          <a:off x="1086103" y="1132840"/>
          <a:ext cx="7712964" cy="5137135"/>
        </p:xfrm>
        <a:graphic>
          <a:graphicData uri="http://schemas.openxmlformats.org/drawingml/2006/table">
            <a:tbl>
              <a:tblPr firstRow="1" bandRow="1">
                <a:tableStyleId>{2D5ABB26-0587-4C30-8999-92F81FD0307C}</a:tableStyleId>
              </a:tblPr>
              <a:tblGrid>
                <a:gridCol w="1499663">
                  <a:extLst>
                    <a:ext uri="{9D8B030D-6E8A-4147-A177-3AD203B41FA5}">
                      <a16:colId xmlns:a16="http://schemas.microsoft.com/office/drawing/2014/main" val="20000"/>
                    </a:ext>
                  </a:extLst>
                </a:gridCol>
                <a:gridCol w="6213301">
                  <a:extLst>
                    <a:ext uri="{9D8B030D-6E8A-4147-A177-3AD203B41FA5}">
                      <a16:colId xmlns:a16="http://schemas.microsoft.com/office/drawing/2014/main" val="20001"/>
                    </a:ext>
                  </a:extLst>
                </a:gridCol>
              </a:tblGrid>
              <a:tr h="459363">
                <a:tc>
                  <a:txBody>
                    <a:bodyPr/>
                    <a:lstStyle/>
                    <a:p>
                      <a:pPr marL="95250">
                        <a:lnSpc>
                          <a:spcPct val="100000"/>
                        </a:lnSpc>
                        <a:spcBef>
                          <a:spcPts val="1025"/>
                        </a:spcBef>
                      </a:pPr>
                      <a:r>
                        <a:rPr sz="1800" spc="-50" dirty="0">
                          <a:solidFill>
                            <a:srgbClr val="FFFFFF"/>
                          </a:solidFill>
                          <a:latin typeface="Metropolis" panose="00000500000000000000"/>
                          <a:cs typeface="Arial"/>
                        </a:rPr>
                        <a:t>Function</a:t>
                      </a:r>
                      <a:endParaRPr sz="1800" dirty="0">
                        <a:latin typeface="Metropolis" panose="00000500000000000000"/>
                        <a:cs typeface="Arial"/>
                      </a:endParaRPr>
                    </a:p>
                  </a:txBody>
                  <a:tcPr marL="0" marR="0" marT="1301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FAC00"/>
                    </a:solidFill>
                  </a:tcPr>
                </a:tc>
                <a:tc>
                  <a:txBody>
                    <a:bodyPr/>
                    <a:lstStyle/>
                    <a:p>
                      <a:pPr marL="95250">
                        <a:lnSpc>
                          <a:spcPct val="100000"/>
                        </a:lnSpc>
                        <a:spcBef>
                          <a:spcPts val="1025"/>
                        </a:spcBef>
                      </a:pPr>
                      <a:r>
                        <a:rPr sz="1800" spc="-45" dirty="0">
                          <a:solidFill>
                            <a:srgbClr val="FFFFFF"/>
                          </a:solidFill>
                          <a:latin typeface="Metropolis" panose="00000500000000000000"/>
                          <a:cs typeface="Arial"/>
                        </a:rPr>
                        <a:t>Description</a:t>
                      </a:r>
                      <a:endParaRPr sz="1800" dirty="0">
                        <a:latin typeface="Metropolis" panose="00000500000000000000"/>
                        <a:cs typeface="Arial"/>
                      </a:endParaRPr>
                    </a:p>
                  </a:txBody>
                  <a:tcPr marL="0" marR="0" marT="1301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FAC00"/>
                    </a:solidFill>
                  </a:tcPr>
                </a:tc>
                <a:extLst>
                  <a:ext uri="{0D108BD9-81ED-4DB2-BD59-A6C34878D82A}">
                    <a16:rowId xmlns:a16="http://schemas.microsoft.com/office/drawing/2014/main" val="10000"/>
                  </a:ext>
                </a:extLst>
              </a:tr>
              <a:tr h="375230">
                <a:tc>
                  <a:txBody>
                    <a:bodyPr/>
                    <a:lstStyle/>
                    <a:p>
                      <a:pPr marL="95250">
                        <a:lnSpc>
                          <a:spcPct val="100000"/>
                        </a:lnSpc>
                        <a:spcBef>
                          <a:spcPts val="650"/>
                        </a:spcBef>
                      </a:pPr>
                      <a:r>
                        <a:rPr sz="1800" u="sng" spc="-40" dirty="0">
                          <a:solidFill>
                            <a:srgbClr val="168AB9"/>
                          </a:solidFill>
                          <a:uFill>
                            <a:solidFill>
                              <a:srgbClr val="168AB9"/>
                            </a:solidFill>
                          </a:uFill>
                          <a:latin typeface="Metropolis" panose="00000500000000000000"/>
                          <a:cs typeface="Arial"/>
                          <a:hlinkClick r:id="rId2"/>
                        </a:rPr>
                        <a:t>all()</a:t>
                      </a:r>
                      <a:endParaRPr sz="1800" dirty="0">
                        <a:latin typeface="Metropolis" panose="00000500000000000000"/>
                        <a:cs typeface="Arial"/>
                      </a:endParaRPr>
                    </a:p>
                  </a:txBody>
                  <a:tcPr marL="0" marR="0" marT="825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E2CA"/>
                    </a:solidFill>
                  </a:tcPr>
                </a:tc>
                <a:tc>
                  <a:txBody>
                    <a:bodyPr/>
                    <a:lstStyle/>
                    <a:p>
                      <a:pPr marL="95250">
                        <a:lnSpc>
                          <a:spcPct val="100000"/>
                        </a:lnSpc>
                        <a:spcBef>
                          <a:spcPts val="650"/>
                        </a:spcBef>
                      </a:pPr>
                      <a:r>
                        <a:rPr sz="1800" spc="-60" dirty="0">
                          <a:latin typeface="Metropolis" panose="00000500000000000000"/>
                          <a:cs typeface="Arial"/>
                        </a:rPr>
                        <a:t>Return</a:t>
                      </a:r>
                      <a:r>
                        <a:rPr sz="1800" spc="-229" dirty="0">
                          <a:latin typeface="Metropolis" panose="00000500000000000000"/>
                          <a:cs typeface="Arial"/>
                        </a:rPr>
                        <a:t> </a:t>
                      </a:r>
                      <a:r>
                        <a:rPr sz="1800" spc="-90" dirty="0">
                          <a:latin typeface="Metropolis" panose="00000500000000000000"/>
                          <a:cs typeface="Arial"/>
                        </a:rPr>
                        <a:t>True</a:t>
                      </a:r>
                      <a:r>
                        <a:rPr sz="1800" spc="-120" dirty="0">
                          <a:latin typeface="Metropolis" panose="00000500000000000000"/>
                          <a:cs typeface="Arial"/>
                        </a:rPr>
                        <a:t> </a:t>
                      </a:r>
                      <a:r>
                        <a:rPr sz="1800" spc="35" dirty="0">
                          <a:latin typeface="Metropolis" panose="00000500000000000000"/>
                          <a:cs typeface="Arial"/>
                        </a:rPr>
                        <a:t>if</a:t>
                      </a:r>
                      <a:r>
                        <a:rPr sz="1800" spc="-114" dirty="0">
                          <a:latin typeface="Metropolis" panose="00000500000000000000"/>
                          <a:cs typeface="Arial"/>
                        </a:rPr>
                        <a:t> </a:t>
                      </a:r>
                      <a:r>
                        <a:rPr sz="1800" spc="-30" dirty="0">
                          <a:latin typeface="Metropolis" panose="00000500000000000000"/>
                          <a:cs typeface="Arial"/>
                        </a:rPr>
                        <a:t>all</a:t>
                      </a:r>
                      <a:r>
                        <a:rPr sz="1800" spc="-110" dirty="0">
                          <a:latin typeface="Metropolis" panose="00000500000000000000"/>
                          <a:cs typeface="Arial"/>
                        </a:rPr>
                        <a:t> </a:t>
                      </a:r>
                      <a:r>
                        <a:rPr sz="1800" spc="-50" dirty="0">
                          <a:latin typeface="Metropolis" panose="00000500000000000000"/>
                          <a:cs typeface="Arial"/>
                        </a:rPr>
                        <a:t>elements</a:t>
                      </a:r>
                      <a:r>
                        <a:rPr sz="1800" spc="-70" dirty="0">
                          <a:latin typeface="Metropolis" panose="00000500000000000000"/>
                          <a:cs typeface="Arial"/>
                        </a:rPr>
                        <a:t> </a:t>
                      </a:r>
                      <a:r>
                        <a:rPr sz="1800" spc="5" dirty="0">
                          <a:latin typeface="Metropolis" panose="00000500000000000000"/>
                          <a:cs typeface="Arial"/>
                        </a:rPr>
                        <a:t>of</a:t>
                      </a:r>
                      <a:r>
                        <a:rPr sz="1800" spc="-114" dirty="0">
                          <a:latin typeface="Metropolis" panose="00000500000000000000"/>
                          <a:cs typeface="Arial"/>
                        </a:rPr>
                        <a:t> </a:t>
                      </a:r>
                      <a:r>
                        <a:rPr sz="1800" spc="-15" dirty="0">
                          <a:latin typeface="Metropolis" panose="00000500000000000000"/>
                          <a:cs typeface="Arial"/>
                        </a:rPr>
                        <a:t>the</a:t>
                      </a:r>
                      <a:r>
                        <a:rPr sz="1800" spc="-130" dirty="0">
                          <a:latin typeface="Metropolis" panose="00000500000000000000"/>
                          <a:cs typeface="Arial"/>
                        </a:rPr>
                        <a:t> </a:t>
                      </a:r>
                      <a:r>
                        <a:rPr sz="1800" spc="-20" dirty="0">
                          <a:latin typeface="Metropolis" panose="00000500000000000000"/>
                          <a:cs typeface="Arial"/>
                        </a:rPr>
                        <a:t>tuple</a:t>
                      </a:r>
                      <a:r>
                        <a:rPr sz="1800" spc="-125" dirty="0">
                          <a:latin typeface="Metropolis" panose="00000500000000000000"/>
                          <a:cs typeface="Arial"/>
                        </a:rPr>
                        <a:t> </a:t>
                      </a:r>
                      <a:r>
                        <a:rPr sz="1800" spc="-70" dirty="0">
                          <a:latin typeface="Metropolis" panose="00000500000000000000"/>
                          <a:cs typeface="Arial"/>
                        </a:rPr>
                        <a:t>are</a:t>
                      </a:r>
                      <a:r>
                        <a:rPr sz="1800" spc="-100" dirty="0">
                          <a:latin typeface="Metropolis" panose="00000500000000000000"/>
                          <a:cs typeface="Arial"/>
                        </a:rPr>
                        <a:t> </a:t>
                      </a:r>
                      <a:r>
                        <a:rPr sz="1800" spc="-15" dirty="0">
                          <a:latin typeface="Metropolis" panose="00000500000000000000"/>
                          <a:cs typeface="Arial"/>
                        </a:rPr>
                        <a:t>true</a:t>
                      </a:r>
                      <a:r>
                        <a:rPr sz="1800" spc="-125" dirty="0">
                          <a:latin typeface="Metropolis" panose="00000500000000000000"/>
                          <a:cs typeface="Arial"/>
                        </a:rPr>
                        <a:t> </a:t>
                      </a:r>
                      <a:r>
                        <a:rPr sz="1800" spc="-45" dirty="0">
                          <a:latin typeface="Metropolis" panose="00000500000000000000"/>
                          <a:cs typeface="Arial"/>
                        </a:rPr>
                        <a:t>(or</a:t>
                      </a:r>
                      <a:r>
                        <a:rPr sz="1800" spc="-130" dirty="0">
                          <a:latin typeface="Metropolis" panose="00000500000000000000"/>
                          <a:cs typeface="Arial"/>
                        </a:rPr>
                        <a:t> </a:t>
                      </a:r>
                      <a:r>
                        <a:rPr sz="1800" spc="35" dirty="0">
                          <a:latin typeface="Metropolis" panose="00000500000000000000"/>
                          <a:cs typeface="Arial"/>
                        </a:rPr>
                        <a:t>if</a:t>
                      </a:r>
                      <a:r>
                        <a:rPr sz="1800" spc="-110" dirty="0">
                          <a:latin typeface="Metropolis" panose="00000500000000000000"/>
                          <a:cs typeface="Arial"/>
                        </a:rPr>
                        <a:t> </a:t>
                      </a:r>
                      <a:r>
                        <a:rPr sz="1800" spc="-15" dirty="0">
                          <a:latin typeface="Metropolis" panose="00000500000000000000"/>
                          <a:cs typeface="Arial"/>
                        </a:rPr>
                        <a:t>the</a:t>
                      </a:r>
                      <a:r>
                        <a:rPr sz="1800" spc="-114" dirty="0">
                          <a:latin typeface="Metropolis" panose="00000500000000000000"/>
                          <a:cs typeface="Arial"/>
                        </a:rPr>
                        <a:t> </a:t>
                      </a:r>
                      <a:r>
                        <a:rPr sz="1800" spc="-20" dirty="0">
                          <a:latin typeface="Metropolis" panose="00000500000000000000"/>
                          <a:cs typeface="Arial"/>
                        </a:rPr>
                        <a:t>tuple</a:t>
                      </a:r>
                      <a:r>
                        <a:rPr sz="1800" spc="-125" dirty="0">
                          <a:latin typeface="Metropolis" panose="00000500000000000000"/>
                          <a:cs typeface="Arial"/>
                        </a:rPr>
                        <a:t> </a:t>
                      </a:r>
                      <a:r>
                        <a:rPr sz="1800" spc="-70" dirty="0">
                          <a:latin typeface="Metropolis" panose="00000500000000000000"/>
                          <a:cs typeface="Arial"/>
                        </a:rPr>
                        <a:t>is</a:t>
                      </a:r>
                      <a:r>
                        <a:rPr sz="1800" spc="-105" dirty="0">
                          <a:latin typeface="Metropolis" panose="00000500000000000000"/>
                          <a:cs typeface="Arial"/>
                        </a:rPr>
                        <a:t> </a:t>
                      </a:r>
                      <a:r>
                        <a:rPr sz="1800" spc="-25" dirty="0">
                          <a:latin typeface="Metropolis" panose="00000500000000000000"/>
                          <a:cs typeface="Arial"/>
                        </a:rPr>
                        <a:t>empty).</a:t>
                      </a:r>
                      <a:endParaRPr sz="1800" dirty="0">
                        <a:latin typeface="Metropolis" panose="00000500000000000000"/>
                        <a:cs typeface="Arial"/>
                      </a:endParaRPr>
                    </a:p>
                  </a:txBody>
                  <a:tcPr marL="0" marR="0" marT="825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E2CA"/>
                    </a:solidFill>
                  </a:tcPr>
                </a:tc>
                <a:extLst>
                  <a:ext uri="{0D108BD9-81ED-4DB2-BD59-A6C34878D82A}">
                    <a16:rowId xmlns:a16="http://schemas.microsoft.com/office/drawing/2014/main" val="10001"/>
                  </a:ext>
                </a:extLst>
              </a:tr>
              <a:tr h="375231">
                <a:tc>
                  <a:txBody>
                    <a:bodyPr/>
                    <a:lstStyle/>
                    <a:p>
                      <a:pPr marL="95250">
                        <a:lnSpc>
                          <a:spcPct val="100000"/>
                        </a:lnSpc>
                        <a:spcBef>
                          <a:spcPts val="655"/>
                        </a:spcBef>
                      </a:pPr>
                      <a:r>
                        <a:rPr sz="1800" u="sng" spc="-60" dirty="0">
                          <a:solidFill>
                            <a:srgbClr val="168AB9"/>
                          </a:solidFill>
                          <a:uFill>
                            <a:solidFill>
                              <a:srgbClr val="168AB9"/>
                            </a:solidFill>
                          </a:uFill>
                          <a:latin typeface="Metropolis" panose="00000500000000000000"/>
                          <a:cs typeface="Arial"/>
                          <a:hlinkClick r:id="rId3"/>
                        </a:rPr>
                        <a:t>any()</a:t>
                      </a:r>
                      <a:endParaRPr sz="1800" dirty="0">
                        <a:latin typeface="Metropolis" panose="00000500000000000000"/>
                        <a:cs typeface="Arial"/>
                      </a:endParaRPr>
                    </a:p>
                  </a:txBody>
                  <a:tcPr marL="0" marR="0" marT="831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0E7"/>
                    </a:solidFill>
                  </a:tcPr>
                </a:tc>
                <a:tc>
                  <a:txBody>
                    <a:bodyPr/>
                    <a:lstStyle/>
                    <a:p>
                      <a:pPr marL="95250">
                        <a:lnSpc>
                          <a:spcPct val="100000"/>
                        </a:lnSpc>
                        <a:spcBef>
                          <a:spcPts val="655"/>
                        </a:spcBef>
                      </a:pPr>
                      <a:r>
                        <a:rPr sz="1800" spc="-60" dirty="0">
                          <a:latin typeface="Metropolis" panose="00000500000000000000"/>
                          <a:cs typeface="Arial"/>
                        </a:rPr>
                        <a:t>Return</a:t>
                      </a:r>
                      <a:r>
                        <a:rPr sz="1800" spc="-229" dirty="0">
                          <a:latin typeface="Metropolis" panose="00000500000000000000"/>
                          <a:cs typeface="Arial"/>
                        </a:rPr>
                        <a:t> </a:t>
                      </a:r>
                      <a:r>
                        <a:rPr sz="1800" spc="-90" dirty="0">
                          <a:latin typeface="Metropolis" panose="00000500000000000000"/>
                          <a:cs typeface="Arial"/>
                        </a:rPr>
                        <a:t>True</a:t>
                      </a:r>
                      <a:r>
                        <a:rPr sz="1800" spc="-120" dirty="0">
                          <a:latin typeface="Metropolis" panose="00000500000000000000"/>
                          <a:cs typeface="Arial"/>
                        </a:rPr>
                        <a:t> </a:t>
                      </a:r>
                      <a:r>
                        <a:rPr sz="1800" spc="35" dirty="0">
                          <a:latin typeface="Metropolis" panose="00000500000000000000"/>
                          <a:cs typeface="Arial"/>
                        </a:rPr>
                        <a:t>if</a:t>
                      </a:r>
                      <a:r>
                        <a:rPr sz="1800" spc="-110" dirty="0">
                          <a:latin typeface="Metropolis" panose="00000500000000000000"/>
                          <a:cs typeface="Arial"/>
                        </a:rPr>
                        <a:t> </a:t>
                      </a:r>
                      <a:r>
                        <a:rPr sz="1800" spc="-65" dirty="0">
                          <a:latin typeface="Metropolis" panose="00000500000000000000"/>
                          <a:cs typeface="Arial"/>
                        </a:rPr>
                        <a:t>any</a:t>
                      </a:r>
                      <a:r>
                        <a:rPr sz="1800" spc="-110" dirty="0">
                          <a:latin typeface="Metropolis" panose="00000500000000000000"/>
                          <a:cs typeface="Arial"/>
                        </a:rPr>
                        <a:t> </a:t>
                      </a:r>
                      <a:r>
                        <a:rPr sz="1800" spc="-35" dirty="0">
                          <a:latin typeface="Metropolis" panose="00000500000000000000"/>
                          <a:cs typeface="Arial"/>
                        </a:rPr>
                        <a:t>element</a:t>
                      </a:r>
                      <a:r>
                        <a:rPr sz="1800" spc="-80" dirty="0">
                          <a:latin typeface="Metropolis" panose="00000500000000000000"/>
                          <a:cs typeface="Arial"/>
                        </a:rPr>
                        <a:t> </a:t>
                      </a:r>
                      <a:r>
                        <a:rPr sz="1800" spc="5" dirty="0">
                          <a:latin typeface="Metropolis" panose="00000500000000000000"/>
                          <a:cs typeface="Arial"/>
                        </a:rPr>
                        <a:t>of</a:t>
                      </a:r>
                      <a:r>
                        <a:rPr sz="1800" spc="-125" dirty="0">
                          <a:latin typeface="Metropolis" panose="00000500000000000000"/>
                          <a:cs typeface="Arial"/>
                        </a:rPr>
                        <a:t> </a:t>
                      </a:r>
                      <a:r>
                        <a:rPr sz="1800" spc="-15" dirty="0">
                          <a:latin typeface="Metropolis" panose="00000500000000000000"/>
                          <a:cs typeface="Arial"/>
                        </a:rPr>
                        <a:t>the</a:t>
                      </a:r>
                      <a:r>
                        <a:rPr sz="1800" spc="-110" dirty="0">
                          <a:latin typeface="Metropolis" panose="00000500000000000000"/>
                          <a:cs typeface="Arial"/>
                        </a:rPr>
                        <a:t> </a:t>
                      </a:r>
                      <a:r>
                        <a:rPr sz="1800" spc="-20" dirty="0">
                          <a:latin typeface="Metropolis" panose="00000500000000000000"/>
                          <a:cs typeface="Arial"/>
                        </a:rPr>
                        <a:t>tuple</a:t>
                      </a:r>
                      <a:r>
                        <a:rPr sz="1800" spc="-120" dirty="0">
                          <a:latin typeface="Metropolis" panose="00000500000000000000"/>
                          <a:cs typeface="Arial"/>
                        </a:rPr>
                        <a:t> </a:t>
                      </a:r>
                      <a:r>
                        <a:rPr sz="1800" spc="-70" dirty="0">
                          <a:latin typeface="Metropolis" panose="00000500000000000000"/>
                          <a:cs typeface="Arial"/>
                        </a:rPr>
                        <a:t>is</a:t>
                      </a:r>
                      <a:r>
                        <a:rPr sz="1800" spc="-100" dirty="0">
                          <a:latin typeface="Metropolis" panose="00000500000000000000"/>
                          <a:cs typeface="Arial"/>
                        </a:rPr>
                        <a:t> </a:t>
                      </a:r>
                      <a:r>
                        <a:rPr sz="1800" spc="-20" dirty="0">
                          <a:latin typeface="Metropolis" panose="00000500000000000000"/>
                          <a:cs typeface="Arial"/>
                        </a:rPr>
                        <a:t>true.</a:t>
                      </a:r>
                      <a:r>
                        <a:rPr sz="1800" spc="-125" dirty="0">
                          <a:latin typeface="Metropolis" panose="00000500000000000000"/>
                          <a:cs typeface="Arial"/>
                        </a:rPr>
                        <a:t> </a:t>
                      </a:r>
                      <a:r>
                        <a:rPr sz="1800" spc="5" dirty="0">
                          <a:latin typeface="Metropolis" panose="00000500000000000000"/>
                          <a:cs typeface="Arial"/>
                        </a:rPr>
                        <a:t>If</a:t>
                      </a:r>
                      <a:r>
                        <a:rPr sz="1800" spc="-120" dirty="0">
                          <a:latin typeface="Metropolis" panose="00000500000000000000"/>
                          <a:cs typeface="Arial"/>
                        </a:rPr>
                        <a:t> </a:t>
                      </a:r>
                      <a:r>
                        <a:rPr sz="1800" spc="-15" dirty="0">
                          <a:latin typeface="Metropolis" panose="00000500000000000000"/>
                          <a:cs typeface="Arial"/>
                        </a:rPr>
                        <a:t>the</a:t>
                      </a:r>
                      <a:r>
                        <a:rPr sz="1800" spc="-114" dirty="0">
                          <a:latin typeface="Metropolis" panose="00000500000000000000"/>
                          <a:cs typeface="Arial"/>
                        </a:rPr>
                        <a:t> </a:t>
                      </a:r>
                      <a:r>
                        <a:rPr sz="1800" spc="-20" dirty="0">
                          <a:latin typeface="Metropolis" panose="00000500000000000000"/>
                          <a:cs typeface="Arial"/>
                        </a:rPr>
                        <a:t>tuple</a:t>
                      </a:r>
                      <a:r>
                        <a:rPr sz="1800" spc="-120" dirty="0">
                          <a:latin typeface="Metropolis" panose="00000500000000000000"/>
                          <a:cs typeface="Arial"/>
                        </a:rPr>
                        <a:t> </a:t>
                      </a:r>
                      <a:r>
                        <a:rPr sz="1800" spc="-70" dirty="0">
                          <a:latin typeface="Metropolis" panose="00000500000000000000"/>
                          <a:cs typeface="Arial"/>
                        </a:rPr>
                        <a:t>is</a:t>
                      </a:r>
                      <a:r>
                        <a:rPr sz="1800" spc="-100" dirty="0">
                          <a:latin typeface="Metropolis" panose="00000500000000000000"/>
                          <a:cs typeface="Arial"/>
                        </a:rPr>
                        <a:t> </a:t>
                      </a:r>
                      <a:r>
                        <a:rPr sz="1800" spc="-30" dirty="0">
                          <a:latin typeface="Metropolis" panose="00000500000000000000"/>
                          <a:cs typeface="Arial"/>
                        </a:rPr>
                        <a:t>empty,</a:t>
                      </a:r>
                      <a:r>
                        <a:rPr sz="1800" spc="-110" dirty="0">
                          <a:latin typeface="Metropolis" panose="00000500000000000000"/>
                          <a:cs typeface="Arial"/>
                        </a:rPr>
                        <a:t> </a:t>
                      </a:r>
                      <a:r>
                        <a:rPr sz="1800" spc="-20" dirty="0">
                          <a:latin typeface="Metropolis" panose="00000500000000000000"/>
                          <a:cs typeface="Arial"/>
                        </a:rPr>
                        <a:t>return</a:t>
                      </a:r>
                      <a:r>
                        <a:rPr sz="1800" spc="-80" dirty="0">
                          <a:latin typeface="Metropolis" panose="00000500000000000000"/>
                          <a:cs typeface="Arial"/>
                        </a:rPr>
                        <a:t> </a:t>
                      </a:r>
                      <a:r>
                        <a:rPr sz="1800" spc="-95" dirty="0">
                          <a:latin typeface="Metropolis" panose="00000500000000000000"/>
                          <a:cs typeface="Arial"/>
                        </a:rPr>
                        <a:t>False.</a:t>
                      </a:r>
                      <a:endParaRPr sz="1800" dirty="0">
                        <a:latin typeface="Metropolis" panose="00000500000000000000"/>
                        <a:cs typeface="Arial"/>
                      </a:endParaRPr>
                    </a:p>
                  </a:txBody>
                  <a:tcPr marL="0" marR="0" marT="831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0E7"/>
                    </a:solidFill>
                  </a:tcPr>
                </a:tc>
                <a:extLst>
                  <a:ext uri="{0D108BD9-81ED-4DB2-BD59-A6C34878D82A}">
                    <a16:rowId xmlns:a16="http://schemas.microsoft.com/office/drawing/2014/main" val="10002"/>
                  </a:ext>
                </a:extLst>
              </a:tr>
              <a:tr h="590610">
                <a:tc>
                  <a:txBody>
                    <a:bodyPr/>
                    <a:lstStyle/>
                    <a:p>
                      <a:pPr>
                        <a:lnSpc>
                          <a:spcPct val="100000"/>
                        </a:lnSpc>
                      </a:pPr>
                      <a:endParaRPr sz="1800">
                        <a:latin typeface="Metropolis" panose="00000500000000000000"/>
                        <a:cs typeface="Times New Roman"/>
                      </a:endParaRPr>
                    </a:p>
                    <a:p>
                      <a:pPr marL="95250">
                        <a:lnSpc>
                          <a:spcPct val="100000"/>
                        </a:lnSpc>
                        <a:spcBef>
                          <a:spcPts val="5"/>
                        </a:spcBef>
                      </a:pPr>
                      <a:r>
                        <a:rPr sz="1800" u="sng" spc="-50" dirty="0">
                          <a:solidFill>
                            <a:srgbClr val="168AB9"/>
                          </a:solidFill>
                          <a:uFill>
                            <a:solidFill>
                              <a:srgbClr val="168AB9"/>
                            </a:solidFill>
                          </a:uFill>
                          <a:latin typeface="Metropolis" panose="00000500000000000000"/>
                          <a:cs typeface="Arial"/>
                          <a:hlinkClick r:id="rId4"/>
                        </a:rPr>
                        <a:t>enumerate()</a:t>
                      </a:r>
                      <a:endParaRPr sz="1800">
                        <a:latin typeface="Metropolis" panose="00000500000000000000"/>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2CA"/>
                    </a:solidFill>
                  </a:tcPr>
                </a:tc>
                <a:tc>
                  <a:txBody>
                    <a:bodyPr/>
                    <a:lstStyle/>
                    <a:p>
                      <a:pPr marL="95250">
                        <a:lnSpc>
                          <a:spcPct val="100000"/>
                        </a:lnSpc>
                        <a:spcBef>
                          <a:spcPts val="655"/>
                        </a:spcBef>
                      </a:pPr>
                      <a:r>
                        <a:rPr sz="1800" spc="-60" dirty="0">
                          <a:latin typeface="Metropolis" panose="00000500000000000000"/>
                          <a:cs typeface="Arial"/>
                        </a:rPr>
                        <a:t>Return</a:t>
                      </a:r>
                      <a:r>
                        <a:rPr sz="1800" spc="-120" dirty="0">
                          <a:latin typeface="Metropolis" panose="00000500000000000000"/>
                          <a:cs typeface="Arial"/>
                        </a:rPr>
                        <a:t> </a:t>
                      </a:r>
                      <a:r>
                        <a:rPr sz="1800" spc="-80" dirty="0">
                          <a:latin typeface="Metropolis" panose="00000500000000000000"/>
                          <a:cs typeface="Arial"/>
                        </a:rPr>
                        <a:t>an</a:t>
                      </a:r>
                      <a:r>
                        <a:rPr sz="1800" spc="-100" dirty="0">
                          <a:latin typeface="Metropolis" panose="00000500000000000000"/>
                          <a:cs typeface="Arial"/>
                        </a:rPr>
                        <a:t> </a:t>
                      </a:r>
                      <a:r>
                        <a:rPr sz="1800" spc="-50" dirty="0">
                          <a:latin typeface="Metropolis" panose="00000500000000000000"/>
                          <a:cs typeface="Arial"/>
                        </a:rPr>
                        <a:t>enumerate</a:t>
                      </a:r>
                      <a:r>
                        <a:rPr sz="1800" spc="-85" dirty="0">
                          <a:latin typeface="Metropolis" panose="00000500000000000000"/>
                          <a:cs typeface="Arial"/>
                        </a:rPr>
                        <a:t> </a:t>
                      </a:r>
                      <a:r>
                        <a:rPr sz="1800" spc="-30" dirty="0">
                          <a:latin typeface="Metropolis" panose="00000500000000000000"/>
                          <a:cs typeface="Arial"/>
                        </a:rPr>
                        <a:t>object.</a:t>
                      </a:r>
                      <a:r>
                        <a:rPr sz="1800" spc="-85" dirty="0">
                          <a:latin typeface="Metropolis" panose="00000500000000000000"/>
                          <a:cs typeface="Arial"/>
                        </a:rPr>
                        <a:t> </a:t>
                      </a:r>
                      <a:r>
                        <a:rPr sz="1800" spc="25" dirty="0">
                          <a:latin typeface="Metropolis" panose="00000500000000000000"/>
                          <a:cs typeface="Arial"/>
                        </a:rPr>
                        <a:t>It</a:t>
                      </a:r>
                      <a:r>
                        <a:rPr sz="1800" spc="-135" dirty="0">
                          <a:latin typeface="Metropolis" panose="00000500000000000000"/>
                          <a:cs typeface="Arial"/>
                        </a:rPr>
                        <a:t> </a:t>
                      </a:r>
                      <a:r>
                        <a:rPr sz="1800" spc="-55" dirty="0">
                          <a:latin typeface="Metropolis" panose="00000500000000000000"/>
                          <a:cs typeface="Arial"/>
                        </a:rPr>
                        <a:t>contains</a:t>
                      </a:r>
                      <a:r>
                        <a:rPr sz="1800" spc="-80" dirty="0">
                          <a:latin typeface="Metropolis" panose="00000500000000000000"/>
                          <a:cs typeface="Arial"/>
                        </a:rPr>
                        <a:t> </a:t>
                      </a:r>
                      <a:r>
                        <a:rPr sz="1800" spc="-15" dirty="0">
                          <a:latin typeface="Metropolis" panose="00000500000000000000"/>
                          <a:cs typeface="Arial"/>
                        </a:rPr>
                        <a:t>the</a:t>
                      </a:r>
                      <a:r>
                        <a:rPr sz="1800" spc="-125" dirty="0">
                          <a:latin typeface="Metropolis" panose="00000500000000000000"/>
                          <a:cs typeface="Arial"/>
                        </a:rPr>
                        <a:t> </a:t>
                      </a:r>
                      <a:r>
                        <a:rPr sz="1800" spc="-55" dirty="0">
                          <a:latin typeface="Metropolis" panose="00000500000000000000"/>
                          <a:cs typeface="Arial"/>
                        </a:rPr>
                        <a:t>index</a:t>
                      </a:r>
                      <a:r>
                        <a:rPr sz="1800" spc="-90" dirty="0">
                          <a:latin typeface="Metropolis" panose="00000500000000000000"/>
                          <a:cs typeface="Arial"/>
                        </a:rPr>
                        <a:t> </a:t>
                      </a:r>
                      <a:r>
                        <a:rPr sz="1800" spc="-65" dirty="0">
                          <a:latin typeface="Metropolis" panose="00000500000000000000"/>
                          <a:cs typeface="Arial"/>
                        </a:rPr>
                        <a:t>and</a:t>
                      </a:r>
                      <a:r>
                        <a:rPr sz="1800" spc="-90" dirty="0">
                          <a:latin typeface="Metropolis" panose="00000500000000000000"/>
                          <a:cs typeface="Arial"/>
                        </a:rPr>
                        <a:t> </a:t>
                      </a:r>
                      <a:r>
                        <a:rPr sz="1800" spc="-65" dirty="0">
                          <a:latin typeface="Metropolis" panose="00000500000000000000"/>
                          <a:cs typeface="Arial"/>
                        </a:rPr>
                        <a:t>value</a:t>
                      </a:r>
                      <a:r>
                        <a:rPr sz="1800" spc="-100" dirty="0">
                          <a:latin typeface="Metropolis" panose="00000500000000000000"/>
                          <a:cs typeface="Arial"/>
                        </a:rPr>
                        <a:t> </a:t>
                      </a:r>
                      <a:r>
                        <a:rPr sz="1800" spc="5" dirty="0">
                          <a:latin typeface="Metropolis" panose="00000500000000000000"/>
                          <a:cs typeface="Arial"/>
                        </a:rPr>
                        <a:t>of</a:t>
                      </a:r>
                      <a:r>
                        <a:rPr sz="1800" spc="-125" dirty="0">
                          <a:latin typeface="Metropolis" panose="00000500000000000000"/>
                          <a:cs typeface="Arial"/>
                        </a:rPr>
                        <a:t> </a:t>
                      </a:r>
                      <a:r>
                        <a:rPr sz="1800" spc="-30" dirty="0">
                          <a:latin typeface="Metropolis" panose="00000500000000000000"/>
                          <a:cs typeface="Arial"/>
                        </a:rPr>
                        <a:t>all</a:t>
                      </a:r>
                      <a:r>
                        <a:rPr sz="1800" spc="-105" dirty="0">
                          <a:latin typeface="Metropolis" panose="00000500000000000000"/>
                          <a:cs typeface="Arial"/>
                        </a:rPr>
                        <a:t> </a:t>
                      </a:r>
                      <a:r>
                        <a:rPr sz="1800" spc="-15" dirty="0">
                          <a:latin typeface="Metropolis" panose="00000500000000000000"/>
                          <a:cs typeface="Arial"/>
                        </a:rPr>
                        <a:t>the</a:t>
                      </a:r>
                      <a:r>
                        <a:rPr sz="1800" spc="-110" dirty="0">
                          <a:latin typeface="Metropolis" panose="00000500000000000000"/>
                          <a:cs typeface="Arial"/>
                        </a:rPr>
                        <a:t> </a:t>
                      </a:r>
                      <a:r>
                        <a:rPr sz="1800" spc="-30" dirty="0">
                          <a:latin typeface="Metropolis" panose="00000500000000000000"/>
                          <a:cs typeface="Arial"/>
                        </a:rPr>
                        <a:t>items</a:t>
                      </a:r>
                      <a:r>
                        <a:rPr sz="1800" spc="-110" dirty="0">
                          <a:latin typeface="Metropolis" panose="00000500000000000000"/>
                          <a:cs typeface="Arial"/>
                        </a:rPr>
                        <a:t> </a:t>
                      </a:r>
                      <a:r>
                        <a:rPr sz="1800" spc="5" dirty="0">
                          <a:latin typeface="Metropolis" panose="00000500000000000000"/>
                          <a:cs typeface="Arial"/>
                        </a:rPr>
                        <a:t>of</a:t>
                      </a:r>
                      <a:endParaRPr sz="1800" dirty="0">
                        <a:latin typeface="Metropolis" panose="00000500000000000000"/>
                        <a:cs typeface="Arial"/>
                      </a:endParaRPr>
                    </a:p>
                    <a:p>
                      <a:pPr marL="95250">
                        <a:lnSpc>
                          <a:spcPct val="100000"/>
                        </a:lnSpc>
                      </a:pPr>
                      <a:r>
                        <a:rPr sz="1800" spc="-20" dirty="0">
                          <a:latin typeface="Metropolis" panose="00000500000000000000"/>
                          <a:cs typeface="Arial"/>
                        </a:rPr>
                        <a:t>tuple </a:t>
                      </a:r>
                      <a:r>
                        <a:rPr sz="1800" spc="-135" dirty="0">
                          <a:latin typeface="Metropolis" panose="00000500000000000000"/>
                          <a:cs typeface="Arial"/>
                        </a:rPr>
                        <a:t>as</a:t>
                      </a:r>
                      <a:r>
                        <a:rPr sz="1800" spc="-229" dirty="0">
                          <a:latin typeface="Metropolis" panose="00000500000000000000"/>
                          <a:cs typeface="Arial"/>
                        </a:rPr>
                        <a:t> </a:t>
                      </a:r>
                      <a:r>
                        <a:rPr sz="1800" spc="-55" dirty="0">
                          <a:latin typeface="Metropolis" panose="00000500000000000000"/>
                          <a:cs typeface="Arial"/>
                        </a:rPr>
                        <a:t>pairs.</a:t>
                      </a:r>
                      <a:endParaRPr sz="1800" dirty="0">
                        <a:latin typeface="Metropolis" panose="00000500000000000000"/>
                        <a:cs typeface="Arial"/>
                      </a:endParaRPr>
                    </a:p>
                  </a:txBody>
                  <a:tcPr marL="0" marR="0" marT="831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2CA"/>
                    </a:solidFill>
                  </a:tcPr>
                </a:tc>
                <a:extLst>
                  <a:ext uri="{0D108BD9-81ED-4DB2-BD59-A6C34878D82A}">
                    <a16:rowId xmlns:a16="http://schemas.microsoft.com/office/drawing/2014/main" val="10003"/>
                  </a:ext>
                </a:extLst>
              </a:tr>
              <a:tr h="375230">
                <a:tc>
                  <a:txBody>
                    <a:bodyPr/>
                    <a:lstStyle/>
                    <a:p>
                      <a:pPr marL="95250">
                        <a:lnSpc>
                          <a:spcPct val="100000"/>
                        </a:lnSpc>
                        <a:spcBef>
                          <a:spcPts val="655"/>
                        </a:spcBef>
                      </a:pPr>
                      <a:r>
                        <a:rPr sz="1800" u="sng" spc="-50" dirty="0">
                          <a:solidFill>
                            <a:srgbClr val="168AB9"/>
                          </a:solidFill>
                          <a:uFill>
                            <a:solidFill>
                              <a:srgbClr val="168AB9"/>
                            </a:solidFill>
                          </a:uFill>
                          <a:latin typeface="Metropolis" panose="00000500000000000000"/>
                          <a:cs typeface="Arial"/>
                          <a:hlinkClick r:id="rId5"/>
                        </a:rPr>
                        <a:t>len()</a:t>
                      </a:r>
                      <a:endParaRPr sz="1800">
                        <a:latin typeface="Metropolis" panose="00000500000000000000"/>
                        <a:cs typeface="Arial"/>
                      </a:endParaRPr>
                    </a:p>
                  </a:txBody>
                  <a:tcPr marL="0" marR="0" marT="831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0E7"/>
                    </a:solidFill>
                  </a:tcPr>
                </a:tc>
                <a:tc>
                  <a:txBody>
                    <a:bodyPr/>
                    <a:lstStyle/>
                    <a:p>
                      <a:pPr marL="95250">
                        <a:lnSpc>
                          <a:spcPct val="100000"/>
                        </a:lnSpc>
                        <a:spcBef>
                          <a:spcPts val="655"/>
                        </a:spcBef>
                      </a:pPr>
                      <a:r>
                        <a:rPr sz="1800" spc="-60" dirty="0">
                          <a:latin typeface="Metropolis" panose="00000500000000000000"/>
                          <a:cs typeface="Arial"/>
                        </a:rPr>
                        <a:t>Return</a:t>
                      </a:r>
                      <a:r>
                        <a:rPr sz="1800" spc="-120" dirty="0">
                          <a:latin typeface="Metropolis" panose="00000500000000000000"/>
                          <a:cs typeface="Arial"/>
                        </a:rPr>
                        <a:t> </a:t>
                      </a:r>
                      <a:r>
                        <a:rPr sz="1800" spc="-15" dirty="0">
                          <a:latin typeface="Metropolis" panose="00000500000000000000"/>
                          <a:cs typeface="Arial"/>
                        </a:rPr>
                        <a:t>the</a:t>
                      </a:r>
                      <a:r>
                        <a:rPr sz="1800" spc="-120" dirty="0">
                          <a:latin typeface="Metropolis" panose="00000500000000000000"/>
                          <a:cs typeface="Arial"/>
                        </a:rPr>
                        <a:t> </a:t>
                      </a:r>
                      <a:r>
                        <a:rPr sz="1800" spc="-20" dirty="0">
                          <a:latin typeface="Metropolis" panose="00000500000000000000"/>
                          <a:cs typeface="Arial"/>
                        </a:rPr>
                        <a:t>length</a:t>
                      </a:r>
                      <a:r>
                        <a:rPr sz="1800" spc="-110" dirty="0">
                          <a:latin typeface="Metropolis" panose="00000500000000000000"/>
                          <a:cs typeface="Arial"/>
                        </a:rPr>
                        <a:t> </a:t>
                      </a:r>
                      <a:r>
                        <a:rPr sz="1800" spc="-20" dirty="0">
                          <a:latin typeface="Metropolis" panose="00000500000000000000"/>
                          <a:cs typeface="Arial"/>
                        </a:rPr>
                        <a:t>(the</a:t>
                      </a:r>
                      <a:r>
                        <a:rPr sz="1800" spc="-125" dirty="0">
                          <a:latin typeface="Metropolis" panose="00000500000000000000"/>
                          <a:cs typeface="Arial"/>
                        </a:rPr>
                        <a:t> </a:t>
                      </a:r>
                      <a:r>
                        <a:rPr sz="1800" spc="-50" dirty="0">
                          <a:latin typeface="Metropolis" panose="00000500000000000000"/>
                          <a:cs typeface="Arial"/>
                        </a:rPr>
                        <a:t>number</a:t>
                      </a:r>
                      <a:r>
                        <a:rPr sz="1800" spc="-85" dirty="0">
                          <a:latin typeface="Metropolis" panose="00000500000000000000"/>
                          <a:cs typeface="Arial"/>
                        </a:rPr>
                        <a:t> </a:t>
                      </a:r>
                      <a:r>
                        <a:rPr sz="1800" spc="10" dirty="0">
                          <a:latin typeface="Metropolis" panose="00000500000000000000"/>
                          <a:cs typeface="Arial"/>
                        </a:rPr>
                        <a:t>of</a:t>
                      </a:r>
                      <a:r>
                        <a:rPr sz="1800" spc="-130" dirty="0">
                          <a:latin typeface="Metropolis" panose="00000500000000000000"/>
                          <a:cs typeface="Arial"/>
                        </a:rPr>
                        <a:t> </a:t>
                      </a:r>
                      <a:r>
                        <a:rPr sz="1800" spc="-35" dirty="0">
                          <a:latin typeface="Metropolis" panose="00000500000000000000"/>
                          <a:cs typeface="Arial"/>
                        </a:rPr>
                        <a:t>items)</a:t>
                      </a:r>
                      <a:r>
                        <a:rPr sz="1800" spc="-110" dirty="0">
                          <a:latin typeface="Metropolis" panose="00000500000000000000"/>
                          <a:cs typeface="Arial"/>
                        </a:rPr>
                        <a:t> </a:t>
                      </a:r>
                      <a:r>
                        <a:rPr sz="1800" spc="-20" dirty="0">
                          <a:latin typeface="Metropolis" panose="00000500000000000000"/>
                          <a:cs typeface="Arial"/>
                        </a:rPr>
                        <a:t>in</a:t>
                      </a:r>
                      <a:r>
                        <a:rPr sz="1800" spc="-114" dirty="0">
                          <a:latin typeface="Metropolis" panose="00000500000000000000"/>
                          <a:cs typeface="Arial"/>
                        </a:rPr>
                        <a:t> </a:t>
                      </a:r>
                      <a:r>
                        <a:rPr sz="1800" spc="-15" dirty="0">
                          <a:latin typeface="Metropolis" panose="00000500000000000000"/>
                          <a:cs typeface="Arial"/>
                        </a:rPr>
                        <a:t>the</a:t>
                      </a:r>
                      <a:r>
                        <a:rPr sz="1800" spc="-120" dirty="0">
                          <a:latin typeface="Metropolis" panose="00000500000000000000"/>
                          <a:cs typeface="Arial"/>
                        </a:rPr>
                        <a:t> </a:t>
                      </a:r>
                      <a:r>
                        <a:rPr sz="1800" spc="-25" dirty="0">
                          <a:latin typeface="Metropolis" panose="00000500000000000000"/>
                          <a:cs typeface="Arial"/>
                        </a:rPr>
                        <a:t>tuple.</a:t>
                      </a:r>
                      <a:endParaRPr sz="1800" dirty="0">
                        <a:latin typeface="Metropolis" panose="00000500000000000000"/>
                        <a:cs typeface="Arial"/>
                      </a:endParaRPr>
                    </a:p>
                  </a:txBody>
                  <a:tcPr marL="0" marR="0" marT="831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0E7"/>
                    </a:solidFill>
                  </a:tcPr>
                </a:tc>
                <a:extLst>
                  <a:ext uri="{0D108BD9-81ED-4DB2-BD59-A6C34878D82A}">
                    <a16:rowId xmlns:a16="http://schemas.microsoft.com/office/drawing/2014/main" val="10004"/>
                  </a:ext>
                </a:extLst>
              </a:tr>
              <a:tr h="375231">
                <a:tc>
                  <a:txBody>
                    <a:bodyPr/>
                    <a:lstStyle/>
                    <a:p>
                      <a:pPr marL="95250">
                        <a:lnSpc>
                          <a:spcPct val="100000"/>
                        </a:lnSpc>
                        <a:spcBef>
                          <a:spcPts val="655"/>
                        </a:spcBef>
                      </a:pPr>
                      <a:r>
                        <a:rPr sz="1800" u="sng" spc="-65" dirty="0">
                          <a:solidFill>
                            <a:srgbClr val="168AB9"/>
                          </a:solidFill>
                          <a:uFill>
                            <a:solidFill>
                              <a:srgbClr val="168AB9"/>
                            </a:solidFill>
                          </a:uFill>
                          <a:latin typeface="Metropolis" panose="00000500000000000000"/>
                          <a:cs typeface="Arial"/>
                          <a:hlinkClick r:id="rId6"/>
                        </a:rPr>
                        <a:t>max()</a:t>
                      </a:r>
                      <a:endParaRPr sz="1800">
                        <a:latin typeface="Metropolis" panose="00000500000000000000"/>
                        <a:cs typeface="Arial"/>
                      </a:endParaRPr>
                    </a:p>
                  </a:txBody>
                  <a:tcPr marL="0" marR="0" marT="831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2CA"/>
                    </a:solidFill>
                  </a:tcPr>
                </a:tc>
                <a:tc>
                  <a:txBody>
                    <a:bodyPr/>
                    <a:lstStyle/>
                    <a:p>
                      <a:pPr marL="95250">
                        <a:lnSpc>
                          <a:spcPct val="100000"/>
                        </a:lnSpc>
                        <a:spcBef>
                          <a:spcPts val="655"/>
                        </a:spcBef>
                      </a:pPr>
                      <a:r>
                        <a:rPr sz="1800" spc="-60" dirty="0">
                          <a:latin typeface="Metropolis" panose="00000500000000000000"/>
                          <a:cs typeface="Arial"/>
                        </a:rPr>
                        <a:t>Return</a:t>
                      </a:r>
                      <a:r>
                        <a:rPr sz="1800" spc="-125" dirty="0">
                          <a:latin typeface="Metropolis" panose="00000500000000000000"/>
                          <a:cs typeface="Arial"/>
                        </a:rPr>
                        <a:t> </a:t>
                      </a:r>
                      <a:r>
                        <a:rPr sz="1800" spc="-15" dirty="0">
                          <a:latin typeface="Metropolis" panose="00000500000000000000"/>
                          <a:cs typeface="Arial"/>
                        </a:rPr>
                        <a:t>the</a:t>
                      </a:r>
                      <a:r>
                        <a:rPr sz="1800" spc="-114" dirty="0">
                          <a:latin typeface="Metropolis" panose="00000500000000000000"/>
                          <a:cs typeface="Arial"/>
                        </a:rPr>
                        <a:t> </a:t>
                      </a:r>
                      <a:r>
                        <a:rPr sz="1800" spc="-40" dirty="0">
                          <a:latin typeface="Metropolis" panose="00000500000000000000"/>
                          <a:cs typeface="Arial"/>
                        </a:rPr>
                        <a:t>largest</a:t>
                      </a:r>
                      <a:r>
                        <a:rPr sz="1800" spc="-114" dirty="0">
                          <a:latin typeface="Metropolis" panose="00000500000000000000"/>
                          <a:cs typeface="Arial"/>
                        </a:rPr>
                        <a:t> </a:t>
                      </a:r>
                      <a:r>
                        <a:rPr sz="1800" dirty="0">
                          <a:latin typeface="Metropolis" panose="00000500000000000000"/>
                          <a:cs typeface="Arial"/>
                        </a:rPr>
                        <a:t>item</a:t>
                      </a:r>
                      <a:r>
                        <a:rPr sz="1800" spc="-120" dirty="0">
                          <a:latin typeface="Metropolis" panose="00000500000000000000"/>
                          <a:cs typeface="Arial"/>
                        </a:rPr>
                        <a:t> </a:t>
                      </a:r>
                      <a:r>
                        <a:rPr sz="1800" spc="-20" dirty="0">
                          <a:latin typeface="Metropolis" panose="00000500000000000000"/>
                          <a:cs typeface="Arial"/>
                        </a:rPr>
                        <a:t>in</a:t>
                      </a:r>
                      <a:r>
                        <a:rPr sz="1800" spc="-100" dirty="0">
                          <a:latin typeface="Metropolis" panose="00000500000000000000"/>
                          <a:cs typeface="Arial"/>
                        </a:rPr>
                        <a:t> </a:t>
                      </a:r>
                      <a:r>
                        <a:rPr sz="1800" spc="-15" dirty="0">
                          <a:latin typeface="Metropolis" panose="00000500000000000000"/>
                          <a:cs typeface="Arial"/>
                        </a:rPr>
                        <a:t>the</a:t>
                      </a:r>
                      <a:r>
                        <a:rPr sz="1800" spc="-130" dirty="0">
                          <a:latin typeface="Metropolis" panose="00000500000000000000"/>
                          <a:cs typeface="Arial"/>
                        </a:rPr>
                        <a:t> </a:t>
                      </a:r>
                      <a:r>
                        <a:rPr sz="1800" spc="-20" dirty="0">
                          <a:latin typeface="Metropolis" panose="00000500000000000000"/>
                          <a:cs typeface="Arial"/>
                        </a:rPr>
                        <a:t>tuple.</a:t>
                      </a:r>
                      <a:endParaRPr sz="1800" dirty="0">
                        <a:latin typeface="Metropolis" panose="00000500000000000000"/>
                        <a:cs typeface="Arial"/>
                      </a:endParaRPr>
                    </a:p>
                  </a:txBody>
                  <a:tcPr marL="0" marR="0" marT="831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2CA"/>
                    </a:solidFill>
                  </a:tcPr>
                </a:tc>
                <a:extLst>
                  <a:ext uri="{0D108BD9-81ED-4DB2-BD59-A6C34878D82A}">
                    <a16:rowId xmlns:a16="http://schemas.microsoft.com/office/drawing/2014/main" val="10005"/>
                  </a:ext>
                </a:extLst>
              </a:tr>
              <a:tr h="375230">
                <a:tc>
                  <a:txBody>
                    <a:bodyPr/>
                    <a:lstStyle/>
                    <a:p>
                      <a:pPr marL="95250">
                        <a:lnSpc>
                          <a:spcPct val="100000"/>
                        </a:lnSpc>
                        <a:spcBef>
                          <a:spcPts val="655"/>
                        </a:spcBef>
                      </a:pPr>
                      <a:r>
                        <a:rPr sz="1800" u="sng" spc="-35" dirty="0">
                          <a:solidFill>
                            <a:srgbClr val="168AB9"/>
                          </a:solidFill>
                          <a:uFill>
                            <a:solidFill>
                              <a:srgbClr val="168AB9"/>
                            </a:solidFill>
                          </a:uFill>
                          <a:latin typeface="Metropolis" panose="00000500000000000000"/>
                          <a:cs typeface="Arial"/>
                          <a:hlinkClick r:id="rId7"/>
                        </a:rPr>
                        <a:t>min()</a:t>
                      </a:r>
                      <a:endParaRPr sz="1800">
                        <a:latin typeface="Metropolis" panose="00000500000000000000"/>
                        <a:cs typeface="Arial"/>
                      </a:endParaRPr>
                    </a:p>
                  </a:txBody>
                  <a:tcPr marL="0" marR="0" marT="831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0E7"/>
                    </a:solidFill>
                  </a:tcPr>
                </a:tc>
                <a:tc>
                  <a:txBody>
                    <a:bodyPr/>
                    <a:lstStyle/>
                    <a:p>
                      <a:pPr marL="95250">
                        <a:lnSpc>
                          <a:spcPct val="100000"/>
                        </a:lnSpc>
                        <a:spcBef>
                          <a:spcPts val="655"/>
                        </a:spcBef>
                      </a:pPr>
                      <a:r>
                        <a:rPr sz="1800" spc="-60" dirty="0">
                          <a:latin typeface="Metropolis" panose="00000500000000000000"/>
                          <a:cs typeface="Arial"/>
                        </a:rPr>
                        <a:t>Return</a:t>
                      </a:r>
                      <a:r>
                        <a:rPr sz="1800" spc="-125" dirty="0">
                          <a:latin typeface="Metropolis" panose="00000500000000000000"/>
                          <a:cs typeface="Arial"/>
                        </a:rPr>
                        <a:t> </a:t>
                      </a:r>
                      <a:r>
                        <a:rPr sz="1800" spc="-15" dirty="0">
                          <a:latin typeface="Metropolis" panose="00000500000000000000"/>
                          <a:cs typeface="Arial"/>
                        </a:rPr>
                        <a:t>the</a:t>
                      </a:r>
                      <a:r>
                        <a:rPr sz="1800" spc="-114" dirty="0">
                          <a:latin typeface="Metropolis" panose="00000500000000000000"/>
                          <a:cs typeface="Arial"/>
                        </a:rPr>
                        <a:t> </a:t>
                      </a:r>
                      <a:r>
                        <a:rPr sz="1800" spc="-55" dirty="0">
                          <a:latin typeface="Metropolis" panose="00000500000000000000"/>
                          <a:cs typeface="Arial"/>
                        </a:rPr>
                        <a:t>smallest</a:t>
                      </a:r>
                      <a:r>
                        <a:rPr sz="1800" spc="-100" dirty="0">
                          <a:latin typeface="Metropolis" panose="00000500000000000000"/>
                          <a:cs typeface="Arial"/>
                        </a:rPr>
                        <a:t> </a:t>
                      </a:r>
                      <a:r>
                        <a:rPr sz="1800" dirty="0">
                          <a:latin typeface="Metropolis" panose="00000500000000000000"/>
                          <a:cs typeface="Arial"/>
                        </a:rPr>
                        <a:t>item</a:t>
                      </a:r>
                      <a:r>
                        <a:rPr sz="1800" spc="-105" dirty="0">
                          <a:latin typeface="Metropolis" panose="00000500000000000000"/>
                          <a:cs typeface="Arial"/>
                        </a:rPr>
                        <a:t> </a:t>
                      </a:r>
                      <a:r>
                        <a:rPr sz="1800" spc="-20" dirty="0">
                          <a:latin typeface="Metropolis" panose="00000500000000000000"/>
                          <a:cs typeface="Arial"/>
                        </a:rPr>
                        <a:t>in</a:t>
                      </a:r>
                      <a:r>
                        <a:rPr sz="1800" spc="-110" dirty="0">
                          <a:latin typeface="Metropolis" panose="00000500000000000000"/>
                          <a:cs typeface="Arial"/>
                        </a:rPr>
                        <a:t> </a:t>
                      </a:r>
                      <a:r>
                        <a:rPr sz="1800" spc="-15" dirty="0">
                          <a:latin typeface="Metropolis" panose="00000500000000000000"/>
                          <a:cs typeface="Arial"/>
                        </a:rPr>
                        <a:t>the</a:t>
                      </a:r>
                      <a:r>
                        <a:rPr sz="1800" spc="-130" dirty="0">
                          <a:latin typeface="Metropolis" panose="00000500000000000000"/>
                          <a:cs typeface="Arial"/>
                        </a:rPr>
                        <a:t> </a:t>
                      </a:r>
                      <a:r>
                        <a:rPr sz="1800" spc="-20" dirty="0">
                          <a:latin typeface="Metropolis" panose="00000500000000000000"/>
                          <a:cs typeface="Arial"/>
                        </a:rPr>
                        <a:t>tuple</a:t>
                      </a:r>
                      <a:endParaRPr sz="1800" dirty="0">
                        <a:latin typeface="Metropolis" panose="00000500000000000000"/>
                        <a:cs typeface="Arial"/>
                      </a:endParaRPr>
                    </a:p>
                  </a:txBody>
                  <a:tcPr marL="0" marR="0" marT="831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0E7"/>
                    </a:solidFill>
                  </a:tcPr>
                </a:tc>
                <a:extLst>
                  <a:ext uri="{0D108BD9-81ED-4DB2-BD59-A6C34878D82A}">
                    <a16:rowId xmlns:a16="http://schemas.microsoft.com/office/drawing/2014/main" val="10006"/>
                  </a:ext>
                </a:extLst>
              </a:tr>
              <a:tr h="590611">
                <a:tc>
                  <a:txBody>
                    <a:bodyPr/>
                    <a:lstStyle/>
                    <a:p>
                      <a:pPr>
                        <a:lnSpc>
                          <a:spcPct val="100000"/>
                        </a:lnSpc>
                        <a:spcBef>
                          <a:spcPts val="5"/>
                        </a:spcBef>
                      </a:pPr>
                      <a:endParaRPr sz="1800">
                        <a:latin typeface="Metropolis" panose="00000500000000000000"/>
                        <a:cs typeface="Times New Roman"/>
                      </a:endParaRPr>
                    </a:p>
                    <a:p>
                      <a:pPr marL="95250">
                        <a:lnSpc>
                          <a:spcPct val="100000"/>
                        </a:lnSpc>
                        <a:spcBef>
                          <a:spcPts val="5"/>
                        </a:spcBef>
                      </a:pPr>
                      <a:r>
                        <a:rPr sz="1800" u="sng" spc="-45" dirty="0">
                          <a:solidFill>
                            <a:srgbClr val="168AB9"/>
                          </a:solidFill>
                          <a:uFill>
                            <a:solidFill>
                              <a:srgbClr val="168AB9"/>
                            </a:solidFill>
                          </a:uFill>
                          <a:latin typeface="Metropolis" panose="00000500000000000000"/>
                          <a:cs typeface="Arial"/>
                          <a:hlinkClick r:id="rId8"/>
                        </a:rPr>
                        <a:t>sorted()</a:t>
                      </a:r>
                      <a:endParaRPr sz="1800">
                        <a:latin typeface="Metropolis" panose="00000500000000000000"/>
                        <a:cs typeface="Arial"/>
                      </a:endParaRPr>
                    </a:p>
                  </a:txBody>
                  <a:tcPr marL="0" marR="0" marT="6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2CA"/>
                    </a:solidFill>
                  </a:tcPr>
                </a:tc>
                <a:tc>
                  <a:txBody>
                    <a:bodyPr/>
                    <a:lstStyle/>
                    <a:p>
                      <a:pPr marL="95250" marR="252095">
                        <a:lnSpc>
                          <a:spcPct val="100000"/>
                        </a:lnSpc>
                        <a:spcBef>
                          <a:spcPts val="660"/>
                        </a:spcBef>
                      </a:pPr>
                      <a:r>
                        <a:rPr sz="1800" spc="-120" dirty="0">
                          <a:latin typeface="Metropolis" panose="00000500000000000000"/>
                          <a:cs typeface="Arial"/>
                        </a:rPr>
                        <a:t>Take</a:t>
                      </a:r>
                      <a:r>
                        <a:rPr sz="1800" spc="-114" dirty="0">
                          <a:latin typeface="Metropolis" panose="00000500000000000000"/>
                          <a:cs typeface="Arial"/>
                        </a:rPr>
                        <a:t> </a:t>
                      </a:r>
                      <a:r>
                        <a:rPr sz="1800" spc="-50" dirty="0">
                          <a:latin typeface="Metropolis" panose="00000500000000000000"/>
                          <a:cs typeface="Arial"/>
                        </a:rPr>
                        <a:t>elements</a:t>
                      </a:r>
                      <a:r>
                        <a:rPr sz="1800" spc="-85" dirty="0">
                          <a:latin typeface="Metropolis" panose="00000500000000000000"/>
                          <a:cs typeface="Arial"/>
                        </a:rPr>
                        <a:t> </a:t>
                      </a:r>
                      <a:r>
                        <a:rPr sz="1800" spc="-20" dirty="0">
                          <a:latin typeface="Metropolis" panose="00000500000000000000"/>
                          <a:cs typeface="Arial"/>
                        </a:rPr>
                        <a:t>in</a:t>
                      </a:r>
                      <a:r>
                        <a:rPr sz="1800" spc="-105" dirty="0">
                          <a:latin typeface="Metropolis" panose="00000500000000000000"/>
                          <a:cs typeface="Arial"/>
                        </a:rPr>
                        <a:t> </a:t>
                      </a:r>
                      <a:r>
                        <a:rPr sz="1800" spc="-15" dirty="0">
                          <a:latin typeface="Metropolis" panose="00000500000000000000"/>
                          <a:cs typeface="Arial"/>
                        </a:rPr>
                        <a:t>the</a:t>
                      </a:r>
                      <a:r>
                        <a:rPr sz="1800" spc="-114" dirty="0">
                          <a:latin typeface="Metropolis" panose="00000500000000000000"/>
                          <a:cs typeface="Arial"/>
                        </a:rPr>
                        <a:t> </a:t>
                      </a:r>
                      <a:r>
                        <a:rPr sz="1800" spc="-20" dirty="0">
                          <a:latin typeface="Metropolis" panose="00000500000000000000"/>
                          <a:cs typeface="Arial"/>
                        </a:rPr>
                        <a:t>tuple</a:t>
                      </a:r>
                      <a:r>
                        <a:rPr sz="1800" spc="-120" dirty="0">
                          <a:latin typeface="Metropolis" panose="00000500000000000000"/>
                          <a:cs typeface="Arial"/>
                        </a:rPr>
                        <a:t> </a:t>
                      </a:r>
                      <a:r>
                        <a:rPr sz="1800" spc="-65" dirty="0">
                          <a:latin typeface="Metropolis" panose="00000500000000000000"/>
                          <a:cs typeface="Arial"/>
                        </a:rPr>
                        <a:t>and</a:t>
                      </a:r>
                      <a:r>
                        <a:rPr sz="1800" spc="-90" dirty="0">
                          <a:latin typeface="Metropolis" panose="00000500000000000000"/>
                          <a:cs typeface="Arial"/>
                        </a:rPr>
                        <a:t> </a:t>
                      </a:r>
                      <a:r>
                        <a:rPr sz="1800" spc="-20" dirty="0">
                          <a:latin typeface="Metropolis" panose="00000500000000000000"/>
                          <a:cs typeface="Arial"/>
                        </a:rPr>
                        <a:t>return</a:t>
                      </a:r>
                      <a:r>
                        <a:rPr sz="1800" spc="-114" dirty="0">
                          <a:latin typeface="Metropolis" panose="00000500000000000000"/>
                          <a:cs typeface="Arial"/>
                        </a:rPr>
                        <a:t> </a:t>
                      </a:r>
                      <a:r>
                        <a:rPr sz="1800" spc="-110" dirty="0">
                          <a:latin typeface="Metropolis" panose="00000500000000000000"/>
                          <a:cs typeface="Arial"/>
                        </a:rPr>
                        <a:t>a</a:t>
                      </a:r>
                      <a:r>
                        <a:rPr sz="1800" spc="-114" dirty="0">
                          <a:latin typeface="Metropolis" panose="00000500000000000000"/>
                          <a:cs typeface="Arial"/>
                        </a:rPr>
                        <a:t> </a:t>
                      </a:r>
                      <a:r>
                        <a:rPr sz="1800" spc="-60" dirty="0">
                          <a:latin typeface="Metropolis" panose="00000500000000000000"/>
                          <a:cs typeface="Arial"/>
                        </a:rPr>
                        <a:t>new</a:t>
                      </a:r>
                      <a:r>
                        <a:rPr sz="1800" spc="-114" dirty="0">
                          <a:latin typeface="Metropolis" panose="00000500000000000000"/>
                          <a:cs typeface="Arial"/>
                        </a:rPr>
                        <a:t> </a:t>
                      </a:r>
                      <a:r>
                        <a:rPr sz="1800" spc="-40" dirty="0">
                          <a:latin typeface="Metropolis" panose="00000500000000000000"/>
                          <a:cs typeface="Arial"/>
                        </a:rPr>
                        <a:t>sorted</a:t>
                      </a:r>
                      <a:r>
                        <a:rPr sz="1800" spc="-105" dirty="0">
                          <a:latin typeface="Metropolis" panose="00000500000000000000"/>
                          <a:cs typeface="Arial"/>
                        </a:rPr>
                        <a:t> </a:t>
                      </a:r>
                      <a:r>
                        <a:rPr sz="1800" spc="-5" dirty="0">
                          <a:latin typeface="Metropolis" panose="00000500000000000000"/>
                          <a:cs typeface="Arial"/>
                        </a:rPr>
                        <a:t>list</a:t>
                      </a:r>
                      <a:r>
                        <a:rPr sz="1800" spc="-130" dirty="0">
                          <a:latin typeface="Metropolis" panose="00000500000000000000"/>
                          <a:cs typeface="Arial"/>
                        </a:rPr>
                        <a:t> </a:t>
                      </a:r>
                      <a:r>
                        <a:rPr sz="1800" spc="-85" dirty="0">
                          <a:latin typeface="Metropolis" panose="00000500000000000000"/>
                          <a:cs typeface="Arial"/>
                        </a:rPr>
                        <a:t>(does</a:t>
                      </a:r>
                      <a:r>
                        <a:rPr sz="1800" spc="-95" dirty="0">
                          <a:latin typeface="Metropolis" panose="00000500000000000000"/>
                          <a:cs typeface="Arial"/>
                        </a:rPr>
                        <a:t> </a:t>
                      </a:r>
                      <a:r>
                        <a:rPr sz="1800" dirty="0">
                          <a:latin typeface="Metropolis" panose="00000500000000000000"/>
                          <a:cs typeface="Arial"/>
                        </a:rPr>
                        <a:t>not</a:t>
                      </a:r>
                      <a:r>
                        <a:rPr sz="1800" spc="-130" dirty="0">
                          <a:latin typeface="Metropolis" panose="00000500000000000000"/>
                          <a:cs typeface="Arial"/>
                        </a:rPr>
                        <a:t> </a:t>
                      </a:r>
                      <a:r>
                        <a:rPr sz="1800" spc="-25" dirty="0">
                          <a:latin typeface="Metropolis" panose="00000500000000000000"/>
                          <a:cs typeface="Arial"/>
                        </a:rPr>
                        <a:t>sort</a:t>
                      </a:r>
                      <a:r>
                        <a:rPr sz="1800" spc="-130" dirty="0">
                          <a:latin typeface="Metropolis" panose="00000500000000000000"/>
                          <a:cs typeface="Arial"/>
                        </a:rPr>
                        <a:t> </a:t>
                      </a:r>
                      <a:r>
                        <a:rPr sz="1800" spc="-15" dirty="0">
                          <a:latin typeface="Metropolis" panose="00000500000000000000"/>
                          <a:cs typeface="Arial"/>
                        </a:rPr>
                        <a:t>the</a:t>
                      </a:r>
                      <a:r>
                        <a:rPr sz="1800" spc="-105" dirty="0">
                          <a:latin typeface="Metropolis" panose="00000500000000000000"/>
                          <a:cs typeface="Arial"/>
                        </a:rPr>
                        <a:t> </a:t>
                      </a:r>
                      <a:r>
                        <a:rPr sz="1800" spc="-20" dirty="0">
                          <a:latin typeface="Metropolis" panose="00000500000000000000"/>
                          <a:cs typeface="Arial"/>
                        </a:rPr>
                        <a:t>tuple  </a:t>
                      </a:r>
                      <a:r>
                        <a:rPr sz="1800" spc="-15" dirty="0">
                          <a:latin typeface="Metropolis" panose="00000500000000000000"/>
                          <a:cs typeface="Arial"/>
                        </a:rPr>
                        <a:t>itself).</a:t>
                      </a:r>
                      <a:endParaRPr sz="1800" dirty="0">
                        <a:latin typeface="Metropolis" panose="00000500000000000000"/>
                        <a:cs typeface="Arial"/>
                      </a:endParaRPr>
                    </a:p>
                  </a:txBody>
                  <a:tcPr marL="0" marR="0" marT="838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2CA"/>
                    </a:solidFill>
                  </a:tcPr>
                </a:tc>
                <a:extLst>
                  <a:ext uri="{0D108BD9-81ED-4DB2-BD59-A6C34878D82A}">
                    <a16:rowId xmlns:a16="http://schemas.microsoft.com/office/drawing/2014/main" val="10007"/>
                  </a:ext>
                </a:extLst>
              </a:tr>
              <a:tr h="375231">
                <a:tc>
                  <a:txBody>
                    <a:bodyPr/>
                    <a:lstStyle/>
                    <a:p>
                      <a:pPr marL="95250">
                        <a:lnSpc>
                          <a:spcPct val="100000"/>
                        </a:lnSpc>
                        <a:spcBef>
                          <a:spcPts val="660"/>
                        </a:spcBef>
                      </a:pPr>
                      <a:r>
                        <a:rPr sz="1800" u="sng" spc="-75" dirty="0">
                          <a:solidFill>
                            <a:srgbClr val="168AB9"/>
                          </a:solidFill>
                          <a:uFill>
                            <a:solidFill>
                              <a:srgbClr val="168AB9"/>
                            </a:solidFill>
                          </a:uFill>
                          <a:latin typeface="Metropolis" panose="00000500000000000000"/>
                          <a:cs typeface="Arial"/>
                          <a:hlinkClick r:id="rId9"/>
                        </a:rPr>
                        <a:t>sum()</a:t>
                      </a:r>
                      <a:endParaRPr sz="1800">
                        <a:latin typeface="Metropolis" panose="00000500000000000000"/>
                        <a:cs typeface="Arial"/>
                      </a:endParaRPr>
                    </a:p>
                  </a:txBody>
                  <a:tcPr marL="0" marR="0" marT="838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0E7"/>
                    </a:solidFill>
                  </a:tcPr>
                </a:tc>
                <a:tc>
                  <a:txBody>
                    <a:bodyPr/>
                    <a:lstStyle/>
                    <a:p>
                      <a:pPr marL="95250">
                        <a:lnSpc>
                          <a:spcPct val="100000"/>
                        </a:lnSpc>
                        <a:spcBef>
                          <a:spcPts val="660"/>
                        </a:spcBef>
                      </a:pPr>
                      <a:r>
                        <a:rPr sz="1800" spc="-60" dirty="0">
                          <a:latin typeface="Metropolis" panose="00000500000000000000"/>
                          <a:cs typeface="Arial"/>
                        </a:rPr>
                        <a:t>Retrun</a:t>
                      </a:r>
                      <a:r>
                        <a:rPr sz="1800" spc="-125" dirty="0">
                          <a:latin typeface="Metropolis" panose="00000500000000000000"/>
                          <a:cs typeface="Arial"/>
                        </a:rPr>
                        <a:t> </a:t>
                      </a:r>
                      <a:r>
                        <a:rPr sz="1800" spc="-15" dirty="0">
                          <a:latin typeface="Metropolis" panose="00000500000000000000"/>
                          <a:cs typeface="Arial"/>
                        </a:rPr>
                        <a:t>the</a:t>
                      </a:r>
                      <a:r>
                        <a:rPr sz="1800" spc="-114" dirty="0">
                          <a:latin typeface="Metropolis" panose="00000500000000000000"/>
                          <a:cs typeface="Arial"/>
                        </a:rPr>
                        <a:t> </a:t>
                      </a:r>
                      <a:r>
                        <a:rPr sz="1800" spc="-80" dirty="0">
                          <a:latin typeface="Metropolis" panose="00000500000000000000"/>
                          <a:cs typeface="Arial"/>
                        </a:rPr>
                        <a:t>sum</a:t>
                      </a:r>
                      <a:r>
                        <a:rPr sz="1800" spc="-125" dirty="0">
                          <a:latin typeface="Metropolis" panose="00000500000000000000"/>
                          <a:cs typeface="Arial"/>
                        </a:rPr>
                        <a:t> </a:t>
                      </a:r>
                      <a:r>
                        <a:rPr sz="1800" spc="5" dirty="0">
                          <a:latin typeface="Metropolis" panose="00000500000000000000"/>
                          <a:cs typeface="Arial"/>
                        </a:rPr>
                        <a:t>of</a:t>
                      </a:r>
                      <a:r>
                        <a:rPr sz="1800" spc="-114" dirty="0">
                          <a:latin typeface="Metropolis" panose="00000500000000000000"/>
                          <a:cs typeface="Arial"/>
                        </a:rPr>
                        <a:t> </a:t>
                      </a:r>
                      <a:r>
                        <a:rPr sz="1800" spc="-30" dirty="0">
                          <a:latin typeface="Metropolis" panose="00000500000000000000"/>
                          <a:cs typeface="Arial"/>
                        </a:rPr>
                        <a:t>all</a:t>
                      </a:r>
                      <a:r>
                        <a:rPr sz="1800" spc="-110" dirty="0">
                          <a:latin typeface="Metropolis" panose="00000500000000000000"/>
                          <a:cs typeface="Arial"/>
                        </a:rPr>
                        <a:t> </a:t>
                      </a:r>
                      <a:r>
                        <a:rPr sz="1800" spc="-50" dirty="0">
                          <a:latin typeface="Metropolis" panose="00000500000000000000"/>
                          <a:cs typeface="Arial"/>
                        </a:rPr>
                        <a:t>elements</a:t>
                      </a:r>
                      <a:r>
                        <a:rPr sz="1800" spc="-75" dirty="0">
                          <a:latin typeface="Metropolis" panose="00000500000000000000"/>
                          <a:cs typeface="Arial"/>
                        </a:rPr>
                        <a:t> </a:t>
                      </a:r>
                      <a:r>
                        <a:rPr sz="1800" spc="-20" dirty="0">
                          <a:latin typeface="Metropolis" panose="00000500000000000000"/>
                          <a:cs typeface="Arial"/>
                        </a:rPr>
                        <a:t>in</a:t>
                      </a:r>
                      <a:r>
                        <a:rPr sz="1800" spc="-110" dirty="0">
                          <a:latin typeface="Metropolis" panose="00000500000000000000"/>
                          <a:cs typeface="Arial"/>
                        </a:rPr>
                        <a:t> </a:t>
                      </a:r>
                      <a:r>
                        <a:rPr sz="1800" spc="-15" dirty="0">
                          <a:latin typeface="Metropolis" panose="00000500000000000000"/>
                          <a:cs typeface="Arial"/>
                        </a:rPr>
                        <a:t>the</a:t>
                      </a:r>
                      <a:r>
                        <a:rPr sz="1800" spc="-130" dirty="0">
                          <a:latin typeface="Metropolis" panose="00000500000000000000"/>
                          <a:cs typeface="Arial"/>
                        </a:rPr>
                        <a:t> </a:t>
                      </a:r>
                      <a:r>
                        <a:rPr sz="1800" spc="-20" dirty="0">
                          <a:latin typeface="Metropolis" panose="00000500000000000000"/>
                          <a:cs typeface="Arial"/>
                        </a:rPr>
                        <a:t>tuple.</a:t>
                      </a:r>
                      <a:endParaRPr sz="1800" dirty="0">
                        <a:latin typeface="Metropolis" panose="00000500000000000000"/>
                        <a:cs typeface="Arial"/>
                      </a:endParaRPr>
                    </a:p>
                  </a:txBody>
                  <a:tcPr marL="0" marR="0" marT="838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0E7"/>
                    </a:solidFill>
                  </a:tcPr>
                </a:tc>
                <a:extLst>
                  <a:ext uri="{0D108BD9-81ED-4DB2-BD59-A6C34878D82A}">
                    <a16:rowId xmlns:a16="http://schemas.microsoft.com/office/drawing/2014/main" val="10008"/>
                  </a:ext>
                </a:extLst>
              </a:tr>
              <a:tr h="375230">
                <a:tc>
                  <a:txBody>
                    <a:bodyPr/>
                    <a:lstStyle/>
                    <a:p>
                      <a:pPr marL="95250">
                        <a:lnSpc>
                          <a:spcPct val="100000"/>
                        </a:lnSpc>
                        <a:spcBef>
                          <a:spcPts val="660"/>
                        </a:spcBef>
                      </a:pPr>
                      <a:r>
                        <a:rPr sz="1800" u="sng" spc="-30" dirty="0">
                          <a:solidFill>
                            <a:srgbClr val="168AB9"/>
                          </a:solidFill>
                          <a:uFill>
                            <a:solidFill>
                              <a:srgbClr val="168AB9"/>
                            </a:solidFill>
                          </a:uFill>
                          <a:latin typeface="Metropolis" panose="00000500000000000000"/>
                          <a:cs typeface="Arial"/>
                          <a:hlinkClick r:id="rId10"/>
                        </a:rPr>
                        <a:t>tuple()</a:t>
                      </a:r>
                      <a:endParaRPr sz="1800">
                        <a:latin typeface="Metropolis" panose="00000500000000000000"/>
                        <a:cs typeface="Arial"/>
                      </a:endParaRPr>
                    </a:p>
                  </a:txBody>
                  <a:tcPr marL="0" marR="0" marT="838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2CA"/>
                    </a:solidFill>
                  </a:tcPr>
                </a:tc>
                <a:tc>
                  <a:txBody>
                    <a:bodyPr/>
                    <a:lstStyle/>
                    <a:p>
                      <a:pPr marL="95250">
                        <a:lnSpc>
                          <a:spcPct val="100000"/>
                        </a:lnSpc>
                        <a:spcBef>
                          <a:spcPts val="660"/>
                        </a:spcBef>
                      </a:pPr>
                      <a:r>
                        <a:rPr sz="1800" spc="-55" dirty="0">
                          <a:latin typeface="Metropolis" panose="00000500000000000000"/>
                          <a:cs typeface="Arial"/>
                        </a:rPr>
                        <a:t>Convert</a:t>
                      </a:r>
                      <a:r>
                        <a:rPr sz="1800" spc="-110" dirty="0">
                          <a:latin typeface="Metropolis" panose="00000500000000000000"/>
                          <a:cs typeface="Arial"/>
                        </a:rPr>
                        <a:t> </a:t>
                      </a:r>
                      <a:r>
                        <a:rPr sz="1800" spc="-80" dirty="0">
                          <a:latin typeface="Metropolis" panose="00000500000000000000"/>
                          <a:cs typeface="Arial"/>
                        </a:rPr>
                        <a:t>an</a:t>
                      </a:r>
                      <a:r>
                        <a:rPr sz="1800" spc="-114" dirty="0">
                          <a:latin typeface="Metropolis" panose="00000500000000000000"/>
                          <a:cs typeface="Arial"/>
                        </a:rPr>
                        <a:t> </a:t>
                      </a:r>
                      <a:r>
                        <a:rPr sz="1800" spc="-25" dirty="0">
                          <a:latin typeface="Metropolis" panose="00000500000000000000"/>
                          <a:cs typeface="Arial"/>
                        </a:rPr>
                        <a:t>iterable</a:t>
                      </a:r>
                      <a:r>
                        <a:rPr sz="1800" spc="-85" dirty="0">
                          <a:latin typeface="Metropolis" panose="00000500000000000000"/>
                          <a:cs typeface="Arial"/>
                        </a:rPr>
                        <a:t> </a:t>
                      </a:r>
                      <a:r>
                        <a:rPr sz="1800" spc="-20" dirty="0">
                          <a:latin typeface="Metropolis" panose="00000500000000000000"/>
                          <a:cs typeface="Arial"/>
                        </a:rPr>
                        <a:t>(list,</a:t>
                      </a:r>
                      <a:r>
                        <a:rPr sz="1800" spc="-114" dirty="0">
                          <a:latin typeface="Metropolis" panose="00000500000000000000"/>
                          <a:cs typeface="Arial"/>
                        </a:rPr>
                        <a:t> </a:t>
                      </a:r>
                      <a:r>
                        <a:rPr sz="1800" spc="-25" dirty="0">
                          <a:latin typeface="Metropolis" panose="00000500000000000000"/>
                          <a:cs typeface="Arial"/>
                        </a:rPr>
                        <a:t>string,</a:t>
                      </a:r>
                      <a:r>
                        <a:rPr sz="1800" spc="-110" dirty="0">
                          <a:latin typeface="Metropolis" panose="00000500000000000000"/>
                          <a:cs typeface="Arial"/>
                        </a:rPr>
                        <a:t> </a:t>
                      </a:r>
                      <a:r>
                        <a:rPr sz="1800" spc="-45" dirty="0">
                          <a:latin typeface="Metropolis" panose="00000500000000000000"/>
                          <a:cs typeface="Arial"/>
                        </a:rPr>
                        <a:t>set,</a:t>
                      </a:r>
                      <a:r>
                        <a:rPr sz="1800" spc="-114" dirty="0">
                          <a:latin typeface="Metropolis" panose="00000500000000000000"/>
                          <a:cs typeface="Arial"/>
                        </a:rPr>
                        <a:t> </a:t>
                      </a:r>
                      <a:r>
                        <a:rPr sz="1800" spc="-30" dirty="0">
                          <a:latin typeface="Metropolis" panose="00000500000000000000"/>
                          <a:cs typeface="Arial"/>
                        </a:rPr>
                        <a:t>dictionary)</a:t>
                      </a:r>
                      <a:r>
                        <a:rPr sz="1800" spc="-95" dirty="0">
                          <a:latin typeface="Metropolis" panose="00000500000000000000"/>
                          <a:cs typeface="Arial"/>
                        </a:rPr>
                        <a:t> </a:t>
                      </a:r>
                      <a:r>
                        <a:rPr sz="1800" spc="30" dirty="0">
                          <a:latin typeface="Metropolis" panose="00000500000000000000"/>
                          <a:cs typeface="Arial"/>
                        </a:rPr>
                        <a:t>to</a:t>
                      </a:r>
                      <a:r>
                        <a:rPr sz="1800" spc="-130" dirty="0">
                          <a:latin typeface="Metropolis" panose="00000500000000000000"/>
                          <a:cs typeface="Arial"/>
                        </a:rPr>
                        <a:t> </a:t>
                      </a:r>
                      <a:r>
                        <a:rPr sz="1800" spc="-110" dirty="0">
                          <a:latin typeface="Metropolis" panose="00000500000000000000"/>
                          <a:cs typeface="Arial"/>
                        </a:rPr>
                        <a:t>a</a:t>
                      </a:r>
                      <a:r>
                        <a:rPr sz="1800" spc="-105" dirty="0">
                          <a:latin typeface="Metropolis" panose="00000500000000000000"/>
                          <a:cs typeface="Arial"/>
                        </a:rPr>
                        <a:t> </a:t>
                      </a:r>
                      <a:r>
                        <a:rPr sz="1800" spc="-20" dirty="0">
                          <a:latin typeface="Metropolis" panose="00000500000000000000"/>
                          <a:cs typeface="Arial"/>
                        </a:rPr>
                        <a:t>tuple.</a:t>
                      </a:r>
                      <a:endParaRPr sz="1800" dirty="0">
                        <a:latin typeface="Metropolis" panose="00000500000000000000"/>
                        <a:cs typeface="Arial"/>
                      </a:endParaRPr>
                    </a:p>
                  </a:txBody>
                  <a:tcPr marL="0" marR="0" marT="838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2CA"/>
                    </a:solidFill>
                  </a:tcPr>
                </a:tc>
                <a:extLst>
                  <a:ext uri="{0D108BD9-81ED-4DB2-BD59-A6C34878D82A}">
                    <a16:rowId xmlns:a16="http://schemas.microsoft.com/office/drawing/2014/main" val="10009"/>
                  </a:ext>
                </a:extLst>
              </a:tr>
            </a:tbl>
          </a:graphicData>
        </a:graphic>
      </p:graphicFrame>
      <p:sp>
        <p:nvSpPr>
          <p:cNvPr id="2" name="Title 1">
            <a:extLst>
              <a:ext uri="{FF2B5EF4-FFF2-40B4-BE49-F238E27FC236}">
                <a16:creationId xmlns:a16="http://schemas.microsoft.com/office/drawing/2014/main" id="{495CC1DF-BFBE-05B9-797C-4196AFC82957}"/>
              </a:ext>
            </a:extLst>
          </p:cNvPr>
          <p:cNvSpPr>
            <a:spLocks noGrp="1"/>
          </p:cNvSpPr>
          <p:nvPr>
            <p:ph type="title"/>
          </p:nvPr>
        </p:nvSpPr>
        <p:spPr/>
        <p:txBody>
          <a:bodyPr/>
          <a:lstStyle/>
          <a:p>
            <a:r>
              <a:rPr lang="en-GB" dirty="0"/>
              <a:t>Built-in Functions with Tuple</a:t>
            </a:r>
            <a:endParaRPr lang="en-IN" dirty="0"/>
          </a:p>
        </p:txBody>
      </p:sp>
      <p:pic>
        <p:nvPicPr>
          <p:cNvPr id="3" name="Picture 2">
            <a:extLst>
              <a:ext uri="{FF2B5EF4-FFF2-40B4-BE49-F238E27FC236}">
                <a16:creationId xmlns:a16="http://schemas.microsoft.com/office/drawing/2014/main" id="{E2A82DA1-A18B-B76F-F931-03C82F676001}"/>
              </a:ext>
            </a:extLst>
          </p:cNvPr>
          <p:cNvPicPr>
            <a:picLocks noChangeAspect="1"/>
          </p:cNvPicPr>
          <p:nvPr/>
        </p:nvPicPr>
        <p:blipFill>
          <a:blip r:embed="rId11"/>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13292777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9094D-D999-421F-A638-8DFBA1B967BA}"/>
              </a:ext>
            </a:extLst>
          </p:cNvPr>
          <p:cNvSpPr>
            <a:spLocks noGrp="1"/>
          </p:cNvSpPr>
          <p:nvPr>
            <p:ph type="ctrTitle"/>
          </p:nvPr>
        </p:nvSpPr>
        <p:spPr/>
        <p:txBody>
          <a:bodyPr/>
          <a:lstStyle/>
          <a:p>
            <a:r>
              <a:rPr lang="en-US" dirty="0"/>
              <a:t>Python Sets</a:t>
            </a:r>
            <a:endParaRPr lang="en-IN" dirty="0"/>
          </a:p>
        </p:txBody>
      </p:sp>
      <p:pic>
        <p:nvPicPr>
          <p:cNvPr id="3" name="Picture 2">
            <a:extLst>
              <a:ext uri="{FF2B5EF4-FFF2-40B4-BE49-F238E27FC236}">
                <a16:creationId xmlns:a16="http://schemas.microsoft.com/office/drawing/2014/main" id="{37302E84-C481-97EF-8665-9C41CC25B3EA}"/>
              </a:ext>
            </a:extLst>
          </p:cNvPr>
          <p:cNvPicPr>
            <a:picLocks noChangeAspect="1"/>
          </p:cNvPicPr>
          <p:nvPr/>
        </p:nvPicPr>
        <p:blipFill>
          <a:blip r:embed="rId2"/>
          <a:stretch>
            <a:fillRect/>
          </a:stretch>
        </p:blipFill>
        <p:spPr>
          <a:xfrm>
            <a:off x="8842375" y="5881152"/>
            <a:ext cx="3000375" cy="828675"/>
          </a:xfrm>
          <a:prstGeom prst="rect">
            <a:avLst/>
          </a:prstGeom>
        </p:spPr>
      </p:pic>
      <p:sp>
        <p:nvSpPr>
          <p:cNvPr id="6" name="Subtitle 5">
            <a:extLst>
              <a:ext uri="{FF2B5EF4-FFF2-40B4-BE49-F238E27FC236}">
                <a16:creationId xmlns:a16="http://schemas.microsoft.com/office/drawing/2014/main" id="{53D43516-359E-2609-0DA2-A7179AC85C1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898379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a:extLst>
              <a:ext uri="{FF2B5EF4-FFF2-40B4-BE49-F238E27FC236}">
                <a16:creationId xmlns:a16="http://schemas.microsoft.com/office/drawing/2014/main" id="{DD886EF7-8E25-491D-ABED-9C0A12D253E8}"/>
              </a:ext>
            </a:extLst>
          </p:cNvPr>
          <p:cNvSpPr txBox="1">
            <a:spLocks noGrp="1"/>
          </p:cNvSpPr>
          <p:nvPr>
            <p:ph type="title"/>
          </p:nvPr>
        </p:nvSpPr>
        <p:spPr>
          <a:xfrm>
            <a:off x="457200" y="716983"/>
            <a:ext cx="10391775" cy="321242"/>
          </a:xfrm>
          <a:prstGeom prst="rect">
            <a:avLst/>
          </a:prstGeom>
        </p:spPr>
        <p:txBody>
          <a:bodyPr vert="horz" wrap="square" lIns="0" tIns="13335" rIns="0" bIns="0" rtlCol="0" anchor="b">
            <a:spAutoFit/>
          </a:bodyPr>
          <a:lstStyle/>
          <a:p>
            <a:pPr marL="12700">
              <a:lnSpc>
                <a:spcPct val="100000"/>
              </a:lnSpc>
              <a:spcBef>
                <a:spcPts val="105"/>
              </a:spcBef>
              <a:tabLst>
                <a:tab pos="332105" algn="l"/>
              </a:tabLst>
            </a:pPr>
            <a:r>
              <a:rPr lang="en-GB" sz="2000" dirty="0"/>
              <a:t>Sets Definition:</a:t>
            </a:r>
            <a:endParaRPr sz="2000" dirty="0"/>
          </a:p>
        </p:txBody>
      </p:sp>
      <p:sp>
        <p:nvSpPr>
          <p:cNvPr id="2" name="Content Placeholder 1">
            <a:extLst>
              <a:ext uri="{FF2B5EF4-FFF2-40B4-BE49-F238E27FC236}">
                <a16:creationId xmlns:a16="http://schemas.microsoft.com/office/drawing/2014/main" id="{D1EECFDB-2122-BBF3-78A9-BFE965FDC49D}"/>
              </a:ext>
            </a:extLst>
          </p:cNvPr>
          <p:cNvSpPr>
            <a:spLocks noGrp="1"/>
          </p:cNvSpPr>
          <p:nvPr>
            <p:ph idx="1"/>
          </p:nvPr>
        </p:nvSpPr>
        <p:spPr/>
        <p:txBody>
          <a:bodyPr/>
          <a:lstStyle/>
          <a:p>
            <a:r>
              <a:rPr lang="en-US" b="0" i="0" dirty="0">
                <a:solidFill>
                  <a:srgbClr val="4D5156"/>
                </a:solidFill>
                <a:effectLst/>
                <a:latin typeface="Google Sans"/>
              </a:rPr>
              <a:t> Sets are </a:t>
            </a:r>
            <a:r>
              <a:rPr lang="en-US" b="0" i="0" dirty="0">
                <a:solidFill>
                  <a:srgbClr val="040C28"/>
                </a:solidFill>
                <a:effectLst/>
                <a:latin typeface="Google Sans"/>
              </a:rPr>
              <a:t>used to store multiple items in a single variable.</a:t>
            </a:r>
          </a:p>
          <a:p>
            <a:r>
              <a:rPr lang="en-US" b="0" i="0" dirty="0">
                <a:solidFill>
                  <a:srgbClr val="4D5156"/>
                </a:solidFill>
                <a:effectLst/>
                <a:latin typeface="Google Sans"/>
              </a:rPr>
              <a:t>Set is one of 4 built-in data types in Python used to store collections of data, the other 3 are List, Tuple, and Dictionary.</a:t>
            </a:r>
          </a:p>
          <a:p>
            <a:r>
              <a:rPr lang="en-US" dirty="0">
                <a:solidFill>
                  <a:srgbClr val="4D5156"/>
                </a:solidFill>
                <a:latin typeface="Google Sans"/>
              </a:rPr>
              <a:t>Syntax of set:</a:t>
            </a:r>
          </a:p>
          <a:p>
            <a:pPr marL="0" indent="0">
              <a:buNone/>
            </a:pPr>
            <a:r>
              <a:rPr lang="en-US" dirty="0">
                <a:solidFill>
                  <a:srgbClr val="4D5156"/>
                </a:solidFill>
                <a:latin typeface="Google Sans"/>
              </a:rPr>
              <a:t>     </a:t>
            </a:r>
          </a:p>
          <a:p>
            <a:endParaRPr lang="en-US" b="0" i="0" dirty="0">
              <a:solidFill>
                <a:srgbClr val="444444"/>
              </a:solidFill>
              <a:effectLst/>
              <a:latin typeface="Poppins" panose="00000500000000000000" pitchFamily="2" charset="0"/>
            </a:endParaRPr>
          </a:p>
          <a:p>
            <a:pPr marL="0" indent="0">
              <a:buNone/>
            </a:pPr>
            <a:endParaRPr lang="en-US" dirty="0">
              <a:solidFill>
                <a:srgbClr val="444444"/>
              </a:solidFill>
              <a:latin typeface="Poppins" panose="00000500000000000000" pitchFamily="2" charset="0"/>
            </a:endParaRPr>
          </a:p>
          <a:p>
            <a:pPr marL="0" indent="0">
              <a:buNone/>
            </a:pPr>
            <a:r>
              <a:rPr lang="en-US" dirty="0">
                <a:solidFill>
                  <a:srgbClr val="4D5156"/>
                </a:solidFill>
                <a:latin typeface="Google Sans"/>
              </a:rPr>
              <a:t>where &lt;</a:t>
            </a:r>
            <a:r>
              <a:rPr lang="en-US" dirty="0" err="1">
                <a:solidFill>
                  <a:srgbClr val="4D5156"/>
                </a:solidFill>
                <a:latin typeface="Google Sans"/>
              </a:rPr>
              <a:t>iter</a:t>
            </a:r>
            <a:r>
              <a:rPr lang="en-US" dirty="0">
                <a:solidFill>
                  <a:srgbClr val="4D5156"/>
                </a:solidFill>
                <a:latin typeface="Google Sans"/>
              </a:rPr>
              <a:t>&gt; : </a:t>
            </a:r>
            <a:r>
              <a:rPr lang="en-US" dirty="0" err="1">
                <a:solidFill>
                  <a:srgbClr val="4D5156"/>
                </a:solidFill>
                <a:latin typeface="Google Sans"/>
              </a:rPr>
              <a:t>iterable</a:t>
            </a:r>
            <a:r>
              <a:rPr lang="en-US" dirty="0">
                <a:solidFill>
                  <a:srgbClr val="4D5156"/>
                </a:solidFill>
                <a:latin typeface="Google Sans"/>
              </a:rPr>
              <a:t> can be anything like list, </a:t>
            </a:r>
            <a:r>
              <a:rPr lang="en-US" dirty="0" err="1">
                <a:solidFill>
                  <a:srgbClr val="4D5156"/>
                </a:solidFill>
                <a:latin typeface="Google Sans"/>
              </a:rPr>
              <a:t>tuple,etc</a:t>
            </a:r>
            <a:r>
              <a:rPr lang="en-US" dirty="0">
                <a:solidFill>
                  <a:srgbClr val="4D5156"/>
                </a:solidFill>
                <a:latin typeface="Google Sans"/>
              </a:rPr>
              <a:t>. List and tuple are the other built-in data structures in python just like settings.</a:t>
            </a:r>
            <a:endParaRPr lang="en-IN" dirty="0">
              <a:solidFill>
                <a:srgbClr val="4D5156"/>
              </a:solidFill>
              <a:latin typeface="Google Sans"/>
            </a:endParaRPr>
          </a:p>
        </p:txBody>
      </p:sp>
      <p:pic>
        <p:nvPicPr>
          <p:cNvPr id="4" name="Picture 3">
            <a:extLst>
              <a:ext uri="{FF2B5EF4-FFF2-40B4-BE49-F238E27FC236}">
                <a16:creationId xmlns:a16="http://schemas.microsoft.com/office/drawing/2014/main" id="{D605142A-BCB7-27AC-4473-D90615F96749}"/>
              </a:ext>
            </a:extLst>
          </p:cNvPr>
          <p:cNvPicPr>
            <a:picLocks noChangeAspect="1"/>
          </p:cNvPicPr>
          <p:nvPr/>
        </p:nvPicPr>
        <p:blipFill>
          <a:blip r:embed="rId2"/>
          <a:stretch>
            <a:fillRect/>
          </a:stretch>
        </p:blipFill>
        <p:spPr>
          <a:xfrm>
            <a:off x="2064131" y="2402089"/>
            <a:ext cx="3588956" cy="841854"/>
          </a:xfrm>
          <a:prstGeom prst="rect">
            <a:avLst/>
          </a:prstGeom>
        </p:spPr>
      </p:pic>
      <p:pic>
        <p:nvPicPr>
          <p:cNvPr id="3" name="Picture 2">
            <a:extLst>
              <a:ext uri="{FF2B5EF4-FFF2-40B4-BE49-F238E27FC236}">
                <a16:creationId xmlns:a16="http://schemas.microsoft.com/office/drawing/2014/main" id="{3859AFC5-7C21-65CD-3AC5-75CDB94EAFDE}"/>
              </a:ext>
            </a:extLst>
          </p:cNvPr>
          <p:cNvPicPr>
            <a:picLocks noChangeAspect="1"/>
          </p:cNvPicPr>
          <p:nvPr/>
        </p:nvPicPr>
        <p:blipFill>
          <a:blip r:embed="rId3"/>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20885744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a:extLst>
              <a:ext uri="{FF2B5EF4-FFF2-40B4-BE49-F238E27FC236}">
                <a16:creationId xmlns:a16="http://schemas.microsoft.com/office/drawing/2014/main" id="{DD886EF7-8E25-491D-ABED-9C0A12D253E8}"/>
              </a:ext>
            </a:extLst>
          </p:cNvPr>
          <p:cNvSpPr txBox="1">
            <a:spLocks noGrp="1"/>
          </p:cNvSpPr>
          <p:nvPr>
            <p:ph type="title"/>
          </p:nvPr>
        </p:nvSpPr>
        <p:spPr>
          <a:xfrm>
            <a:off x="704169" y="735275"/>
            <a:ext cx="10391775" cy="629018"/>
          </a:xfrm>
          <a:prstGeom prst="rect">
            <a:avLst/>
          </a:prstGeom>
        </p:spPr>
        <p:txBody>
          <a:bodyPr vert="horz" wrap="square" lIns="0" tIns="13335" rIns="0" bIns="0" rtlCol="0" anchor="b">
            <a:spAutoFit/>
          </a:bodyPr>
          <a:lstStyle/>
          <a:p>
            <a:pPr marL="12700">
              <a:lnSpc>
                <a:spcPct val="100000"/>
              </a:lnSpc>
              <a:spcBef>
                <a:spcPts val="105"/>
              </a:spcBef>
              <a:tabLst>
                <a:tab pos="332105" algn="l"/>
              </a:tabLst>
            </a:pPr>
            <a:r>
              <a:rPr lang="en-GB" sz="2000" dirty="0"/>
              <a:t>Example:</a:t>
            </a:r>
            <a:br>
              <a:rPr lang="en-GB" sz="2000" dirty="0"/>
            </a:br>
            <a:endParaRPr sz="2000" dirty="0"/>
          </a:p>
        </p:txBody>
      </p:sp>
      <p:sp>
        <p:nvSpPr>
          <p:cNvPr id="2" name="Content Placeholder 1">
            <a:extLst>
              <a:ext uri="{FF2B5EF4-FFF2-40B4-BE49-F238E27FC236}">
                <a16:creationId xmlns:a16="http://schemas.microsoft.com/office/drawing/2014/main" id="{D1EECFDB-2122-BBF3-78A9-BFE965FDC49D}"/>
              </a:ext>
            </a:extLst>
          </p:cNvPr>
          <p:cNvSpPr>
            <a:spLocks noGrp="1"/>
          </p:cNvSpPr>
          <p:nvPr>
            <p:ph idx="1"/>
          </p:nvPr>
        </p:nvSpPr>
        <p:spPr/>
        <p:txBody>
          <a:bodyPr/>
          <a:lstStyle/>
          <a:p>
            <a:pPr marL="0" indent="0">
              <a:buNone/>
            </a:pPr>
            <a:r>
              <a:rPr lang="en-US" b="0" i="0" dirty="0">
                <a:solidFill>
                  <a:srgbClr val="4D5156"/>
                </a:solidFill>
                <a:effectLst/>
                <a:latin typeface="Google Sans"/>
              </a:rPr>
              <a:t> </a:t>
            </a:r>
            <a:endParaRPr lang="en-IN" dirty="0">
              <a:solidFill>
                <a:srgbClr val="4D5156"/>
              </a:solidFill>
              <a:latin typeface="Google Sans"/>
            </a:endParaRPr>
          </a:p>
        </p:txBody>
      </p:sp>
      <p:pic>
        <p:nvPicPr>
          <p:cNvPr id="6" name="Picture 5">
            <a:extLst>
              <a:ext uri="{FF2B5EF4-FFF2-40B4-BE49-F238E27FC236}">
                <a16:creationId xmlns:a16="http://schemas.microsoft.com/office/drawing/2014/main" id="{CB97AF35-9409-3215-60FB-7AF50C30624E}"/>
              </a:ext>
            </a:extLst>
          </p:cNvPr>
          <p:cNvPicPr>
            <a:picLocks noChangeAspect="1"/>
          </p:cNvPicPr>
          <p:nvPr/>
        </p:nvPicPr>
        <p:blipFill>
          <a:blip r:embed="rId2"/>
          <a:stretch>
            <a:fillRect/>
          </a:stretch>
        </p:blipFill>
        <p:spPr>
          <a:xfrm>
            <a:off x="1096056" y="1352898"/>
            <a:ext cx="8664141" cy="1096388"/>
          </a:xfrm>
          <a:prstGeom prst="rect">
            <a:avLst/>
          </a:prstGeom>
        </p:spPr>
      </p:pic>
      <p:sp>
        <p:nvSpPr>
          <p:cNvPr id="8" name="TextBox 7">
            <a:extLst>
              <a:ext uri="{FF2B5EF4-FFF2-40B4-BE49-F238E27FC236}">
                <a16:creationId xmlns:a16="http://schemas.microsoft.com/office/drawing/2014/main" id="{16504DE2-5A53-F2AD-1892-1507B95707B0}"/>
              </a:ext>
            </a:extLst>
          </p:cNvPr>
          <p:cNvSpPr txBox="1"/>
          <p:nvPr/>
        </p:nvSpPr>
        <p:spPr>
          <a:xfrm>
            <a:off x="827313" y="2687759"/>
            <a:ext cx="11005457" cy="707886"/>
          </a:xfrm>
          <a:prstGeom prst="rect">
            <a:avLst/>
          </a:prstGeom>
          <a:noFill/>
        </p:spPr>
        <p:txBody>
          <a:bodyPr wrap="square">
            <a:spAutoFit/>
          </a:bodyPr>
          <a:lstStyle/>
          <a:p>
            <a:pPr marL="12700">
              <a:spcBef>
                <a:spcPts val="105"/>
              </a:spcBef>
              <a:tabLst>
                <a:tab pos="332105" algn="l"/>
              </a:tabLst>
            </a:pPr>
            <a:r>
              <a:rPr lang="en-US" sz="2000" dirty="0">
                <a:latin typeface="Metropolis" panose="00000500000000000000"/>
                <a:ea typeface="+mj-ea"/>
                <a:cs typeface="+mj-cs"/>
              </a:rPr>
              <a:t>The other way to create a set in python is to define the elements in a set of curly braces: The syntax for the same is shown as follows: </a:t>
            </a:r>
            <a:endParaRPr lang="en-IN" sz="2000" dirty="0">
              <a:latin typeface="Metropolis" panose="00000500000000000000"/>
              <a:ea typeface="+mj-ea"/>
              <a:cs typeface="+mj-cs"/>
            </a:endParaRPr>
          </a:p>
        </p:txBody>
      </p:sp>
      <p:pic>
        <p:nvPicPr>
          <p:cNvPr id="10" name="Picture 9">
            <a:extLst>
              <a:ext uri="{FF2B5EF4-FFF2-40B4-BE49-F238E27FC236}">
                <a16:creationId xmlns:a16="http://schemas.microsoft.com/office/drawing/2014/main" id="{636F92F1-E695-9175-214D-C25BAD67D792}"/>
              </a:ext>
            </a:extLst>
          </p:cNvPr>
          <p:cNvPicPr>
            <a:picLocks noChangeAspect="1"/>
          </p:cNvPicPr>
          <p:nvPr/>
        </p:nvPicPr>
        <p:blipFill>
          <a:blip r:embed="rId3"/>
          <a:stretch>
            <a:fillRect/>
          </a:stretch>
        </p:blipFill>
        <p:spPr>
          <a:xfrm>
            <a:off x="1096056" y="3394948"/>
            <a:ext cx="9060315" cy="2348627"/>
          </a:xfrm>
          <a:prstGeom prst="rect">
            <a:avLst/>
          </a:prstGeom>
        </p:spPr>
      </p:pic>
      <p:pic>
        <p:nvPicPr>
          <p:cNvPr id="3" name="Picture 2">
            <a:extLst>
              <a:ext uri="{FF2B5EF4-FFF2-40B4-BE49-F238E27FC236}">
                <a16:creationId xmlns:a16="http://schemas.microsoft.com/office/drawing/2014/main" id="{EB4E3E1A-93C3-6BE4-F5BC-FB7399A9592B}"/>
              </a:ext>
            </a:extLst>
          </p:cNvPr>
          <p:cNvPicPr>
            <a:picLocks noChangeAspect="1"/>
          </p:cNvPicPr>
          <p:nvPr/>
        </p:nvPicPr>
        <p:blipFill>
          <a:blip r:embed="rId4"/>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1340362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1BEFC-512D-4AC8-BE95-40A2BC482047}"/>
              </a:ext>
            </a:extLst>
          </p:cNvPr>
          <p:cNvSpPr>
            <a:spLocks noGrp="1"/>
          </p:cNvSpPr>
          <p:nvPr>
            <p:ph type="title"/>
          </p:nvPr>
        </p:nvSpPr>
        <p:spPr/>
        <p:txBody>
          <a:bodyPr/>
          <a:lstStyle/>
          <a:p>
            <a:r>
              <a:rPr lang="en-US" dirty="0"/>
              <a:t>Exercise</a:t>
            </a:r>
            <a:endParaRPr lang="en-IN" dirty="0"/>
          </a:p>
        </p:txBody>
      </p:sp>
      <p:pic>
        <p:nvPicPr>
          <p:cNvPr id="3" name="Picture 2">
            <a:extLst>
              <a:ext uri="{FF2B5EF4-FFF2-40B4-BE49-F238E27FC236}">
                <a16:creationId xmlns:a16="http://schemas.microsoft.com/office/drawing/2014/main" id="{17B95305-EC9D-448D-A529-D22C907E7ACE}"/>
              </a:ext>
            </a:extLst>
          </p:cNvPr>
          <p:cNvPicPr>
            <a:picLocks noChangeAspect="1"/>
          </p:cNvPicPr>
          <p:nvPr/>
        </p:nvPicPr>
        <p:blipFill>
          <a:blip r:embed="rId2"/>
          <a:stretch>
            <a:fillRect/>
          </a:stretch>
        </p:blipFill>
        <p:spPr>
          <a:xfrm>
            <a:off x="457200" y="1038225"/>
            <a:ext cx="10083081" cy="2271712"/>
          </a:xfrm>
          <a:prstGeom prst="rect">
            <a:avLst/>
          </a:prstGeom>
        </p:spPr>
      </p:pic>
      <p:pic>
        <p:nvPicPr>
          <p:cNvPr id="4" name="Picture 3">
            <a:extLst>
              <a:ext uri="{FF2B5EF4-FFF2-40B4-BE49-F238E27FC236}">
                <a16:creationId xmlns:a16="http://schemas.microsoft.com/office/drawing/2014/main" id="{89918686-E9FC-B31C-A86F-A4C9B49E6454}"/>
              </a:ext>
            </a:extLst>
          </p:cNvPr>
          <p:cNvPicPr>
            <a:picLocks noChangeAspect="1"/>
          </p:cNvPicPr>
          <p:nvPr/>
        </p:nvPicPr>
        <p:blipFill>
          <a:blip r:embed="rId3"/>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41105920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E6ADF-DF9C-4142-BAEC-59E3CC21540A}"/>
              </a:ext>
            </a:extLst>
          </p:cNvPr>
          <p:cNvSpPr>
            <a:spLocks noGrp="1"/>
          </p:cNvSpPr>
          <p:nvPr>
            <p:ph type="title"/>
          </p:nvPr>
        </p:nvSpPr>
        <p:spPr/>
        <p:txBody>
          <a:bodyPr/>
          <a:lstStyle/>
          <a:p>
            <a:r>
              <a:rPr lang="en-GB" dirty="0"/>
              <a:t>Exercise</a:t>
            </a:r>
            <a:endParaRPr lang="en-IN" dirty="0"/>
          </a:p>
        </p:txBody>
      </p:sp>
      <p:sp>
        <p:nvSpPr>
          <p:cNvPr id="3" name="Content Placeholder 2">
            <a:extLst>
              <a:ext uri="{FF2B5EF4-FFF2-40B4-BE49-F238E27FC236}">
                <a16:creationId xmlns:a16="http://schemas.microsoft.com/office/drawing/2014/main" id="{D0E26A78-E920-CC94-A110-4E174ABE790A}"/>
              </a:ext>
            </a:extLst>
          </p:cNvPr>
          <p:cNvSpPr>
            <a:spLocks noGrp="1"/>
          </p:cNvSpPr>
          <p:nvPr>
            <p:ph idx="1"/>
          </p:nvPr>
        </p:nvSpPr>
        <p:spPr/>
        <p:txBody>
          <a:bodyPr/>
          <a:lstStyle/>
          <a:p>
            <a:r>
              <a:rPr lang="en-US" dirty="0"/>
              <a:t>Given  a  list of elements, remove the duplicate elements.</a:t>
            </a:r>
          </a:p>
          <a:p>
            <a:endParaRPr lang="en-US" dirty="0"/>
          </a:p>
          <a:p>
            <a:endParaRPr lang="en-IN" dirty="0"/>
          </a:p>
        </p:txBody>
      </p:sp>
      <p:pic>
        <p:nvPicPr>
          <p:cNvPr id="5" name="Picture 4">
            <a:extLst>
              <a:ext uri="{FF2B5EF4-FFF2-40B4-BE49-F238E27FC236}">
                <a16:creationId xmlns:a16="http://schemas.microsoft.com/office/drawing/2014/main" id="{A0A66ECC-D364-50DF-E9D4-AF35939AD944}"/>
              </a:ext>
            </a:extLst>
          </p:cNvPr>
          <p:cNvPicPr>
            <a:picLocks noChangeAspect="1"/>
          </p:cNvPicPr>
          <p:nvPr/>
        </p:nvPicPr>
        <p:blipFill>
          <a:blip r:embed="rId2"/>
          <a:stretch>
            <a:fillRect/>
          </a:stretch>
        </p:blipFill>
        <p:spPr>
          <a:xfrm>
            <a:off x="834732" y="1480458"/>
            <a:ext cx="7510529" cy="2151777"/>
          </a:xfrm>
          <a:prstGeom prst="rect">
            <a:avLst/>
          </a:prstGeom>
        </p:spPr>
      </p:pic>
      <p:pic>
        <p:nvPicPr>
          <p:cNvPr id="7" name="Picture 6">
            <a:extLst>
              <a:ext uri="{FF2B5EF4-FFF2-40B4-BE49-F238E27FC236}">
                <a16:creationId xmlns:a16="http://schemas.microsoft.com/office/drawing/2014/main" id="{F07EF77C-C193-F80C-993C-0A1EC233F9D6}"/>
              </a:ext>
            </a:extLst>
          </p:cNvPr>
          <p:cNvPicPr>
            <a:picLocks noChangeAspect="1"/>
          </p:cNvPicPr>
          <p:nvPr/>
        </p:nvPicPr>
        <p:blipFill>
          <a:blip r:embed="rId3"/>
          <a:stretch>
            <a:fillRect/>
          </a:stretch>
        </p:blipFill>
        <p:spPr>
          <a:xfrm>
            <a:off x="649675" y="3632235"/>
            <a:ext cx="9785538" cy="2042465"/>
          </a:xfrm>
          <a:prstGeom prst="rect">
            <a:avLst/>
          </a:prstGeom>
        </p:spPr>
      </p:pic>
      <p:pic>
        <p:nvPicPr>
          <p:cNvPr id="4" name="Picture 3">
            <a:extLst>
              <a:ext uri="{FF2B5EF4-FFF2-40B4-BE49-F238E27FC236}">
                <a16:creationId xmlns:a16="http://schemas.microsoft.com/office/drawing/2014/main" id="{60C11897-64DC-0525-DE32-3D1734B23EAB}"/>
              </a:ext>
            </a:extLst>
          </p:cNvPr>
          <p:cNvPicPr>
            <a:picLocks noChangeAspect="1"/>
          </p:cNvPicPr>
          <p:nvPr/>
        </p:nvPicPr>
        <p:blipFill>
          <a:blip r:embed="rId4"/>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26720227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A5B0C-72DC-4522-989F-608F5B0771D3}"/>
              </a:ext>
            </a:extLst>
          </p:cNvPr>
          <p:cNvSpPr>
            <a:spLocks noGrp="1"/>
          </p:cNvSpPr>
          <p:nvPr>
            <p:ph type="title"/>
          </p:nvPr>
        </p:nvSpPr>
        <p:spPr/>
        <p:txBody>
          <a:bodyPr/>
          <a:lstStyle/>
          <a:p>
            <a:r>
              <a:rPr lang="en-GB" dirty="0"/>
              <a:t>Exercise</a:t>
            </a:r>
            <a:endParaRPr lang="en-IN" dirty="0"/>
          </a:p>
        </p:txBody>
      </p:sp>
      <p:sp>
        <p:nvSpPr>
          <p:cNvPr id="5" name="Content Placeholder 4">
            <a:extLst>
              <a:ext uri="{FF2B5EF4-FFF2-40B4-BE49-F238E27FC236}">
                <a16:creationId xmlns:a16="http://schemas.microsoft.com/office/drawing/2014/main" id="{2E355BFD-8CFE-82ED-DD62-30B7E0A80755}"/>
              </a:ext>
            </a:extLst>
          </p:cNvPr>
          <p:cNvSpPr>
            <a:spLocks noGrp="1"/>
          </p:cNvSpPr>
          <p:nvPr>
            <p:ph idx="1"/>
          </p:nvPr>
        </p:nvSpPr>
        <p:spPr/>
        <p:txBody>
          <a:bodyPr/>
          <a:lstStyle/>
          <a:p>
            <a:r>
              <a:rPr lang="en-US" spc="-5" dirty="0"/>
              <a:t>Read a </a:t>
            </a:r>
            <a:r>
              <a:rPr lang="en-US" dirty="0"/>
              <a:t>string </a:t>
            </a:r>
            <a:r>
              <a:rPr lang="en-US" spc="-5" dirty="0"/>
              <a:t>and find the </a:t>
            </a:r>
            <a:r>
              <a:rPr lang="en-US" dirty="0"/>
              <a:t>number </a:t>
            </a:r>
            <a:r>
              <a:rPr lang="en-US" spc="-5" dirty="0"/>
              <a:t>of unique </a:t>
            </a:r>
            <a:r>
              <a:rPr lang="en-US" dirty="0"/>
              <a:t>characters </a:t>
            </a:r>
            <a:r>
              <a:rPr lang="en-US" spc="-5" dirty="0"/>
              <a:t>in</a:t>
            </a:r>
            <a:r>
              <a:rPr lang="en-US" spc="-20" dirty="0"/>
              <a:t> </a:t>
            </a:r>
            <a:r>
              <a:rPr lang="en-US" spc="-5" dirty="0"/>
              <a:t>it.</a:t>
            </a:r>
            <a:endParaRPr lang="en-IN" dirty="0"/>
          </a:p>
        </p:txBody>
      </p:sp>
      <p:pic>
        <p:nvPicPr>
          <p:cNvPr id="4" name="Picture 3">
            <a:extLst>
              <a:ext uri="{FF2B5EF4-FFF2-40B4-BE49-F238E27FC236}">
                <a16:creationId xmlns:a16="http://schemas.microsoft.com/office/drawing/2014/main" id="{072902DB-FD95-4688-8D2D-722AC918C9CE}"/>
              </a:ext>
            </a:extLst>
          </p:cNvPr>
          <p:cNvPicPr>
            <a:picLocks noChangeAspect="1"/>
          </p:cNvPicPr>
          <p:nvPr/>
        </p:nvPicPr>
        <p:blipFill>
          <a:blip r:embed="rId2"/>
          <a:stretch>
            <a:fillRect/>
          </a:stretch>
        </p:blipFill>
        <p:spPr>
          <a:xfrm>
            <a:off x="1981201" y="1752600"/>
            <a:ext cx="7246971" cy="4592478"/>
          </a:xfrm>
          <a:prstGeom prst="rect">
            <a:avLst/>
          </a:prstGeom>
        </p:spPr>
      </p:pic>
      <p:pic>
        <p:nvPicPr>
          <p:cNvPr id="3" name="Picture 2">
            <a:extLst>
              <a:ext uri="{FF2B5EF4-FFF2-40B4-BE49-F238E27FC236}">
                <a16:creationId xmlns:a16="http://schemas.microsoft.com/office/drawing/2014/main" id="{48C5571E-6920-B432-0394-C1D1BD3853F8}"/>
              </a:ext>
            </a:extLst>
          </p:cNvPr>
          <p:cNvPicPr>
            <a:picLocks noChangeAspect="1"/>
          </p:cNvPicPr>
          <p:nvPr/>
        </p:nvPicPr>
        <p:blipFill>
          <a:blip r:embed="rId3"/>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1289084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96093-72C3-44EF-ABF5-4B7885A0348C}"/>
              </a:ext>
            </a:extLst>
          </p:cNvPr>
          <p:cNvSpPr>
            <a:spLocks noGrp="1"/>
          </p:cNvSpPr>
          <p:nvPr>
            <p:ph type="title"/>
          </p:nvPr>
        </p:nvSpPr>
        <p:spPr/>
        <p:txBody>
          <a:bodyPr/>
          <a:lstStyle/>
          <a:p>
            <a:r>
              <a:rPr lang="en-GB" dirty="0"/>
              <a:t>Exercise</a:t>
            </a:r>
            <a:endParaRPr lang="en-IN" dirty="0"/>
          </a:p>
        </p:txBody>
      </p:sp>
      <p:pic>
        <p:nvPicPr>
          <p:cNvPr id="3" name="Picture 2">
            <a:extLst>
              <a:ext uri="{FF2B5EF4-FFF2-40B4-BE49-F238E27FC236}">
                <a16:creationId xmlns:a16="http://schemas.microsoft.com/office/drawing/2014/main" id="{1788D3FD-E00B-4B73-B14F-7DC5FDF866FA}"/>
              </a:ext>
            </a:extLst>
          </p:cNvPr>
          <p:cNvPicPr>
            <a:picLocks noChangeAspect="1"/>
          </p:cNvPicPr>
          <p:nvPr/>
        </p:nvPicPr>
        <p:blipFill>
          <a:blip r:embed="rId2"/>
          <a:stretch>
            <a:fillRect/>
          </a:stretch>
        </p:blipFill>
        <p:spPr>
          <a:xfrm>
            <a:off x="1432560" y="1605281"/>
            <a:ext cx="8686800" cy="2508143"/>
          </a:xfrm>
          <a:prstGeom prst="rect">
            <a:avLst/>
          </a:prstGeom>
        </p:spPr>
      </p:pic>
      <p:pic>
        <p:nvPicPr>
          <p:cNvPr id="4" name="Picture 3">
            <a:extLst>
              <a:ext uri="{FF2B5EF4-FFF2-40B4-BE49-F238E27FC236}">
                <a16:creationId xmlns:a16="http://schemas.microsoft.com/office/drawing/2014/main" id="{0229EDBC-B6D7-4C6F-09A7-2BB356867B3F}"/>
              </a:ext>
            </a:extLst>
          </p:cNvPr>
          <p:cNvPicPr>
            <a:picLocks noChangeAspect="1"/>
          </p:cNvPicPr>
          <p:nvPr/>
        </p:nvPicPr>
        <p:blipFill>
          <a:blip r:embed="rId3"/>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36559105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80E3AB16-3607-E54F-234B-AC79BD92DE42}"/>
              </a:ext>
            </a:extLst>
          </p:cNvPr>
          <p:cNvSpPr>
            <a:spLocks noGrp="1"/>
          </p:cNvSpPr>
          <p:nvPr>
            <p:ph type="title"/>
          </p:nvPr>
        </p:nvSpPr>
        <p:spPr/>
        <p:txBody>
          <a:bodyPr/>
          <a:lstStyle/>
          <a:p>
            <a:r>
              <a:rPr lang="en-GB" dirty="0"/>
              <a:t>Sets</a:t>
            </a:r>
            <a:endParaRPr lang="en-IN" dirty="0"/>
          </a:p>
        </p:txBody>
      </p:sp>
      <p:sp>
        <p:nvSpPr>
          <p:cNvPr id="15" name="Content Placeholder 14">
            <a:extLst>
              <a:ext uri="{FF2B5EF4-FFF2-40B4-BE49-F238E27FC236}">
                <a16:creationId xmlns:a16="http://schemas.microsoft.com/office/drawing/2014/main" id="{220AD1EA-80DB-3EFE-8943-365E5BD6624F}"/>
              </a:ext>
            </a:extLst>
          </p:cNvPr>
          <p:cNvSpPr>
            <a:spLocks noGrp="1"/>
          </p:cNvSpPr>
          <p:nvPr>
            <p:ph idx="1"/>
          </p:nvPr>
        </p:nvSpPr>
        <p:spPr/>
        <p:txBody>
          <a:bodyPr/>
          <a:lstStyle/>
          <a:p>
            <a:r>
              <a:rPr lang="en-US" dirty="0"/>
              <a:t>Sets can be used to carry out mathematical set operations  like union, intersection, difference and symmetric difference.</a:t>
            </a:r>
          </a:p>
          <a:p>
            <a:r>
              <a:rPr lang="en-US" dirty="0"/>
              <a:t>We can do this with operators or methods.</a:t>
            </a:r>
            <a:endParaRPr lang="en-IN" dirty="0"/>
          </a:p>
          <a:p>
            <a:endParaRPr lang="en-IN" dirty="0"/>
          </a:p>
        </p:txBody>
      </p:sp>
      <p:graphicFrame>
        <p:nvGraphicFramePr>
          <p:cNvPr id="4" name="object 8">
            <a:extLst>
              <a:ext uri="{FF2B5EF4-FFF2-40B4-BE49-F238E27FC236}">
                <a16:creationId xmlns:a16="http://schemas.microsoft.com/office/drawing/2014/main" id="{4519CA3B-2606-42F2-9C43-1BFCC1D59081}"/>
              </a:ext>
            </a:extLst>
          </p:cNvPr>
          <p:cNvGraphicFramePr>
            <a:graphicFrameLocks noGrp="1"/>
          </p:cNvGraphicFramePr>
          <p:nvPr>
            <p:extLst>
              <p:ext uri="{D42A27DB-BD31-4B8C-83A1-F6EECF244321}">
                <p14:modId xmlns:p14="http://schemas.microsoft.com/office/powerpoint/2010/main" val="2721112375"/>
              </p:ext>
            </p:extLst>
          </p:nvPr>
        </p:nvGraphicFramePr>
        <p:xfrm>
          <a:off x="1905000" y="2362200"/>
          <a:ext cx="7543800" cy="2984498"/>
        </p:xfrm>
        <a:graphic>
          <a:graphicData uri="http://schemas.openxmlformats.org/drawingml/2006/table">
            <a:tbl>
              <a:tblPr firstRow="1" bandRow="1">
                <a:tableStyleId>{2D5ABB26-0587-4C30-8999-92F81FD0307C}</a:tableStyleId>
              </a:tblPr>
              <a:tblGrid>
                <a:gridCol w="25146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tblGrid>
              <a:tr h="365760">
                <a:tc>
                  <a:txBody>
                    <a:bodyPr/>
                    <a:lstStyle/>
                    <a:p>
                      <a:pPr marL="91440">
                        <a:lnSpc>
                          <a:spcPct val="100000"/>
                        </a:lnSpc>
                        <a:spcBef>
                          <a:spcPts val="245"/>
                        </a:spcBef>
                      </a:pPr>
                      <a:r>
                        <a:rPr sz="1800" b="1" spc="-25" dirty="0">
                          <a:solidFill>
                            <a:srgbClr val="FFFFFF"/>
                          </a:solidFill>
                          <a:latin typeface="Metropolis" panose="00000500000000000000"/>
                          <a:cs typeface="Trebuchet MS"/>
                        </a:rPr>
                        <a:t>Method</a:t>
                      </a:r>
                      <a:endParaRPr sz="1800" dirty="0">
                        <a:latin typeface="Metropolis" panose="00000500000000000000"/>
                        <a:cs typeface="Trebuchet MS"/>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FAC00"/>
                    </a:solidFill>
                  </a:tcPr>
                </a:tc>
                <a:tc>
                  <a:txBody>
                    <a:bodyPr/>
                    <a:lstStyle/>
                    <a:p>
                      <a:pPr marL="92075">
                        <a:lnSpc>
                          <a:spcPct val="100000"/>
                        </a:lnSpc>
                        <a:spcBef>
                          <a:spcPts val="245"/>
                        </a:spcBef>
                      </a:pPr>
                      <a:r>
                        <a:rPr sz="1800" b="1" spc="-65" dirty="0">
                          <a:solidFill>
                            <a:srgbClr val="FFFFFF"/>
                          </a:solidFill>
                          <a:latin typeface="Metropolis" panose="00000500000000000000"/>
                          <a:cs typeface="Trebuchet MS"/>
                        </a:rPr>
                        <a:t>Operator</a:t>
                      </a:r>
                      <a:endParaRPr sz="1800">
                        <a:latin typeface="Metropolis" panose="00000500000000000000"/>
                        <a:cs typeface="Trebuchet MS"/>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FAC00"/>
                    </a:solidFill>
                  </a:tcPr>
                </a:tc>
                <a:tc>
                  <a:txBody>
                    <a:bodyPr/>
                    <a:lstStyle/>
                    <a:p>
                      <a:pPr>
                        <a:lnSpc>
                          <a:spcPct val="100000"/>
                        </a:lnSpc>
                      </a:pPr>
                      <a:endParaRPr sz="1800">
                        <a:latin typeface="Metropolis" panose="00000500000000000000"/>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FAC00"/>
                    </a:solidFill>
                  </a:tcPr>
                </a:tc>
                <a:extLst>
                  <a:ext uri="{0D108BD9-81ED-4DB2-BD59-A6C34878D82A}">
                    <a16:rowId xmlns:a16="http://schemas.microsoft.com/office/drawing/2014/main" val="10000"/>
                  </a:ext>
                </a:extLst>
              </a:tr>
              <a:tr h="707008">
                <a:tc>
                  <a:txBody>
                    <a:bodyPr/>
                    <a:lstStyle/>
                    <a:p>
                      <a:pPr marL="91440">
                        <a:lnSpc>
                          <a:spcPct val="100000"/>
                        </a:lnSpc>
                        <a:spcBef>
                          <a:spcPts val="245"/>
                        </a:spcBef>
                      </a:pPr>
                      <a:r>
                        <a:rPr sz="1800" spc="-40" dirty="0">
                          <a:latin typeface="Metropolis" panose="00000500000000000000"/>
                          <a:cs typeface="Arial"/>
                        </a:rPr>
                        <a:t>union</a:t>
                      </a:r>
                      <a:endParaRPr sz="1800" dirty="0">
                        <a:latin typeface="Metropolis" panose="00000500000000000000"/>
                        <a:cs typeface="Arial"/>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E2CA"/>
                    </a:solidFill>
                  </a:tcPr>
                </a:tc>
                <a:tc>
                  <a:txBody>
                    <a:bodyPr/>
                    <a:lstStyle/>
                    <a:p>
                      <a:pPr marL="92075">
                        <a:lnSpc>
                          <a:spcPct val="100000"/>
                        </a:lnSpc>
                        <a:spcBef>
                          <a:spcPts val="245"/>
                        </a:spcBef>
                      </a:pPr>
                      <a:r>
                        <a:rPr sz="1800" dirty="0">
                          <a:latin typeface="Metropolis" panose="00000500000000000000"/>
                          <a:cs typeface="Arial"/>
                        </a:rPr>
                        <a:t>|</a:t>
                      </a: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E2CA"/>
                    </a:solidFill>
                  </a:tcPr>
                </a:tc>
                <a:tc>
                  <a:txBody>
                    <a:bodyPr/>
                    <a:lstStyle/>
                    <a:p>
                      <a:pPr>
                        <a:lnSpc>
                          <a:spcPct val="100000"/>
                        </a:lnSpc>
                      </a:pPr>
                      <a:endParaRPr sz="1800">
                        <a:latin typeface="Metropolis" panose="00000500000000000000"/>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tcPr>
                </a:tc>
                <a:extLst>
                  <a:ext uri="{0D108BD9-81ED-4DB2-BD59-A6C34878D82A}">
                    <a16:rowId xmlns:a16="http://schemas.microsoft.com/office/drawing/2014/main" val="10001"/>
                  </a:ext>
                </a:extLst>
              </a:tr>
              <a:tr h="565531">
                <a:tc>
                  <a:txBody>
                    <a:bodyPr/>
                    <a:lstStyle/>
                    <a:p>
                      <a:pPr marL="135255">
                        <a:lnSpc>
                          <a:spcPct val="100000"/>
                        </a:lnSpc>
                        <a:spcBef>
                          <a:spcPts val="245"/>
                        </a:spcBef>
                      </a:pPr>
                      <a:r>
                        <a:rPr sz="1800" spc="-35" dirty="0">
                          <a:latin typeface="Metropolis" panose="00000500000000000000"/>
                          <a:cs typeface="Arial"/>
                        </a:rPr>
                        <a:t>intersection</a:t>
                      </a:r>
                      <a:endParaRPr sz="1800" dirty="0">
                        <a:latin typeface="Metropolis" panose="00000500000000000000"/>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0E7"/>
                    </a:solidFill>
                  </a:tcPr>
                </a:tc>
                <a:tc>
                  <a:txBody>
                    <a:bodyPr/>
                    <a:lstStyle/>
                    <a:p>
                      <a:pPr marL="92075">
                        <a:lnSpc>
                          <a:spcPct val="100000"/>
                        </a:lnSpc>
                        <a:spcBef>
                          <a:spcPts val="245"/>
                        </a:spcBef>
                      </a:pPr>
                      <a:r>
                        <a:rPr sz="1800" dirty="0">
                          <a:latin typeface="Metropolis" panose="00000500000000000000"/>
                          <a:cs typeface="Arial"/>
                        </a:rPr>
                        <a:t>&amp;</a:t>
                      </a:r>
                      <a:endParaRPr sz="1800">
                        <a:latin typeface="Metropolis" panose="00000500000000000000"/>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0E7"/>
                    </a:solidFill>
                  </a:tcPr>
                </a:tc>
                <a:tc>
                  <a:txBody>
                    <a:bodyPr/>
                    <a:lstStyle/>
                    <a:p>
                      <a:pPr>
                        <a:lnSpc>
                          <a:spcPct val="100000"/>
                        </a:lnSpc>
                      </a:pPr>
                      <a:endParaRPr sz="1800">
                        <a:latin typeface="Metropolis" panose="00000500000000000000"/>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2"/>
                  </a:ext>
                </a:extLst>
              </a:tr>
              <a:tr h="493775">
                <a:tc>
                  <a:txBody>
                    <a:bodyPr/>
                    <a:lstStyle/>
                    <a:p>
                      <a:pPr marL="91440">
                        <a:lnSpc>
                          <a:spcPct val="100000"/>
                        </a:lnSpc>
                        <a:spcBef>
                          <a:spcPts val="245"/>
                        </a:spcBef>
                      </a:pPr>
                      <a:r>
                        <a:rPr sz="1800" spc="-35" dirty="0">
                          <a:latin typeface="Metropolis" panose="00000500000000000000"/>
                          <a:cs typeface="Arial"/>
                        </a:rPr>
                        <a:t>difference</a:t>
                      </a:r>
                      <a:endParaRPr sz="1800" dirty="0">
                        <a:latin typeface="Metropolis" panose="00000500000000000000"/>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2CA"/>
                    </a:solidFill>
                  </a:tcPr>
                </a:tc>
                <a:tc>
                  <a:txBody>
                    <a:bodyPr/>
                    <a:lstStyle/>
                    <a:p>
                      <a:pPr marL="92075">
                        <a:lnSpc>
                          <a:spcPct val="100000"/>
                        </a:lnSpc>
                        <a:spcBef>
                          <a:spcPts val="245"/>
                        </a:spcBef>
                      </a:pPr>
                      <a:r>
                        <a:rPr sz="1800" dirty="0">
                          <a:latin typeface="Metropolis" panose="00000500000000000000"/>
                          <a:cs typeface="Arial"/>
                        </a:rPr>
                        <a:t>-</a:t>
                      </a:r>
                      <a:endParaRPr sz="1800">
                        <a:latin typeface="Metropolis" panose="00000500000000000000"/>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2CA"/>
                    </a:solidFill>
                  </a:tcPr>
                </a:tc>
                <a:tc>
                  <a:txBody>
                    <a:bodyPr/>
                    <a:lstStyle/>
                    <a:p>
                      <a:pPr>
                        <a:lnSpc>
                          <a:spcPct val="100000"/>
                        </a:lnSpc>
                      </a:pPr>
                      <a:endParaRPr sz="1800" dirty="0">
                        <a:latin typeface="Metropolis" panose="00000500000000000000"/>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3"/>
                  </a:ext>
                </a:extLst>
              </a:tr>
              <a:tr h="852424">
                <a:tc>
                  <a:txBody>
                    <a:bodyPr/>
                    <a:lstStyle/>
                    <a:p>
                      <a:pPr marL="91440">
                        <a:lnSpc>
                          <a:spcPct val="100000"/>
                        </a:lnSpc>
                        <a:spcBef>
                          <a:spcPts val="250"/>
                        </a:spcBef>
                      </a:pPr>
                      <a:r>
                        <a:rPr sz="1800" spc="-45" dirty="0">
                          <a:latin typeface="Metropolis" panose="00000500000000000000"/>
                          <a:cs typeface="Arial"/>
                        </a:rPr>
                        <a:t>symmetric_difference</a:t>
                      </a:r>
                      <a:endParaRPr sz="1800">
                        <a:latin typeface="Metropolis" panose="00000500000000000000"/>
                        <a:cs typeface="Aria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0E7"/>
                    </a:solidFill>
                  </a:tcPr>
                </a:tc>
                <a:tc>
                  <a:txBody>
                    <a:bodyPr/>
                    <a:lstStyle/>
                    <a:p>
                      <a:pPr marL="92075">
                        <a:lnSpc>
                          <a:spcPct val="100000"/>
                        </a:lnSpc>
                        <a:spcBef>
                          <a:spcPts val="250"/>
                        </a:spcBef>
                      </a:pPr>
                      <a:r>
                        <a:rPr sz="1800" dirty="0">
                          <a:latin typeface="Metropolis" panose="00000500000000000000"/>
                          <a:cs typeface="Arial"/>
                        </a:rPr>
                        <a:t>^</a:t>
                      </a: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0E7"/>
                    </a:solidFill>
                  </a:tcPr>
                </a:tc>
                <a:tc>
                  <a:txBody>
                    <a:bodyPr/>
                    <a:lstStyle/>
                    <a:p>
                      <a:pPr>
                        <a:lnSpc>
                          <a:spcPct val="100000"/>
                        </a:lnSpc>
                      </a:pPr>
                      <a:endParaRPr sz="1800" dirty="0">
                        <a:latin typeface="Metropolis" panose="00000500000000000000"/>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extLst>
                  <a:ext uri="{0D108BD9-81ED-4DB2-BD59-A6C34878D82A}">
                    <a16:rowId xmlns:a16="http://schemas.microsoft.com/office/drawing/2014/main" val="10004"/>
                  </a:ext>
                </a:extLst>
              </a:tr>
            </a:tbl>
          </a:graphicData>
        </a:graphic>
      </p:graphicFrame>
      <p:grpSp>
        <p:nvGrpSpPr>
          <p:cNvPr id="5" name="object 3">
            <a:extLst>
              <a:ext uri="{FF2B5EF4-FFF2-40B4-BE49-F238E27FC236}">
                <a16:creationId xmlns:a16="http://schemas.microsoft.com/office/drawing/2014/main" id="{779130DD-E48B-435A-83E9-A19108ADE194}"/>
              </a:ext>
            </a:extLst>
          </p:cNvPr>
          <p:cNvGrpSpPr/>
          <p:nvPr/>
        </p:nvGrpSpPr>
        <p:grpSpPr>
          <a:xfrm>
            <a:off x="6931843" y="2740569"/>
            <a:ext cx="2514600" cy="2618740"/>
            <a:chOff x="5486400" y="3413836"/>
            <a:chExt cx="2514600" cy="2618740"/>
          </a:xfrm>
        </p:grpSpPr>
        <p:sp>
          <p:nvSpPr>
            <p:cNvPr id="6" name="object 4">
              <a:extLst>
                <a:ext uri="{FF2B5EF4-FFF2-40B4-BE49-F238E27FC236}">
                  <a16:creationId xmlns:a16="http://schemas.microsoft.com/office/drawing/2014/main" id="{80A055C1-C2D7-4CF6-A121-6F2279E30182}"/>
                </a:ext>
              </a:extLst>
            </p:cNvPr>
            <p:cNvSpPr/>
            <p:nvPr/>
          </p:nvSpPr>
          <p:spPr>
            <a:xfrm>
              <a:off x="5486400" y="3413836"/>
              <a:ext cx="2514600" cy="707390"/>
            </a:xfrm>
            <a:custGeom>
              <a:avLst/>
              <a:gdLst/>
              <a:ahLst/>
              <a:cxnLst/>
              <a:rect l="l" t="t" r="r" b="b"/>
              <a:pathLst>
                <a:path w="2514600" h="707389">
                  <a:moveTo>
                    <a:pt x="2514600" y="0"/>
                  </a:moveTo>
                  <a:lnTo>
                    <a:pt x="0" y="0"/>
                  </a:lnTo>
                  <a:lnTo>
                    <a:pt x="0" y="706932"/>
                  </a:lnTo>
                  <a:lnTo>
                    <a:pt x="2514600" y="706932"/>
                  </a:lnTo>
                  <a:lnTo>
                    <a:pt x="2514600" y="0"/>
                  </a:lnTo>
                  <a:close/>
                </a:path>
              </a:pathLst>
            </a:custGeom>
            <a:solidFill>
              <a:srgbClr val="F8E2CA"/>
            </a:solidFill>
          </p:spPr>
          <p:txBody>
            <a:bodyPr wrap="square" lIns="0" tIns="0" rIns="0" bIns="0" rtlCol="0"/>
            <a:lstStyle/>
            <a:p>
              <a:endParaRPr/>
            </a:p>
          </p:txBody>
        </p:sp>
        <p:sp>
          <p:nvSpPr>
            <p:cNvPr id="7" name="object 5">
              <a:extLst>
                <a:ext uri="{FF2B5EF4-FFF2-40B4-BE49-F238E27FC236}">
                  <a16:creationId xmlns:a16="http://schemas.microsoft.com/office/drawing/2014/main" id="{B66806B0-E645-45A7-84A2-54C40E83399E}"/>
                </a:ext>
              </a:extLst>
            </p:cNvPr>
            <p:cNvSpPr/>
            <p:nvPr/>
          </p:nvSpPr>
          <p:spPr>
            <a:xfrm>
              <a:off x="5486400" y="4120756"/>
              <a:ext cx="2514600" cy="565785"/>
            </a:xfrm>
            <a:custGeom>
              <a:avLst/>
              <a:gdLst/>
              <a:ahLst/>
              <a:cxnLst/>
              <a:rect l="l" t="t" r="r" b="b"/>
              <a:pathLst>
                <a:path w="2514600" h="565785">
                  <a:moveTo>
                    <a:pt x="2514600" y="0"/>
                  </a:moveTo>
                  <a:lnTo>
                    <a:pt x="0" y="0"/>
                  </a:lnTo>
                  <a:lnTo>
                    <a:pt x="0" y="565543"/>
                  </a:lnTo>
                  <a:lnTo>
                    <a:pt x="2514600" y="565543"/>
                  </a:lnTo>
                  <a:lnTo>
                    <a:pt x="2514600" y="0"/>
                  </a:lnTo>
                  <a:close/>
                </a:path>
              </a:pathLst>
            </a:custGeom>
            <a:solidFill>
              <a:srgbClr val="FBF0E7"/>
            </a:solidFill>
          </p:spPr>
          <p:txBody>
            <a:bodyPr wrap="square" lIns="0" tIns="0" rIns="0" bIns="0" rtlCol="0"/>
            <a:lstStyle/>
            <a:p>
              <a:endParaRPr/>
            </a:p>
          </p:txBody>
        </p:sp>
        <p:sp>
          <p:nvSpPr>
            <p:cNvPr id="8" name="object 6">
              <a:extLst>
                <a:ext uri="{FF2B5EF4-FFF2-40B4-BE49-F238E27FC236}">
                  <a16:creationId xmlns:a16="http://schemas.microsoft.com/office/drawing/2014/main" id="{8D6BCE8E-C491-4CC6-96C0-E4D5D99C9411}"/>
                </a:ext>
              </a:extLst>
            </p:cNvPr>
            <p:cNvSpPr/>
            <p:nvPr/>
          </p:nvSpPr>
          <p:spPr>
            <a:xfrm>
              <a:off x="5486400" y="4686236"/>
              <a:ext cx="2514600" cy="494030"/>
            </a:xfrm>
            <a:custGeom>
              <a:avLst/>
              <a:gdLst/>
              <a:ahLst/>
              <a:cxnLst/>
              <a:rect l="l" t="t" r="r" b="b"/>
              <a:pathLst>
                <a:path w="2514600" h="494029">
                  <a:moveTo>
                    <a:pt x="2514600" y="0"/>
                  </a:moveTo>
                  <a:lnTo>
                    <a:pt x="0" y="0"/>
                  </a:lnTo>
                  <a:lnTo>
                    <a:pt x="0" y="493839"/>
                  </a:lnTo>
                  <a:lnTo>
                    <a:pt x="2514600" y="493839"/>
                  </a:lnTo>
                  <a:lnTo>
                    <a:pt x="2514600" y="0"/>
                  </a:lnTo>
                  <a:close/>
                </a:path>
              </a:pathLst>
            </a:custGeom>
            <a:solidFill>
              <a:srgbClr val="F8E2CA"/>
            </a:solidFill>
          </p:spPr>
          <p:txBody>
            <a:bodyPr wrap="square" lIns="0" tIns="0" rIns="0" bIns="0" rtlCol="0"/>
            <a:lstStyle/>
            <a:p>
              <a:endParaRPr/>
            </a:p>
          </p:txBody>
        </p:sp>
        <p:sp>
          <p:nvSpPr>
            <p:cNvPr id="9" name="object 7">
              <a:extLst>
                <a:ext uri="{FF2B5EF4-FFF2-40B4-BE49-F238E27FC236}">
                  <a16:creationId xmlns:a16="http://schemas.microsoft.com/office/drawing/2014/main" id="{B29E0C1C-53F1-4D5A-8D6E-4E2B5875ECD2}"/>
                </a:ext>
              </a:extLst>
            </p:cNvPr>
            <p:cNvSpPr/>
            <p:nvPr/>
          </p:nvSpPr>
          <p:spPr>
            <a:xfrm>
              <a:off x="5486400" y="5180126"/>
              <a:ext cx="2514600" cy="852805"/>
            </a:xfrm>
            <a:custGeom>
              <a:avLst/>
              <a:gdLst/>
              <a:ahLst/>
              <a:cxnLst/>
              <a:rect l="l" t="t" r="r" b="b"/>
              <a:pathLst>
                <a:path w="2514600" h="852804">
                  <a:moveTo>
                    <a:pt x="2514600" y="0"/>
                  </a:moveTo>
                  <a:lnTo>
                    <a:pt x="0" y="0"/>
                  </a:lnTo>
                  <a:lnTo>
                    <a:pt x="0" y="852373"/>
                  </a:lnTo>
                  <a:lnTo>
                    <a:pt x="2514600" y="852373"/>
                  </a:lnTo>
                  <a:lnTo>
                    <a:pt x="2514600" y="0"/>
                  </a:lnTo>
                  <a:close/>
                </a:path>
              </a:pathLst>
            </a:custGeom>
            <a:solidFill>
              <a:srgbClr val="FBF0E7"/>
            </a:solidFill>
          </p:spPr>
          <p:txBody>
            <a:bodyPr wrap="square" lIns="0" tIns="0" rIns="0" bIns="0" rtlCol="0"/>
            <a:lstStyle/>
            <a:p>
              <a:endParaRPr/>
            </a:p>
          </p:txBody>
        </p:sp>
      </p:grpSp>
      <p:grpSp>
        <p:nvGrpSpPr>
          <p:cNvPr id="10" name="object 9">
            <a:extLst>
              <a:ext uri="{FF2B5EF4-FFF2-40B4-BE49-F238E27FC236}">
                <a16:creationId xmlns:a16="http://schemas.microsoft.com/office/drawing/2014/main" id="{7B1CB4D4-CD75-4F3A-A268-13ED1A8A5315}"/>
              </a:ext>
            </a:extLst>
          </p:cNvPr>
          <p:cNvGrpSpPr/>
          <p:nvPr/>
        </p:nvGrpSpPr>
        <p:grpSpPr>
          <a:xfrm>
            <a:off x="7084243" y="2821304"/>
            <a:ext cx="2227580" cy="2525395"/>
            <a:chOff x="5638800" y="3494570"/>
            <a:chExt cx="2227580" cy="2525395"/>
          </a:xfrm>
        </p:grpSpPr>
        <p:sp>
          <p:nvSpPr>
            <p:cNvPr id="11" name="object 10">
              <a:extLst>
                <a:ext uri="{FF2B5EF4-FFF2-40B4-BE49-F238E27FC236}">
                  <a16:creationId xmlns:a16="http://schemas.microsoft.com/office/drawing/2014/main" id="{F14158AC-EFC3-4627-AC06-D0636C251411}"/>
                </a:ext>
              </a:extLst>
            </p:cNvPr>
            <p:cNvSpPr/>
            <p:nvPr/>
          </p:nvSpPr>
          <p:spPr>
            <a:xfrm>
              <a:off x="5638800" y="3494570"/>
              <a:ext cx="1066800" cy="620229"/>
            </a:xfrm>
            <a:prstGeom prst="rect">
              <a:avLst/>
            </a:prstGeom>
            <a:blipFill>
              <a:blip r:embed="rId2" cstate="print"/>
              <a:stretch>
                <a:fillRect/>
              </a:stretch>
            </a:blipFill>
          </p:spPr>
          <p:txBody>
            <a:bodyPr wrap="square" lIns="0" tIns="0" rIns="0" bIns="0" rtlCol="0"/>
            <a:lstStyle/>
            <a:p>
              <a:endParaRPr/>
            </a:p>
          </p:txBody>
        </p:sp>
        <p:sp>
          <p:nvSpPr>
            <p:cNvPr id="12" name="object 11">
              <a:extLst>
                <a:ext uri="{FF2B5EF4-FFF2-40B4-BE49-F238E27FC236}">
                  <a16:creationId xmlns:a16="http://schemas.microsoft.com/office/drawing/2014/main" id="{688D91F9-CCD7-4CEF-AC49-285352208955}"/>
                </a:ext>
              </a:extLst>
            </p:cNvPr>
            <p:cNvSpPr/>
            <p:nvPr/>
          </p:nvSpPr>
          <p:spPr>
            <a:xfrm>
              <a:off x="6629400" y="4190999"/>
              <a:ext cx="1036637" cy="609600"/>
            </a:xfrm>
            <a:prstGeom prst="rect">
              <a:avLst/>
            </a:prstGeom>
            <a:blipFill>
              <a:blip r:embed="rId3" cstate="print"/>
              <a:stretch>
                <a:fillRect/>
              </a:stretch>
            </a:blipFill>
          </p:spPr>
          <p:txBody>
            <a:bodyPr wrap="square" lIns="0" tIns="0" rIns="0" bIns="0" rtlCol="0"/>
            <a:lstStyle/>
            <a:p>
              <a:endParaRPr/>
            </a:p>
          </p:txBody>
        </p:sp>
        <p:sp>
          <p:nvSpPr>
            <p:cNvPr id="13" name="object 12">
              <a:extLst>
                <a:ext uri="{FF2B5EF4-FFF2-40B4-BE49-F238E27FC236}">
                  <a16:creationId xmlns:a16="http://schemas.microsoft.com/office/drawing/2014/main" id="{F6685822-9DC4-41E9-AB4F-CC551D1378BF}"/>
                </a:ext>
              </a:extLst>
            </p:cNvPr>
            <p:cNvSpPr/>
            <p:nvPr/>
          </p:nvSpPr>
          <p:spPr>
            <a:xfrm>
              <a:off x="5638800" y="4800663"/>
              <a:ext cx="1066800" cy="627062"/>
            </a:xfrm>
            <a:prstGeom prst="rect">
              <a:avLst/>
            </a:prstGeom>
            <a:blipFill>
              <a:blip r:embed="rId4" cstate="print"/>
              <a:stretch>
                <a:fillRect/>
              </a:stretch>
            </a:blipFill>
          </p:spPr>
          <p:txBody>
            <a:bodyPr wrap="square" lIns="0" tIns="0" rIns="0" bIns="0" rtlCol="0"/>
            <a:lstStyle/>
            <a:p>
              <a:endParaRPr/>
            </a:p>
          </p:txBody>
        </p:sp>
        <p:sp>
          <p:nvSpPr>
            <p:cNvPr id="14" name="object 13">
              <a:extLst>
                <a:ext uri="{FF2B5EF4-FFF2-40B4-BE49-F238E27FC236}">
                  <a16:creationId xmlns:a16="http://schemas.microsoft.com/office/drawing/2014/main" id="{BED7A572-6481-4AD8-BEB0-3455EBA92563}"/>
                </a:ext>
              </a:extLst>
            </p:cNvPr>
            <p:cNvSpPr/>
            <p:nvPr/>
          </p:nvSpPr>
          <p:spPr>
            <a:xfrm>
              <a:off x="6858000" y="5410200"/>
              <a:ext cx="1008062" cy="609600"/>
            </a:xfrm>
            <a:prstGeom prst="rect">
              <a:avLst/>
            </a:prstGeom>
            <a:blipFill>
              <a:blip r:embed="rId5" cstate="print"/>
              <a:stretch>
                <a:fillRect/>
              </a:stretch>
            </a:blipFill>
          </p:spPr>
          <p:txBody>
            <a:bodyPr wrap="square" lIns="0" tIns="0" rIns="0" bIns="0" rtlCol="0"/>
            <a:lstStyle/>
            <a:p>
              <a:endParaRPr/>
            </a:p>
          </p:txBody>
        </p:sp>
      </p:grpSp>
      <p:pic>
        <p:nvPicPr>
          <p:cNvPr id="2" name="Picture 1">
            <a:extLst>
              <a:ext uri="{FF2B5EF4-FFF2-40B4-BE49-F238E27FC236}">
                <a16:creationId xmlns:a16="http://schemas.microsoft.com/office/drawing/2014/main" id="{DD8558F7-BFAA-A14A-1EA2-DB1EBFFE1E5A}"/>
              </a:ext>
            </a:extLst>
          </p:cNvPr>
          <p:cNvPicPr>
            <a:picLocks noChangeAspect="1"/>
          </p:cNvPicPr>
          <p:nvPr/>
        </p:nvPicPr>
        <p:blipFill>
          <a:blip r:embed="rId6"/>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20622648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2">
            <a:extLst>
              <a:ext uri="{FF2B5EF4-FFF2-40B4-BE49-F238E27FC236}">
                <a16:creationId xmlns:a16="http://schemas.microsoft.com/office/drawing/2014/main" id="{1F794251-AB06-48EF-82BE-86F2701F1EE5}"/>
              </a:ext>
            </a:extLst>
          </p:cNvPr>
          <p:cNvSpPr/>
          <p:nvPr/>
        </p:nvSpPr>
        <p:spPr>
          <a:xfrm>
            <a:off x="1145882" y="1494194"/>
            <a:ext cx="4507205" cy="2529192"/>
          </a:xfrm>
          <a:prstGeom prst="rect">
            <a:avLst/>
          </a:prstGeom>
          <a:blipFill>
            <a:blip r:embed="rId2" cstate="print"/>
            <a:stretch>
              <a:fillRect/>
            </a:stretch>
          </a:blipFill>
        </p:spPr>
        <p:txBody>
          <a:bodyPr wrap="square" lIns="0" tIns="0" rIns="0" bIns="0" rtlCol="0"/>
          <a:lstStyle/>
          <a:p>
            <a:endParaRPr dirty="0"/>
          </a:p>
        </p:txBody>
      </p:sp>
      <p:sp>
        <p:nvSpPr>
          <p:cNvPr id="15" name="object 3">
            <a:extLst>
              <a:ext uri="{FF2B5EF4-FFF2-40B4-BE49-F238E27FC236}">
                <a16:creationId xmlns:a16="http://schemas.microsoft.com/office/drawing/2014/main" id="{E594A6B5-A54B-4027-AEF3-CCFD5EE46767}"/>
              </a:ext>
            </a:extLst>
          </p:cNvPr>
          <p:cNvSpPr/>
          <p:nvPr/>
        </p:nvSpPr>
        <p:spPr>
          <a:xfrm>
            <a:off x="1221702" y="4205903"/>
            <a:ext cx="5181600" cy="1219200"/>
          </a:xfrm>
          <a:prstGeom prst="rect">
            <a:avLst/>
          </a:prstGeom>
          <a:blipFill>
            <a:blip r:embed="rId3" cstate="print"/>
            <a:stretch>
              <a:fillRect/>
            </a:stretch>
          </a:blipFill>
        </p:spPr>
        <p:txBody>
          <a:bodyPr wrap="square" lIns="0" tIns="0" rIns="0" bIns="0" rtlCol="0"/>
          <a:lstStyle/>
          <a:p>
            <a:endParaRPr/>
          </a:p>
        </p:txBody>
      </p:sp>
      <p:sp>
        <p:nvSpPr>
          <p:cNvPr id="2" name="Title 1">
            <a:extLst>
              <a:ext uri="{FF2B5EF4-FFF2-40B4-BE49-F238E27FC236}">
                <a16:creationId xmlns:a16="http://schemas.microsoft.com/office/drawing/2014/main" id="{C91B0139-6292-4E90-DADE-27A032A4D0BC}"/>
              </a:ext>
            </a:extLst>
          </p:cNvPr>
          <p:cNvSpPr>
            <a:spLocks noGrp="1"/>
          </p:cNvSpPr>
          <p:nvPr>
            <p:ph type="title"/>
          </p:nvPr>
        </p:nvSpPr>
        <p:spPr/>
        <p:txBody>
          <a:bodyPr/>
          <a:lstStyle/>
          <a:p>
            <a:r>
              <a:rPr lang="en-GB" dirty="0"/>
              <a:t>Example</a:t>
            </a:r>
            <a:endParaRPr lang="en-IN" dirty="0"/>
          </a:p>
        </p:txBody>
      </p:sp>
      <p:pic>
        <p:nvPicPr>
          <p:cNvPr id="3" name="Picture 2">
            <a:extLst>
              <a:ext uri="{FF2B5EF4-FFF2-40B4-BE49-F238E27FC236}">
                <a16:creationId xmlns:a16="http://schemas.microsoft.com/office/drawing/2014/main" id="{00CE4BF8-E8CA-CF62-511D-DF8042800DFF}"/>
              </a:ext>
            </a:extLst>
          </p:cNvPr>
          <p:cNvPicPr>
            <a:picLocks noChangeAspect="1"/>
          </p:cNvPicPr>
          <p:nvPr/>
        </p:nvPicPr>
        <p:blipFill>
          <a:blip r:embed="rId4"/>
          <a:stretch>
            <a:fillRect/>
          </a:stretch>
        </p:blipFill>
        <p:spPr>
          <a:xfrm>
            <a:off x="8842375" y="5881152"/>
            <a:ext cx="3000375" cy="828675"/>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0C37A-B058-9F8F-3B14-1E33BB6E557E}"/>
              </a:ext>
            </a:extLst>
          </p:cNvPr>
          <p:cNvSpPr>
            <a:spLocks noGrp="1"/>
          </p:cNvSpPr>
          <p:nvPr>
            <p:ph type="title"/>
          </p:nvPr>
        </p:nvSpPr>
        <p:spPr/>
        <p:txBody>
          <a:bodyPr/>
          <a:lstStyle/>
          <a:p>
            <a:r>
              <a:rPr lang="en-GB" dirty="0"/>
              <a:t>Operators</a:t>
            </a:r>
            <a:endParaRPr lang="en-IN" dirty="0"/>
          </a:p>
        </p:txBody>
      </p:sp>
      <p:graphicFrame>
        <p:nvGraphicFramePr>
          <p:cNvPr id="4" name="Content Placeholder 3">
            <a:extLst>
              <a:ext uri="{FF2B5EF4-FFF2-40B4-BE49-F238E27FC236}">
                <a16:creationId xmlns:a16="http://schemas.microsoft.com/office/drawing/2014/main" id="{1B11F22A-38F4-451A-80D7-E677807D118C}"/>
              </a:ext>
            </a:extLst>
          </p:cNvPr>
          <p:cNvGraphicFramePr>
            <a:graphicFrameLocks noGrp="1"/>
          </p:cNvGraphicFramePr>
          <p:nvPr>
            <p:ph idx="1"/>
            <p:extLst>
              <p:ext uri="{D42A27DB-BD31-4B8C-83A1-F6EECF244321}">
                <p14:modId xmlns:p14="http://schemas.microsoft.com/office/powerpoint/2010/main" val="1259578493"/>
              </p:ext>
            </p:extLst>
          </p:nvPr>
        </p:nvGraphicFramePr>
        <p:xfrm>
          <a:off x="599440" y="1101090"/>
          <a:ext cx="7701280" cy="5242560"/>
        </p:xfrm>
        <a:graphic>
          <a:graphicData uri="http://schemas.openxmlformats.org/drawingml/2006/table">
            <a:tbl>
              <a:tblPr firstRow="1" bandRow="1">
                <a:tableStyleId>{5C22544A-7EE6-4342-B048-85BDC9FD1C3A}</a:tableStyleId>
              </a:tblPr>
              <a:tblGrid>
                <a:gridCol w="3850640">
                  <a:extLst>
                    <a:ext uri="{9D8B030D-6E8A-4147-A177-3AD203B41FA5}">
                      <a16:colId xmlns:a16="http://schemas.microsoft.com/office/drawing/2014/main" val="3669351169"/>
                    </a:ext>
                  </a:extLst>
                </a:gridCol>
                <a:gridCol w="3850640">
                  <a:extLst>
                    <a:ext uri="{9D8B030D-6E8A-4147-A177-3AD203B41FA5}">
                      <a16:colId xmlns:a16="http://schemas.microsoft.com/office/drawing/2014/main" val="3651272440"/>
                    </a:ext>
                  </a:extLst>
                </a:gridCol>
              </a:tblGrid>
              <a:tr h="346446">
                <a:tc>
                  <a:txBody>
                    <a:bodyPr/>
                    <a:lstStyle/>
                    <a:p>
                      <a:endParaRPr lang="en-IN" dirty="0"/>
                    </a:p>
                  </a:txBody>
                  <a:tcPr/>
                </a:tc>
                <a:tc>
                  <a:txBody>
                    <a:bodyPr/>
                    <a:lstStyle/>
                    <a:p>
                      <a:endParaRPr lang="en-IN"/>
                    </a:p>
                  </a:txBody>
                  <a:tcPr/>
                </a:tc>
                <a:extLst>
                  <a:ext uri="{0D108BD9-81ED-4DB2-BD59-A6C34878D82A}">
                    <a16:rowId xmlns:a16="http://schemas.microsoft.com/office/drawing/2014/main" val="564840860"/>
                  </a:ext>
                </a:extLst>
              </a:tr>
              <a:tr h="405601">
                <a:tc>
                  <a:txBody>
                    <a:bodyPr/>
                    <a:lstStyle/>
                    <a:p>
                      <a:pPr algn="l" fontAlgn="base"/>
                      <a:r>
                        <a:rPr lang="en-IN" sz="1800" b="0" dirty="0">
                          <a:effectLst/>
                          <a:latin typeface="Metropolis" panose="00000500000000000000"/>
                        </a:rPr>
                        <a:t>key in s</a:t>
                      </a:r>
                    </a:p>
                  </a:txBody>
                  <a:tcPr marL="76200" marR="76200" marT="106680" marB="106680" anchor="ctr"/>
                </a:tc>
                <a:tc>
                  <a:txBody>
                    <a:bodyPr/>
                    <a:lstStyle/>
                    <a:p>
                      <a:pPr algn="l" fontAlgn="base"/>
                      <a:r>
                        <a:rPr lang="en-IN" sz="1800" b="0">
                          <a:effectLst/>
                          <a:latin typeface="Metropolis" panose="00000500000000000000"/>
                        </a:rPr>
                        <a:t>containment check</a:t>
                      </a:r>
                    </a:p>
                  </a:txBody>
                  <a:tcPr marL="76200" marR="76200" marT="106680" marB="106680" anchor="ctr"/>
                </a:tc>
                <a:extLst>
                  <a:ext uri="{0D108BD9-81ED-4DB2-BD59-A6C34878D82A}">
                    <a16:rowId xmlns:a16="http://schemas.microsoft.com/office/drawing/2014/main" val="1261183574"/>
                  </a:ext>
                </a:extLst>
              </a:tr>
              <a:tr h="405601">
                <a:tc>
                  <a:txBody>
                    <a:bodyPr/>
                    <a:lstStyle/>
                    <a:p>
                      <a:pPr algn="l" fontAlgn="base"/>
                      <a:r>
                        <a:rPr lang="en-IN" sz="1800" b="0" dirty="0">
                          <a:effectLst/>
                          <a:latin typeface="Metropolis" panose="00000500000000000000"/>
                        </a:rPr>
                        <a:t>key not in s</a:t>
                      </a:r>
                    </a:p>
                  </a:txBody>
                  <a:tcPr marL="76200" marR="76200" marT="106680" marB="106680" anchor="ctr"/>
                </a:tc>
                <a:tc>
                  <a:txBody>
                    <a:bodyPr/>
                    <a:lstStyle/>
                    <a:p>
                      <a:pPr algn="l" fontAlgn="base"/>
                      <a:r>
                        <a:rPr lang="en-IN" sz="1800" b="0">
                          <a:effectLst/>
                          <a:latin typeface="Metropolis" panose="00000500000000000000"/>
                        </a:rPr>
                        <a:t>non-containment check</a:t>
                      </a:r>
                    </a:p>
                  </a:txBody>
                  <a:tcPr marL="76200" marR="76200" marT="106680" marB="106680" anchor="ctr"/>
                </a:tc>
                <a:extLst>
                  <a:ext uri="{0D108BD9-81ED-4DB2-BD59-A6C34878D82A}">
                    <a16:rowId xmlns:a16="http://schemas.microsoft.com/office/drawing/2014/main" val="3861438945"/>
                  </a:ext>
                </a:extLst>
              </a:tr>
              <a:tr h="405601">
                <a:tc>
                  <a:txBody>
                    <a:bodyPr/>
                    <a:lstStyle/>
                    <a:p>
                      <a:pPr algn="l" fontAlgn="base"/>
                      <a:r>
                        <a:rPr lang="en-IN" sz="1800" b="0" dirty="0">
                          <a:effectLst/>
                          <a:latin typeface="Metropolis" panose="00000500000000000000"/>
                        </a:rPr>
                        <a:t>s1 == s2</a:t>
                      </a:r>
                    </a:p>
                  </a:txBody>
                  <a:tcPr marL="76200" marR="76200" marT="106680" marB="106680" anchor="ctr"/>
                </a:tc>
                <a:tc>
                  <a:txBody>
                    <a:bodyPr/>
                    <a:lstStyle/>
                    <a:p>
                      <a:pPr algn="l" fontAlgn="base"/>
                      <a:r>
                        <a:rPr lang="en-US" sz="1800" b="0">
                          <a:effectLst/>
                          <a:latin typeface="Metropolis" panose="00000500000000000000"/>
                        </a:rPr>
                        <a:t>s1 is equivalent to s2</a:t>
                      </a:r>
                    </a:p>
                  </a:txBody>
                  <a:tcPr marL="76200" marR="76200" marT="106680" marB="106680" anchor="ctr"/>
                </a:tc>
                <a:extLst>
                  <a:ext uri="{0D108BD9-81ED-4DB2-BD59-A6C34878D82A}">
                    <a16:rowId xmlns:a16="http://schemas.microsoft.com/office/drawing/2014/main" val="2592661411"/>
                  </a:ext>
                </a:extLst>
              </a:tr>
              <a:tr h="405601">
                <a:tc>
                  <a:txBody>
                    <a:bodyPr/>
                    <a:lstStyle/>
                    <a:p>
                      <a:pPr algn="l" fontAlgn="base"/>
                      <a:r>
                        <a:rPr lang="en-IN" sz="1800" b="0" dirty="0">
                          <a:effectLst/>
                          <a:latin typeface="Metropolis" panose="00000500000000000000"/>
                        </a:rPr>
                        <a:t>s1 != s2</a:t>
                      </a:r>
                    </a:p>
                  </a:txBody>
                  <a:tcPr marL="76200" marR="76200" marT="106680" marB="106680" anchor="ctr"/>
                </a:tc>
                <a:tc>
                  <a:txBody>
                    <a:bodyPr/>
                    <a:lstStyle/>
                    <a:p>
                      <a:pPr algn="l" fontAlgn="base"/>
                      <a:r>
                        <a:rPr lang="en-US" sz="1800" b="0">
                          <a:effectLst/>
                          <a:latin typeface="Metropolis" panose="00000500000000000000"/>
                        </a:rPr>
                        <a:t>s1 is not equivalent to s2</a:t>
                      </a:r>
                    </a:p>
                  </a:txBody>
                  <a:tcPr marL="76200" marR="76200" marT="106680" marB="106680" anchor="ctr"/>
                </a:tc>
                <a:extLst>
                  <a:ext uri="{0D108BD9-81ED-4DB2-BD59-A6C34878D82A}">
                    <a16:rowId xmlns:a16="http://schemas.microsoft.com/office/drawing/2014/main" val="385623934"/>
                  </a:ext>
                </a:extLst>
              </a:tr>
              <a:tr h="405601">
                <a:tc>
                  <a:txBody>
                    <a:bodyPr/>
                    <a:lstStyle/>
                    <a:p>
                      <a:pPr algn="l" fontAlgn="base"/>
                      <a:r>
                        <a:rPr lang="en-IN" sz="1800" b="0" dirty="0">
                          <a:effectLst/>
                          <a:latin typeface="Metropolis" panose="00000500000000000000"/>
                        </a:rPr>
                        <a:t>s1 &lt;= s2</a:t>
                      </a:r>
                    </a:p>
                  </a:txBody>
                  <a:tcPr marL="76200" marR="76200" marT="106680" marB="106680" anchor="ctr"/>
                </a:tc>
                <a:tc>
                  <a:txBody>
                    <a:bodyPr/>
                    <a:lstStyle/>
                    <a:p>
                      <a:pPr algn="l" fontAlgn="base"/>
                      <a:r>
                        <a:rPr lang="en-US" sz="1800" b="0">
                          <a:effectLst/>
                          <a:latin typeface="Metropolis" panose="00000500000000000000"/>
                        </a:rPr>
                        <a:t>s1 is subset of s2</a:t>
                      </a:r>
                    </a:p>
                  </a:txBody>
                  <a:tcPr marL="76200" marR="76200" marT="106680" marB="106680" anchor="ctr"/>
                </a:tc>
                <a:extLst>
                  <a:ext uri="{0D108BD9-81ED-4DB2-BD59-A6C34878D82A}">
                    <a16:rowId xmlns:a16="http://schemas.microsoft.com/office/drawing/2014/main" val="1837824042"/>
                  </a:ext>
                </a:extLst>
              </a:tr>
              <a:tr h="405601">
                <a:tc>
                  <a:txBody>
                    <a:bodyPr/>
                    <a:lstStyle/>
                    <a:p>
                      <a:pPr algn="l" fontAlgn="base"/>
                      <a:r>
                        <a:rPr lang="en-IN" sz="1800" b="0" dirty="0">
                          <a:effectLst/>
                          <a:latin typeface="Metropolis" panose="00000500000000000000"/>
                        </a:rPr>
                        <a:t>s1 &lt; s2</a:t>
                      </a:r>
                    </a:p>
                  </a:txBody>
                  <a:tcPr marL="76200" marR="76200" marT="106680" marB="106680" anchor="ctr"/>
                </a:tc>
                <a:tc>
                  <a:txBody>
                    <a:bodyPr/>
                    <a:lstStyle/>
                    <a:p>
                      <a:pPr algn="l" fontAlgn="base"/>
                      <a:r>
                        <a:rPr lang="en-US" sz="1800" b="0">
                          <a:effectLst/>
                          <a:latin typeface="Metropolis" panose="00000500000000000000"/>
                        </a:rPr>
                        <a:t>s1 is proper subset of s2</a:t>
                      </a:r>
                    </a:p>
                  </a:txBody>
                  <a:tcPr marL="76200" marR="76200" marT="106680" marB="106680" anchor="ctr"/>
                </a:tc>
                <a:extLst>
                  <a:ext uri="{0D108BD9-81ED-4DB2-BD59-A6C34878D82A}">
                    <a16:rowId xmlns:a16="http://schemas.microsoft.com/office/drawing/2014/main" val="2698225405"/>
                  </a:ext>
                </a:extLst>
              </a:tr>
              <a:tr h="405601">
                <a:tc>
                  <a:txBody>
                    <a:bodyPr/>
                    <a:lstStyle/>
                    <a:p>
                      <a:pPr algn="l" fontAlgn="base"/>
                      <a:r>
                        <a:rPr lang="en-IN" sz="1800" b="0" dirty="0">
                          <a:effectLst/>
                          <a:latin typeface="Metropolis" panose="00000500000000000000"/>
                        </a:rPr>
                        <a:t>s1 &gt;= s2</a:t>
                      </a:r>
                    </a:p>
                  </a:txBody>
                  <a:tcPr marL="76200" marR="76200" marT="106680" marB="106680" anchor="ctr"/>
                </a:tc>
                <a:tc>
                  <a:txBody>
                    <a:bodyPr/>
                    <a:lstStyle/>
                    <a:p>
                      <a:pPr algn="l" fontAlgn="base"/>
                      <a:r>
                        <a:rPr lang="en-US" sz="1800" b="0">
                          <a:effectLst/>
                          <a:latin typeface="Metropolis" panose="00000500000000000000"/>
                        </a:rPr>
                        <a:t>s1 is superset of s2</a:t>
                      </a:r>
                    </a:p>
                  </a:txBody>
                  <a:tcPr marL="76200" marR="76200" marT="106680" marB="106680" anchor="ctr"/>
                </a:tc>
                <a:extLst>
                  <a:ext uri="{0D108BD9-81ED-4DB2-BD59-A6C34878D82A}">
                    <a16:rowId xmlns:a16="http://schemas.microsoft.com/office/drawing/2014/main" val="3874273699"/>
                  </a:ext>
                </a:extLst>
              </a:tr>
              <a:tr h="405601">
                <a:tc>
                  <a:txBody>
                    <a:bodyPr/>
                    <a:lstStyle/>
                    <a:p>
                      <a:pPr algn="l" fontAlgn="base"/>
                      <a:r>
                        <a:rPr lang="en-IN" sz="1800" b="0" dirty="0">
                          <a:effectLst/>
                          <a:latin typeface="Metropolis" panose="00000500000000000000"/>
                        </a:rPr>
                        <a:t>s1 &gt; s2</a:t>
                      </a:r>
                    </a:p>
                  </a:txBody>
                  <a:tcPr marL="76200" marR="76200" marT="106680" marB="106680" anchor="ctr"/>
                </a:tc>
                <a:tc>
                  <a:txBody>
                    <a:bodyPr/>
                    <a:lstStyle/>
                    <a:p>
                      <a:pPr algn="l" fontAlgn="base"/>
                      <a:r>
                        <a:rPr lang="en-US" sz="1800" b="0">
                          <a:effectLst/>
                          <a:latin typeface="Metropolis" panose="00000500000000000000"/>
                        </a:rPr>
                        <a:t>s1 is proper superset of s2</a:t>
                      </a:r>
                    </a:p>
                  </a:txBody>
                  <a:tcPr marL="76200" marR="76200" marT="106680" marB="106680" anchor="ctr"/>
                </a:tc>
                <a:extLst>
                  <a:ext uri="{0D108BD9-81ED-4DB2-BD59-A6C34878D82A}">
                    <a16:rowId xmlns:a16="http://schemas.microsoft.com/office/drawing/2014/main" val="4047421533"/>
                  </a:ext>
                </a:extLst>
              </a:tr>
              <a:tr h="405601">
                <a:tc>
                  <a:txBody>
                    <a:bodyPr/>
                    <a:lstStyle/>
                    <a:p>
                      <a:pPr algn="l" fontAlgn="base"/>
                      <a:r>
                        <a:rPr lang="en-IN" sz="1800" b="0">
                          <a:effectLst/>
                          <a:latin typeface="Metropolis" panose="00000500000000000000"/>
                        </a:rPr>
                        <a:t>s1 | s2</a:t>
                      </a:r>
                    </a:p>
                  </a:txBody>
                  <a:tcPr marL="76200" marR="76200" marT="106680" marB="106680" anchor="ctr"/>
                </a:tc>
                <a:tc>
                  <a:txBody>
                    <a:bodyPr/>
                    <a:lstStyle/>
                    <a:p>
                      <a:pPr algn="l" fontAlgn="base"/>
                      <a:r>
                        <a:rPr lang="en-US" sz="1800" b="0" dirty="0">
                          <a:effectLst/>
                          <a:latin typeface="Metropolis" panose="00000500000000000000"/>
                        </a:rPr>
                        <a:t>the union of s1 and s2</a:t>
                      </a:r>
                    </a:p>
                  </a:txBody>
                  <a:tcPr marL="76200" marR="76200" marT="106680" marB="106680" anchor="ctr"/>
                </a:tc>
                <a:extLst>
                  <a:ext uri="{0D108BD9-81ED-4DB2-BD59-A6C34878D82A}">
                    <a16:rowId xmlns:a16="http://schemas.microsoft.com/office/drawing/2014/main" val="1660314032"/>
                  </a:ext>
                </a:extLst>
              </a:tr>
              <a:tr h="405601">
                <a:tc>
                  <a:txBody>
                    <a:bodyPr/>
                    <a:lstStyle/>
                    <a:p>
                      <a:pPr algn="l" fontAlgn="base"/>
                      <a:r>
                        <a:rPr lang="en-IN" sz="1800" b="0" dirty="0">
                          <a:effectLst/>
                          <a:latin typeface="Metropolis" panose="00000500000000000000"/>
                        </a:rPr>
                        <a:t>s1 &amp; s2</a:t>
                      </a:r>
                    </a:p>
                  </a:txBody>
                  <a:tcPr marL="76200" marR="76200" marT="106680" marB="106680" anchor="ctr"/>
                </a:tc>
                <a:tc>
                  <a:txBody>
                    <a:bodyPr/>
                    <a:lstStyle/>
                    <a:p>
                      <a:pPr algn="l" fontAlgn="base"/>
                      <a:r>
                        <a:rPr lang="en-US" sz="1800" b="0" dirty="0">
                          <a:effectLst/>
                          <a:latin typeface="Metropolis" panose="00000500000000000000"/>
                        </a:rPr>
                        <a:t>the intersection of s1 and s2</a:t>
                      </a:r>
                    </a:p>
                  </a:txBody>
                  <a:tcPr marL="76200" marR="76200" marT="106680" marB="106680" anchor="ctr"/>
                </a:tc>
                <a:extLst>
                  <a:ext uri="{0D108BD9-81ED-4DB2-BD59-A6C34878D82A}">
                    <a16:rowId xmlns:a16="http://schemas.microsoft.com/office/drawing/2014/main" val="1877178823"/>
                  </a:ext>
                </a:extLst>
              </a:tr>
            </a:tbl>
          </a:graphicData>
        </a:graphic>
      </p:graphicFrame>
      <p:pic>
        <p:nvPicPr>
          <p:cNvPr id="3" name="Picture 2">
            <a:extLst>
              <a:ext uri="{FF2B5EF4-FFF2-40B4-BE49-F238E27FC236}">
                <a16:creationId xmlns:a16="http://schemas.microsoft.com/office/drawing/2014/main" id="{ECA54700-089D-0E41-6E48-3BC9C94D81FB}"/>
              </a:ext>
            </a:extLst>
          </p:cNvPr>
          <p:cNvPicPr>
            <a:picLocks noChangeAspect="1"/>
          </p:cNvPicPr>
          <p:nvPr/>
        </p:nvPicPr>
        <p:blipFill>
          <a:blip r:embed="rId2"/>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35170260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2">
            <a:extLst>
              <a:ext uri="{FF2B5EF4-FFF2-40B4-BE49-F238E27FC236}">
                <a16:creationId xmlns:a16="http://schemas.microsoft.com/office/drawing/2014/main" id="{94BC7EF8-06D3-4928-B4FB-5FCECCB9197E}"/>
              </a:ext>
            </a:extLst>
          </p:cNvPr>
          <p:cNvGrpSpPr/>
          <p:nvPr/>
        </p:nvGrpSpPr>
        <p:grpSpPr>
          <a:xfrm>
            <a:off x="1189037" y="1365250"/>
            <a:ext cx="8928100" cy="4127500"/>
            <a:chOff x="173734" y="1697732"/>
            <a:chExt cx="8928100" cy="4127500"/>
          </a:xfrm>
        </p:grpSpPr>
        <p:sp>
          <p:nvSpPr>
            <p:cNvPr id="5" name="object 3">
              <a:extLst>
                <a:ext uri="{FF2B5EF4-FFF2-40B4-BE49-F238E27FC236}">
                  <a16:creationId xmlns:a16="http://schemas.microsoft.com/office/drawing/2014/main" id="{3DF0068B-F25E-42AF-996A-CFB52F9B0BC5}"/>
                </a:ext>
              </a:extLst>
            </p:cNvPr>
            <p:cNvSpPr/>
            <p:nvPr/>
          </p:nvSpPr>
          <p:spPr>
            <a:xfrm>
              <a:off x="173734" y="1697732"/>
              <a:ext cx="8927595" cy="4126998"/>
            </a:xfrm>
            <a:prstGeom prst="rect">
              <a:avLst/>
            </a:prstGeom>
            <a:blipFill>
              <a:blip r:embed="rId2" cstate="print"/>
              <a:stretch>
                <a:fillRect/>
              </a:stretch>
            </a:blipFill>
          </p:spPr>
          <p:txBody>
            <a:bodyPr wrap="square" lIns="0" tIns="0" rIns="0" bIns="0" rtlCol="0"/>
            <a:lstStyle/>
            <a:p>
              <a:endParaRPr/>
            </a:p>
          </p:txBody>
        </p:sp>
        <p:sp>
          <p:nvSpPr>
            <p:cNvPr id="6" name="object 4">
              <a:extLst>
                <a:ext uri="{FF2B5EF4-FFF2-40B4-BE49-F238E27FC236}">
                  <a16:creationId xmlns:a16="http://schemas.microsoft.com/office/drawing/2014/main" id="{1F266C34-F0CF-49F6-BE9F-37D867997895}"/>
                </a:ext>
              </a:extLst>
            </p:cNvPr>
            <p:cNvSpPr/>
            <p:nvPr/>
          </p:nvSpPr>
          <p:spPr>
            <a:xfrm>
              <a:off x="228600" y="1752599"/>
              <a:ext cx="8763000" cy="3962400"/>
            </a:xfrm>
            <a:prstGeom prst="rect">
              <a:avLst/>
            </a:prstGeom>
            <a:blipFill>
              <a:blip r:embed="rId3" cstate="print"/>
              <a:stretch>
                <a:fillRect/>
              </a:stretch>
            </a:blipFill>
          </p:spPr>
          <p:txBody>
            <a:bodyPr wrap="square" lIns="0" tIns="0" rIns="0" bIns="0" rtlCol="0"/>
            <a:lstStyle/>
            <a:p>
              <a:endParaRPr/>
            </a:p>
          </p:txBody>
        </p:sp>
        <p:sp>
          <p:nvSpPr>
            <p:cNvPr id="7" name="object 5">
              <a:extLst>
                <a:ext uri="{FF2B5EF4-FFF2-40B4-BE49-F238E27FC236}">
                  <a16:creationId xmlns:a16="http://schemas.microsoft.com/office/drawing/2014/main" id="{3CDE4AA3-542C-44E8-A6A6-4433C518BF6E}"/>
                </a:ext>
              </a:extLst>
            </p:cNvPr>
            <p:cNvSpPr/>
            <p:nvPr/>
          </p:nvSpPr>
          <p:spPr>
            <a:xfrm>
              <a:off x="209550" y="1733549"/>
              <a:ext cx="8801100" cy="4000500"/>
            </a:xfrm>
            <a:custGeom>
              <a:avLst/>
              <a:gdLst/>
              <a:ahLst/>
              <a:cxnLst/>
              <a:rect l="l" t="t" r="r" b="b"/>
              <a:pathLst>
                <a:path w="8801100" h="4000500">
                  <a:moveTo>
                    <a:pt x="0" y="4000500"/>
                  </a:moveTo>
                  <a:lnTo>
                    <a:pt x="8801100" y="4000500"/>
                  </a:lnTo>
                  <a:lnTo>
                    <a:pt x="8801100" y="0"/>
                  </a:lnTo>
                  <a:lnTo>
                    <a:pt x="0" y="0"/>
                  </a:lnTo>
                  <a:lnTo>
                    <a:pt x="0" y="4000500"/>
                  </a:lnTo>
                  <a:close/>
                </a:path>
              </a:pathLst>
            </a:custGeom>
            <a:ln w="38100">
              <a:solidFill>
                <a:srgbClr val="000000"/>
              </a:solidFill>
            </a:ln>
          </p:spPr>
          <p:txBody>
            <a:bodyPr wrap="square" lIns="0" tIns="0" rIns="0" bIns="0" rtlCol="0"/>
            <a:lstStyle/>
            <a:p>
              <a:endParaRPr/>
            </a:p>
          </p:txBody>
        </p:sp>
      </p:grpSp>
      <p:sp>
        <p:nvSpPr>
          <p:cNvPr id="2" name="Title 1">
            <a:extLst>
              <a:ext uri="{FF2B5EF4-FFF2-40B4-BE49-F238E27FC236}">
                <a16:creationId xmlns:a16="http://schemas.microsoft.com/office/drawing/2014/main" id="{2DEA30AA-7993-AA2D-45B0-E4A35D8D71A6}"/>
              </a:ext>
            </a:extLst>
          </p:cNvPr>
          <p:cNvSpPr>
            <a:spLocks noGrp="1"/>
          </p:cNvSpPr>
          <p:nvPr>
            <p:ph type="title"/>
          </p:nvPr>
        </p:nvSpPr>
        <p:spPr/>
        <p:txBody>
          <a:bodyPr/>
          <a:lstStyle/>
          <a:p>
            <a:r>
              <a:rPr lang="en-GB" dirty="0"/>
              <a:t>Example</a:t>
            </a:r>
            <a:endParaRPr lang="en-IN" dirty="0"/>
          </a:p>
        </p:txBody>
      </p:sp>
      <p:pic>
        <p:nvPicPr>
          <p:cNvPr id="3" name="Picture 2">
            <a:extLst>
              <a:ext uri="{FF2B5EF4-FFF2-40B4-BE49-F238E27FC236}">
                <a16:creationId xmlns:a16="http://schemas.microsoft.com/office/drawing/2014/main" id="{375B86AA-1D92-1625-E517-561F1AA4F60F}"/>
              </a:ext>
            </a:extLst>
          </p:cNvPr>
          <p:cNvPicPr>
            <a:picLocks noChangeAspect="1"/>
          </p:cNvPicPr>
          <p:nvPr/>
        </p:nvPicPr>
        <p:blipFill>
          <a:blip r:embed="rId4"/>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7748681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A59B-2351-CD31-EA8F-658F0830BCF6}"/>
              </a:ext>
            </a:extLst>
          </p:cNvPr>
          <p:cNvSpPr>
            <a:spLocks noGrp="1"/>
          </p:cNvSpPr>
          <p:nvPr>
            <p:ph type="title"/>
          </p:nvPr>
        </p:nvSpPr>
        <p:spPr/>
        <p:txBody>
          <a:bodyPr/>
          <a:lstStyle/>
          <a:p>
            <a:r>
              <a:rPr lang="en-GB" dirty="0"/>
              <a:t>Example</a:t>
            </a:r>
            <a:endParaRPr lang="en-IN" dirty="0"/>
          </a:p>
        </p:txBody>
      </p:sp>
      <p:grpSp>
        <p:nvGrpSpPr>
          <p:cNvPr id="4" name="object 2">
            <a:extLst>
              <a:ext uri="{FF2B5EF4-FFF2-40B4-BE49-F238E27FC236}">
                <a16:creationId xmlns:a16="http://schemas.microsoft.com/office/drawing/2014/main" id="{32657D5C-56A9-492A-8032-90C782819367}"/>
              </a:ext>
            </a:extLst>
          </p:cNvPr>
          <p:cNvGrpSpPr/>
          <p:nvPr/>
        </p:nvGrpSpPr>
        <p:grpSpPr>
          <a:xfrm>
            <a:off x="1215134" y="1365250"/>
            <a:ext cx="8374380" cy="4127500"/>
            <a:chOff x="402334" y="1697732"/>
            <a:chExt cx="8374380" cy="4127500"/>
          </a:xfrm>
        </p:grpSpPr>
        <p:sp>
          <p:nvSpPr>
            <p:cNvPr id="5" name="object 3">
              <a:extLst>
                <a:ext uri="{FF2B5EF4-FFF2-40B4-BE49-F238E27FC236}">
                  <a16:creationId xmlns:a16="http://schemas.microsoft.com/office/drawing/2014/main" id="{0C123D36-9575-47EC-8AD9-119270A09C25}"/>
                </a:ext>
              </a:extLst>
            </p:cNvPr>
            <p:cNvSpPr/>
            <p:nvPr/>
          </p:nvSpPr>
          <p:spPr>
            <a:xfrm>
              <a:off x="402334" y="1697732"/>
              <a:ext cx="8374383" cy="4126998"/>
            </a:xfrm>
            <a:prstGeom prst="rect">
              <a:avLst/>
            </a:prstGeom>
            <a:blipFill>
              <a:blip r:embed="rId2" cstate="print"/>
              <a:stretch>
                <a:fillRect/>
              </a:stretch>
            </a:blipFill>
          </p:spPr>
          <p:txBody>
            <a:bodyPr wrap="square" lIns="0" tIns="0" rIns="0" bIns="0" rtlCol="0"/>
            <a:lstStyle/>
            <a:p>
              <a:endParaRPr/>
            </a:p>
          </p:txBody>
        </p:sp>
        <p:sp>
          <p:nvSpPr>
            <p:cNvPr id="6" name="object 4">
              <a:extLst>
                <a:ext uri="{FF2B5EF4-FFF2-40B4-BE49-F238E27FC236}">
                  <a16:creationId xmlns:a16="http://schemas.microsoft.com/office/drawing/2014/main" id="{9ED9C828-E7F9-4775-977F-486CD024A990}"/>
                </a:ext>
              </a:extLst>
            </p:cNvPr>
            <p:cNvSpPr/>
            <p:nvPr/>
          </p:nvSpPr>
          <p:spPr>
            <a:xfrm>
              <a:off x="457199" y="1752599"/>
              <a:ext cx="8210677" cy="3962400"/>
            </a:xfrm>
            <a:prstGeom prst="rect">
              <a:avLst/>
            </a:prstGeom>
            <a:blipFill>
              <a:blip r:embed="rId3" cstate="print"/>
              <a:stretch>
                <a:fillRect/>
              </a:stretch>
            </a:blipFill>
          </p:spPr>
          <p:txBody>
            <a:bodyPr wrap="square" lIns="0" tIns="0" rIns="0" bIns="0" rtlCol="0"/>
            <a:lstStyle/>
            <a:p>
              <a:endParaRPr/>
            </a:p>
          </p:txBody>
        </p:sp>
        <p:sp>
          <p:nvSpPr>
            <p:cNvPr id="7" name="object 5">
              <a:extLst>
                <a:ext uri="{FF2B5EF4-FFF2-40B4-BE49-F238E27FC236}">
                  <a16:creationId xmlns:a16="http://schemas.microsoft.com/office/drawing/2014/main" id="{13AF9C45-A856-4048-BA5D-2C8719269B9F}"/>
                </a:ext>
              </a:extLst>
            </p:cNvPr>
            <p:cNvSpPr/>
            <p:nvPr/>
          </p:nvSpPr>
          <p:spPr>
            <a:xfrm>
              <a:off x="438149" y="1733549"/>
              <a:ext cx="8249284" cy="4000500"/>
            </a:xfrm>
            <a:custGeom>
              <a:avLst/>
              <a:gdLst/>
              <a:ahLst/>
              <a:cxnLst/>
              <a:rect l="l" t="t" r="r" b="b"/>
              <a:pathLst>
                <a:path w="8249284" h="4000500">
                  <a:moveTo>
                    <a:pt x="0" y="4000500"/>
                  </a:moveTo>
                  <a:lnTo>
                    <a:pt x="8248777" y="4000500"/>
                  </a:lnTo>
                  <a:lnTo>
                    <a:pt x="8248777" y="0"/>
                  </a:lnTo>
                  <a:lnTo>
                    <a:pt x="0" y="0"/>
                  </a:lnTo>
                  <a:lnTo>
                    <a:pt x="0" y="4000500"/>
                  </a:lnTo>
                  <a:close/>
                </a:path>
              </a:pathLst>
            </a:custGeom>
            <a:ln w="38100">
              <a:solidFill>
                <a:srgbClr val="000000"/>
              </a:solidFill>
            </a:ln>
          </p:spPr>
          <p:txBody>
            <a:bodyPr wrap="square" lIns="0" tIns="0" rIns="0" bIns="0" rtlCol="0"/>
            <a:lstStyle/>
            <a:p>
              <a:endParaRPr/>
            </a:p>
          </p:txBody>
        </p:sp>
      </p:grpSp>
      <p:pic>
        <p:nvPicPr>
          <p:cNvPr id="3" name="Picture 2">
            <a:extLst>
              <a:ext uri="{FF2B5EF4-FFF2-40B4-BE49-F238E27FC236}">
                <a16:creationId xmlns:a16="http://schemas.microsoft.com/office/drawing/2014/main" id="{C71D6417-B81E-CF7B-8A57-20E7555433B2}"/>
              </a:ext>
            </a:extLst>
          </p:cNvPr>
          <p:cNvPicPr>
            <a:picLocks noChangeAspect="1"/>
          </p:cNvPicPr>
          <p:nvPr/>
        </p:nvPicPr>
        <p:blipFill>
          <a:blip r:embed="rId4"/>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24279131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FB27A21B-1474-47DE-9A14-AA335582FA44}"/>
              </a:ext>
            </a:extLst>
          </p:cNvPr>
          <p:cNvSpPr/>
          <p:nvPr/>
        </p:nvSpPr>
        <p:spPr>
          <a:xfrm>
            <a:off x="1905000" y="1905000"/>
            <a:ext cx="7164162" cy="2819400"/>
          </a:xfrm>
          <a:prstGeom prst="rect">
            <a:avLst/>
          </a:prstGeom>
          <a:blipFill>
            <a:blip r:embed="rId2" cstate="print"/>
            <a:stretch>
              <a:fillRect/>
            </a:stretch>
          </a:blipFill>
        </p:spPr>
        <p:txBody>
          <a:bodyPr wrap="square" lIns="0" tIns="0" rIns="0" bIns="0" rtlCol="0"/>
          <a:lstStyle/>
          <a:p>
            <a:endParaRPr/>
          </a:p>
        </p:txBody>
      </p:sp>
      <p:sp>
        <p:nvSpPr>
          <p:cNvPr id="2" name="Title 1">
            <a:extLst>
              <a:ext uri="{FF2B5EF4-FFF2-40B4-BE49-F238E27FC236}">
                <a16:creationId xmlns:a16="http://schemas.microsoft.com/office/drawing/2014/main" id="{C76995C3-0195-D76D-7F56-65B2D055CB1F}"/>
              </a:ext>
            </a:extLst>
          </p:cNvPr>
          <p:cNvSpPr>
            <a:spLocks noGrp="1"/>
          </p:cNvSpPr>
          <p:nvPr>
            <p:ph type="title"/>
          </p:nvPr>
        </p:nvSpPr>
        <p:spPr/>
        <p:txBody>
          <a:bodyPr/>
          <a:lstStyle/>
          <a:p>
            <a:r>
              <a:rPr lang="en-GB" dirty="0"/>
              <a:t>Example</a:t>
            </a:r>
            <a:endParaRPr lang="en-IN" dirty="0"/>
          </a:p>
        </p:txBody>
      </p:sp>
      <p:pic>
        <p:nvPicPr>
          <p:cNvPr id="3" name="Picture 2">
            <a:extLst>
              <a:ext uri="{FF2B5EF4-FFF2-40B4-BE49-F238E27FC236}">
                <a16:creationId xmlns:a16="http://schemas.microsoft.com/office/drawing/2014/main" id="{86E68D21-4207-4099-7AB0-146D4F6D7F91}"/>
              </a:ext>
            </a:extLst>
          </p:cNvPr>
          <p:cNvPicPr>
            <a:picLocks noChangeAspect="1"/>
          </p:cNvPicPr>
          <p:nvPr/>
        </p:nvPicPr>
        <p:blipFill>
          <a:blip r:embed="rId3"/>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10537088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27521-C637-2FAC-C526-94CF614F79CD}"/>
              </a:ext>
            </a:extLst>
          </p:cNvPr>
          <p:cNvSpPr>
            <a:spLocks noGrp="1"/>
          </p:cNvSpPr>
          <p:nvPr>
            <p:ph type="title"/>
          </p:nvPr>
        </p:nvSpPr>
        <p:spPr/>
        <p:txBody>
          <a:bodyPr/>
          <a:lstStyle/>
          <a:p>
            <a:r>
              <a:rPr lang="en-GB" dirty="0"/>
              <a:t>Set Mutation Operations</a:t>
            </a:r>
            <a:endParaRPr lang="en-IN" dirty="0"/>
          </a:p>
        </p:txBody>
      </p:sp>
      <p:sp>
        <p:nvSpPr>
          <p:cNvPr id="3" name="Content Placeholder 2">
            <a:extLst>
              <a:ext uri="{FF2B5EF4-FFF2-40B4-BE49-F238E27FC236}">
                <a16:creationId xmlns:a16="http://schemas.microsoft.com/office/drawing/2014/main" id="{87C98884-B1F6-04F6-19A0-6506ABE48DF5}"/>
              </a:ext>
            </a:extLst>
          </p:cNvPr>
          <p:cNvSpPr>
            <a:spLocks noGrp="1"/>
          </p:cNvSpPr>
          <p:nvPr>
            <p:ph idx="1"/>
          </p:nvPr>
        </p:nvSpPr>
        <p:spPr/>
        <p:txBody>
          <a:bodyPr/>
          <a:lstStyle/>
          <a:p>
            <a:r>
              <a:rPr lang="en-GB" dirty="0"/>
              <a:t>We have seen the applications of union, intersection, difference and symmetric difference operations, but these operations do not  make any changes or mutations to the set.</a:t>
            </a:r>
          </a:p>
          <a:p>
            <a:r>
              <a:rPr lang="en-GB" dirty="0"/>
              <a:t>We can use the following operations to create mutations to a set:</a:t>
            </a:r>
          </a:p>
          <a:p>
            <a:endParaRPr lang="en-IN" dirty="0"/>
          </a:p>
        </p:txBody>
      </p:sp>
      <p:graphicFrame>
        <p:nvGraphicFramePr>
          <p:cNvPr id="6" name="object 4">
            <a:extLst>
              <a:ext uri="{FF2B5EF4-FFF2-40B4-BE49-F238E27FC236}">
                <a16:creationId xmlns:a16="http://schemas.microsoft.com/office/drawing/2014/main" id="{EE555B2B-206B-4547-BC32-4DF2BB5DF499}"/>
              </a:ext>
            </a:extLst>
          </p:cNvPr>
          <p:cNvGraphicFramePr>
            <a:graphicFrameLocks noGrp="1"/>
          </p:cNvGraphicFramePr>
          <p:nvPr>
            <p:extLst>
              <p:ext uri="{D42A27DB-BD31-4B8C-83A1-F6EECF244321}">
                <p14:modId xmlns:p14="http://schemas.microsoft.com/office/powerpoint/2010/main" val="3076823403"/>
              </p:ext>
            </p:extLst>
          </p:nvPr>
        </p:nvGraphicFramePr>
        <p:xfrm>
          <a:off x="1343025" y="2174240"/>
          <a:ext cx="8610599" cy="3481322"/>
        </p:xfrm>
        <a:graphic>
          <a:graphicData uri="http://schemas.openxmlformats.org/drawingml/2006/table">
            <a:tbl>
              <a:tblPr firstRow="1" bandRow="1">
                <a:tableStyleId>{2D5ABB26-0587-4C30-8999-92F81FD0307C}</a:tableStyleId>
              </a:tblPr>
              <a:tblGrid>
                <a:gridCol w="3566160">
                  <a:extLst>
                    <a:ext uri="{9D8B030D-6E8A-4147-A177-3AD203B41FA5}">
                      <a16:colId xmlns:a16="http://schemas.microsoft.com/office/drawing/2014/main" val="20000"/>
                    </a:ext>
                  </a:extLst>
                </a:gridCol>
                <a:gridCol w="1297305">
                  <a:extLst>
                    <a:ext uri="{9D8B030D-6E8A-4147-A177-3AD203B41FA5}">
                      <a16:colId xmlns:a16="http://schemas.microsoft.com/office/drawing/2014/main" val="20001"/>
                    </a:ext>
                  </a:extLst>
                </a:gridCol>
                <a:gridCol w="3747134">
                  <a:extLst>
                    <a:ext uri="{9D8B030D-6E8A-4147-A177-3AD203B41FA5}">
                      <a16:colId xmlns:a16="http://schemas.microsoft.com/office/drawing/2014/main" val="20002"/>
                    </a:ext>
                  </a:extLst>
                </a:gridCol>
              </a:tblGrid>
              <a:tr h="281688">
                <a:tc>
                  <a:txBody>
                    <a:bodyPr/>
                    <a:lstStyle/>
                    <a:p>
                      <a:pPr marL="90805">
                        <a:lnSpc>
                          <a:spcPct val="100000"/>
                        </a:lnSpc>
                        <a:spcBef>
                          <a:spcPts val="245"/>
                        </a:spcBef>
                      </a:pPr>
                      <a:r>
                        <a:rPr sz="1800" b="1" spc="-25" dirty="0">
                          <a:solidFill>
                            <a:srgbClr val="FFFFFF"/>
                          </a:solidFill>
                          <a:latin typeface="Metropolis" panose="00000500000000000000"/>
                          <a:cs typeface="Trebuchet MS"/>
                        </a:rPr>
                        <a:t>Method</a:t>
                      </a:r>
                      <a:endParaRPr sz="1800" dirty="0">
                        <a:latin typeface="Metropolis" panose="00000500000000000000"/>
                        <a:cs typeface="Trebuchet MS"/>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FAC00"/>
                    </a:solidFill>
                  </a:tcPr>
                </a:tc>
                <a:tc>
                  <a:txBody>
                    <a:bodyPr/>
                    <a:lstStyle/>
                    <a:p>
                      <a:pPr marL="91440">
                        <a:lnSpc>
                          <a:spcPct val="100000"/>
                        </a:lnSpc>
                        <a:spcBef>
                          <a:spcPts val="245"/>
                        </a:spcBef>
                      </a:pPr>
                      <a:r>
                        <a:rPr sz="1800" b="1" spc="-65" dirty="0">
                          <a:solidFill>
                            <a:srgbClr val="FFFFFF"/>
                          </a:solidFill>
                          <a:latin typeface="Metropolis" panose="00000500000000000000"/>
                          <a:cs typeface="Trebuchet MS"/>
                        </a:rPr>
                        <a:t>Operator</a:t>
                      </a:r>
                      <a:endParaRPr sz="1800">
                        <a:latin typeface="Metropolis" panose="00000500000000000000"/>
                        <a:cs typeface="Trebuchet MS"/>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FAC00"/>
                    </a:solidFill>
                  </a:tcPr>
                </a:tc>
                <a:tc>
                  <a:txBody>
                    <a:bodyPr/>
                    <a:lstStyle/>
                    <a:p>
                      <a:pPr>
                        <a:lnSpc>
                          <a:spcPct val="100000"/>
                        </a:lnSpc>
                      </a:pPr>
                      <a:endParaRPr sz="1800">
                        <a:latin typeface="Metropolis" panose="00000500000000000000"/>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FAC00"/>
                    </a:solidFill>
                  </a:tcPr>
                </a:tc>
                <a:extLst>
                  <a:ext uri="{0D108BD9-81ED-4DB2-BD59-A6C34878D82A}">
                    <a16:rowId xmlns:a16="http://schemas.microsoft.com/office/drawing/2014/main" val="10000"/>
                  </a:ext>
                </a:extLst>
              </a:tr>
              <a:tr h="707008">
                <a:tc>
                  <a:txBody>
                    <a:bodyPr/>
                    <a:lstStyle/>
                    <a:p>
                      <a:pPr marL="90805">
                        <a:lnSpc>
                          <a:spcPct val="100000"/>
                        </a:lnSpc>
                        <a:spcBef>
                          <a:spcPts val="245"/>
                        </a:spcBef>
                      </a:pPr>
                      <a:r>
                        <a:rPr sz="1800" spc="-45" dirty="0">
                          <a:latin typeface="Metropolis" panose="00000500000000000000"/>
                          <a:cs typeface="Arial"/>
                        </a:rPr>
                        <a:t>update</a:t>
                      </a:r>
                      <a:endParaRPr sz="1800" dirty="0">
                        <a:latin typeface="Metropolis" panose="00000500000000000000"/>
                        <a:cs typeface="Arial"/>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E2CA"/>
                    </a:solidFill>
                  </a:tcPr>
                </a:tc>
                <a:tc>
                  <a:txBody>
                    <a:bodyPr/>
                    <a:lstStyle/>
                    <a:p>
                      <a:pPr marL="91440">
                        <a:lnSpc>
                          <a:spcPct val="100000"/>
                        </a:lnSpc>
                        <a:spcBef>
                          <a:spcPts val="245"/>
                        </a:spcBef>
                      </a:pPr>
                      <a:r>
                        <a:rPr sz="1800" spc="-100" dirty="0">
                          <a:latin typeface="Metropolis" panose="00000500000000000000"/>
                          <a:cs typeface="Arial"/>
                        </a:rPr>
                        <a:t>|=</a:t>
                      </a:r>
                      <a:endParaRPr sz="1800">
                        <a:latin typeface="Metropolis" panose="00000500000000000000"/>
                        <a:cs typeface="Arial"/>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E2CA"/>
                    </a:solidFill>
                  </a:tcPr>
                </a:tc>
                <a:tc>
                  <a:txBody>
                    <a:bodyPr/>
                    <a:lstStyle/>
                    <a:p>
                      <a:pPr marL="92075">
                        <a:lnSpc>
                          <a:spcPct val="100000"/>
                        </a:lnSpc>
                        <a:spcBef>
                          <a:spcPts val="245"/>
                        </a:spcBef>
                      </a:pPr>
                      <a:r>
                        <a:rPr sz="1800" spc="-50" dirty="0">
                          <a:latin typeface="Metropolis" panose="00000500000000000000"/>
                          <a:cs typeface="Arial"/>
                        </a:rPr>
                        <a:t>Update</a:t>
                      </a:r>
                      <a:r>
                        <a:rPr sz="1800" spc="-150" dirty="0">
                          <a:latin typeface="Metropolis" panose="00000500000000000000"/>
                          <a:cs typeface="Arial"/>
                        </a:rPr>
                        <a:t> </a:t>
                      </a:r>
                      <a:r>
                        <a:rPr sz="1800" spc="-15" dirty="0">
                          <a:latin typeface="Metropolis" panose="00000500000000000000"/>
                          <a:cs typeface="Arial"/>
                        </a:rPr>
                        <a:t>the</a:t>
                      </a:r>
                      <a:r>
                        <a:rPr sz="1800" spc="-150" dirty="0">
                          <a:latin typeface="Metropolis" panose="00000500000000000000"/>
                          <a:cs typeface="Arial"/>
                        </a:rPr>
                        <a:t> </a:t>
                      </a:r>
                      <a:r>
                        <a:rPr sz="1800" spc="-50" dirty="0">
                          <a:latin typeface="Metropolis" panose="00000500000000000000"/>
                          <a:cs typeface="Arial"/>
                        </a:rPr>
                        <a:t>set</a:t>
                      </a:r>
                      <a:r>
                        <a:rPr sz="1800" spc="-145" dirty="0">
                          <a:latin typeface="Metropolis" panose="00000500000000000000"/>
                          <a:cs typeface="Arial"/>
                        </a:rPr>
                        <a:t> </a:t>
                      </a:r>
                      <a:r>
                        <a:rPr sz="1800" spc="-40" dirty="0">
                          <a:latin typeface="Metropolis" panose="00000500000000000000"/>
                          <a:cs typeface="Arial"/>
                        </a:rPr>
                        <a:t>by</a:t>
                      </a:r>
                      <a:r>
                        <a:rPr sz="1800" spc="-140" dirty="0">
                          <a:latin typeface="Metropolis" panose="00000500000000000000"/>
                          <a:cs typeface="Arial"/>
                        </a:rPr>
                        <a:t> </a:t>
                      </a:r>
                      <a:r>
                        <a:rPr sz="1800" spc="-50" dirty="0">
                          <a:latin typeface="Metropolis" panose="00000500000000000000"/>
                          <a:cs typeface="Arial"/>
                        </a:rPr>
                        <a:t>adding</a:t>
                      </a:r>
                      <a:r>
                        <a:rPr sz="1800" spc="-145" dirty="0">
                          <a:latin typeface="Metropolis" panose="00000500000000000000"/>
                          <a:cs typeface="Arial"/>
                        </a:rPr>
                        <a:t> </a:t>
                      </a:r>
                      <a:r>
                        <a:rPr sz="1800" spc="-50" dirty="0">
                          <a:latin typeface="Metropolis" panose="00000500000000000000"/>
                          <a:cs typeface="Arial"/>
                        </a:rPr>
                        <a:t>elements</a:t>
                      </a:r>
                      <a:endParaRPr sz="1800">
                        <a:latin typeface="Metropolis" panose="00000500000000000000"/>
                        <a:cs typeface="Arial"/>
                      </a:endParaRPr>
                    </a:p>
                    <a:p>
                      <a:pPr marL="92075">
                        <a:lnSpc>
                          <a:spcPct val="100000"/>
                        </a:lnSpc>
                      </a:pPr>
                      <a:r>
                        <a:rPr sz="1800" spc="5" dirty="0">
                          <a:latin typeface="Metropolis" panose="00000500000000000000"/>
                          <a:cs typeface="Arial"/>
                        </a:rPr>
                        <a:t>from </a:t>
                      </a:r>
                      <a:r>
                        <a:rPr sz="1800" spc="-90" dirty="0">
                          <a:latin typeface="Metropolis" panose="00000500000000000000"/>
                          <a:cs typeface="Arial"/>
                        </a:rPr>
                        <a:t>an </a:t>
                      </a:r>
                      <a:r>
                        <a:rPr sz="1800" spc="-30" dirty="0">
                          <a:latin typeface="Metropolis" panose="00000500000000000000"/>
                          <a:cs typeface="Arial"/>
                        </a:rPr>
                        <a:t>iterable/another</a:t>
                      </a:r>
                      <a:r>
                        <a:rPr sz="1800" spc="-325" dirty="0">
                          <a:latin typeface="Metropolis" panose="00000500000000000000"/>
                          <a:cs typeface="Arial"/>
                        </a:rPr>
                        <a:t> </a:t>
                      </a:r>
                      <a:r>
                        <a:rPr sz="1800" spc="-50" dirty="0">
                          <a:latin typeface="Metropolis" panose="00000500000000000000"/>
                          <a:cs typeface="Arial"/>
                        </a:rPr>
                        <a:t>set.</a:t>
                      </a:r>
                      <a:endParaRPr sz="1800">
                        <a:latin typeface="Metropolis" panose="00000500000000000000"/>
                        <a:cs typeface="Arial"/>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E2CA"/>
                    </a:solidFill>
                  </a:tcPr>
                </a:tc>
                <a:extLst>
                  <a:ext uri="{0D108BD9-81ED-4DB2-BD59-A6C34878D82A}">
                    <a16:rowId xmlns:a16="http://schemas.microsoft.com/office/drawing/2014/main" val="10001"/>
                  </a:ext>
                </a:extLst>
              </a:tr>
              <a:tr h="914400">
                <a:tc>
                  <a:txBody>
                    <a:bodyPr/>
                    <a:lstStyle/>
                    <a:p>
                      <a:pPr marL="135255">
                        <a:lnSpc>
                          <a:spcPct val="100000"/>
                        </a:lnSpc>
                        <a:spcBef>
                          <a:spcPts val="245"/>
                        </a:spcBef>
                      </a:pPr>
                      <a:r>
                        <a:rPr sz="1800" b="1" spc="-80" dirty="0">
                          <a:latin typeface="Metropolis" panose="00000500000000000000"/>
                          <a:cs typeface="Trebuchet MS"/>
                        </a:rPr>
                        <a:t>intersection_update</a:t>
                      </a:r>
                      <a:endParaRPr sz="1800" dirty="0">
                        <a:latin typeface="Metropolis" panose="00000500000000000000"/>
                        <a:cs typeface="Trebuchet MS"/>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0E7"/>
                    </a:solidFill>
                  </a:tcPr>
                </a:tc>
                <a:tc>
                  <a:txBody>
                    <a:bodyPr/>
                    <a:lstStyle/>
                    <a:p>
                      <a:pPr marL="91440">
                        <a:lnSpc>
                          <a:spcPct val="100000"/>
                        </a:lnSpc>
                        <a:spcBef>
                          <a:spcPts val="245"/>
                        </a:spcBef>
                      </a:pPr>
                      <a:r>
                        <a:rPr sz="1800" spc="-70" dirty="0">
                          <a:latin typeface="Metropolis" panose="00000500000000000000"/>
                          <a:cs typeface="Arial"/>
                        </a:rPr>
                        <a:t>&amp;=</a:t>
                      </a:r>
                      <a:endParaRPr sz="1800">
                        <a:latin typeface="Metropolis" panose="00000500000000000000"/>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0E7"/>
                    </a:solidFill>
                  </a:tcPr>
                </a:tc>
                <a:tc>
                  <a:txBody>
                    <a:bodyPr/>
                    <a:lstStyle/>
                    <a:p>
                      <a:pPr marL="92075" marR="368300">
                        <a:lnSpc>
                          <a:spcPct val="100000"/>
                        </a:lnSpc>
                        <a:spcBef>
                          <a:spcPts val="245"/>
                        </a:spcBef>
                      </a:pPr>
                      <a:r>
                        <a:rPr sz="1800" spc="-50" dirty="0">
                          <a:latin typeface="Metropolis" panose="00000500000000000000"/>
                          <a:cs typeface="Arial"/>
                        </a:rPr>
                        <a:t>Update</a:t>
                      </a:r>
                      <a:r>
                        <a:rPr sz="1800" spc="-150" dirty="0">
                          <a:latin typeface="Metropolis" panose="00000500000000000000"/>
                          <a:cs typeface="Arial"/>
                        </a:rPr>
                        <a:t> </a:t>
                      </a:r>
                      <a:r>
                        <a:rPr sz="1800" spc="-15" dirty="0">
                          <a:latin typeface="Metropolis" panose="00000500000000000000"/>
                          <a:cs typeface="Arial"/>
                        </a:rPr>
                        <a:t>the</a:t>
                      </a:r>
                      <a:r>
                        <a:rPr sz="1800" spc="-140" dirty="0">
                          <a:latin typeface="Metropolis" panose="00000500000000000000"/>
                          <a:cs typeface="Arial"/>
                        </a:rPr>
                        <a:t> </a:t>
                      </a:r>
                      <a:r>
                        <a:rPr sz="1800" spc="-55" dirty="0">
                          <a:latin typeface="Metropolis" panose="00000500000000000000"/>
                          <a:cs typeface="Arial"/>
                        </a:rPr>
                        <a:t>set</a:t>
                      </a:r>
                      <a:r>
                        <a:rPr sz="1800" spc="-150" dirty="0">
                          <a:latin typeface="Metropolis" panose="00000500000000000000"/>
                          <a:cs typeface="Arial"/>
                        </a:rPr>
                        <a:t> </a:t>
                      </a:r>
                      <a:r>
                        <a:rPr sz="1800" spc="-40" dirty="0">
                          <a:latin typeface="Metropolis" panose="00000500000000000000"/>
                          <a:cs typeface="Arial"/>
                        </a:rPr>
                        <a:t>by</a:t>
                      </a:r>
                      <a:r>
                        <a:rPr sz="1800" spc="-140" dirty="0">
                          <a:latin typeface="Metropolis" panose="00000500000000000000"/>
                          <a:cs typeface="Arial"/>
                        </a:rPr>
                        <a:t> </a:t>
                      </a:r>
                      <a:r>
                        <a:rPr sz="1800" spc="-60" dirty="0">
                          <a:latin typeface="Metropolis" panose="00000500000000000000"/>
                          <a:cs typeface="Arial"/>
                        </a:rPr>
                        <a:t>keeping</a:t>
                      </a:r>
                      <a:r>
                        <a:rPr sz="1800" spc="-170" dirty="0">
                          <a:latin typeface="Metropolis" panose="00000500000000000000"/>
                          <a:cs typeface="Arial"/>
                        </a:rPr>
                        <a:t> </a:t>
                      </a:r>
                      <a:r>
                        <a:rPr sz="1800" spc="-35" dirty="0">
                          <a:latin typeface="Metropolis" panose="00000500000000000000"/>
                          <a:cs typeface="Arial"/>
                        </a:rPr>
                        <a:t>only</a:t>
                      </a:r>
                      <a:r>
                        <a:rPr sz="1800" spc="-150" dirty="0">
                          <a:latin typeface="Metropolis" panose="00000500000000000000"/>
                          <a:cs typeface="Arial"/>
                        </a:rPr>
                        <a:t> </a:t>
                      </a:r>
                      <a:r>
                        <a:rPr sz="1800" spc="-15" dirty="0">
                          <a:latin typeface="Metropolis" panose="00000500000000000000"/>
                          <a:cs typeface="Arial"/>
                        </a:rPr>
                        <a:t>the  </a:t>
                      </a:r>
                      <a:r>
                        <a:rPr sz="1800" spc="-50" dirty="0">
                          <a:latin typeface="Metropolis" panose="00000500000000000000"/>
                          <a:cs typeface="Arial"/>
                        </a:rPr>
                        <a:t>elements </a:t>
                      </a:r>
                      <a:r>
                        <a:rPr sz="1800" spc="-25" dirty="0">
                          <a:latin typeface="Metropolis" panose="00000500000000000000"/>
                          <a:cs typeface="Arial"/>
                        </a:rPr>
                        <a:t>found </a:t>
                      </a:r>
                      <a:r>
                        <a:rPr sz="1800" spc="-20" dirty="0">
                          <a:latin typeface="Metropolis" panose="00000500000000000000"/>
                          <a:cs typeface="Arial"/>
                        </a:rPr>
                        <a:t>in </a:t>
                      </a:r>
                      <a:r>
                        <a:rPr sz="1800" spc="70" dirty="0">
                          <a:latin typeface="Metropolis" panose="00000500000000000000"/>
                          <a:cs typeface="Arial"/>
                        </a:rPr>
                        <a:t>it </a:t>
                      </a:r>
                      <a:r>
                        <a:rPr sz="1800" spc="-75" dirty="0">
                          <a:latin typeface="Metropolis" panose="00000500000000000000"/>
                          <a:cs typeface="Arial"/>
                        </a:rPr>
                        <a:t>and </a:t>
                      </a:r>
                      <a:r>
                        <a:rPr sz="1800" spc="-90" dirty="0">
                          <a:latin typeface="Metropolis" panose="00000500000000000000"/>
                          <a:cs typeface="Arial"/>
                        </a:rPr>
                        <a:t>an  </a:t>
                      </a:r>
                      <a:r>
                        <a:rPr sz="1800" spc="-30" dirty="0">
                          <a:latin typeface="Metropolis" panose="00000500000000000000"/>
                          <a:cs typeface="Arial"/>
                        </a:rPr>
                        <a:t>iterable/another</a:t>
                      </a:r>
                      <a:r>
                        <a:rPr sz="1800" spc="-130" dirty="0">
                          <a:latin typeface="Metropolis" panose="00000500000000000000"/>
                          <a:cs typeface="Arial"/>
                        </a:rPr>
                        <a:t> </a:t>
                      </a:r>
                      <a:r>
                        <a:rPr sz="1800" spc="-50" dirty="0">
                          <a:latin typeface="Metropolis" panose="00000500000000000000"/>
                          <a:cs typeface="Arial"/>
                        </a:rPr>
                        <a:t>set.</a:t>
                      </a:r>
                      <a:endParaRPr sz="1800">
                        <a:latin typeface="Metropolis" panose="00000500000000000000"/>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0E7"/>
                    </a:solidFill>
                  </a:tcPr>
                </a:tc>
                <a:extLst>
                  <a:ext uri="{0D108BD9-81ED-4DB2-BD59-A6C34878D82A}">
                    <a16:rowId xmlns:a16="http://schemas.microsoft.com/office/drawing/2014/main" val="10002"/>
                  </a:ext>
                </a:extLst>
              </a:tr>
              <a:tr h="640067">
                <a:tc>
                  <a:txBody>
                    <a:bodyPr/>
                    <a:lstStyle/>
                    <a:p>
                      <a:pPr marL="90805">
                        <a:lnSpc>
                          <a:spcPct val="100000"/>
                        </a:lnSpc>
                        <a:spcBef>
                          <a:spcPts val="245"/>
                        </a:spcBef>
                      </a:pPr>
                      <a:r>
                        <a:rPr sz="1800" spc="-50" dirty="0">
                          <a:latin typeface="Metropolis" panose="00000500000000000000"/>
                          <a:cs typeface="Arial"/>
                        </a:rPr>
                        <a:t>Difference_update</a:t>
                      </a:r>
                      <a:endParaRPr sz="1800" dirty="0">
                        <a:latin typeface="Metropolis" panose="00000500000000000000"/>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2CA"/>
                    </a:solidFill>
                  </a:tcPr>
                </a:tc>
                <a:tc>
                  <a:txBody>
                    <a:bodyPr/>
                    <a:lstStyle/>
                    <a:p>
                      <a:pPr marL="91440">
                        <a:lnSpc>
                          <a:spcPct val="100000"/>
                        </a:lnSpc>
                        <a:spcBef>
                          <a:spcPts val="245"/>
                        </a:spcBef>
                      </a:pPr>
                      <a:r>
                        <a:rPr sz="1800" spc="-65" dirty="0">
                          <a:latin typeface="Metropolis" panose="00000500000000000000"/>
                          <a:cs typeface="Arial"/>
                        </a:rPr>
                        <a:t>-=</a:t>
                      </a:r>
                      <a:endParaRPr sz="1800" dirty="0">
                        <a:latin typeface="Metropolis" panose="00000500000000000000"/>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2CA"/>
                    </a:solidFill>
                  </a:tcPr>
                </a:tc>
                <a:tc>
                  <a:txBody>
                    <a:bodyPr/>
                    <a:lstStyle/>
                    <a:p>
                      <a:pPr marL="92075" marR="102235">
                        <a:lnSpc>
                          <a:spcPct val="100000"/>
                        </a:lnSpc>
                        <a:spcBef>
                          <a:spcPts val="245"/>
                        </a:spcBef>
                      </a:pPr>
                      <a:r>
                        <a:rPr sz="1800" spc="-50" dirty="0">
                          <a:latin typeface="Metropolis" panose="00000500000000000000"/>
                          <a:cs typeface="Arial"/>
                        </a:rPr>
                        <a:t>Update</a:t>
                      </a:r>
                      <a:r>
                        <a:rPr sz="1800" spc="-150" dirty="0">
                          <a:latin typeface="Metropolis" panose="00000500000000000000"/>
                          <a:cs typeface="Arial"/>
                        </a:rPr>
                        <a:t> </a:t>
                      </a:r>
                      <a:r>
                        <a:rPr sz="1800" spc="-15" dirty="0">
                          <a:latin typeface="Metropolis" panose="00000500000000000000"/>
                          <a:cs typeface="Arial"/>
                        </a:rPr>
                        <a:t>the</a:t>
                      </a:r>
                      <a:r>
                        <a:rPr sz="1800" spc="-140" dirty="0">
                          <a:latin typeface="Metropolis" panose="00000500000000000000"/>
                          <a:cs typeface="Arial"/>
                        </a:rPr>
                        <a:t> </a:t>
                      </a:r>
                      <a:r>
                        <a:rPr sz="1800" spc="-55" dirty="0">
                          <a:latin typeface="Metropolis" panose="00000500000000000000"/>
                          <a:cs typeface="Arial"/>
                        </a:rPr>
                        <a:t>set</a:t>
                      </a:r>
                      <a:r>
                        <a:rPr sz="1800" spc="-145" dirty="0">
                          <a:latin typeface="Metropolis" panose="00000500000000000000"/>
                          <a:cs typeface="Arial"/>
                        </a:rPr>
                        <a:t> </a:t>
                      </a:r>
                      <a:r>
                        <a:rPr sz="1800" spc="-40" dirty="0">
                          <a:latin typeface="Metropolis" panose="00000500000000000000"/>
                          <a:cs typeface="Arial"/>
                        </a:rPr>
                        <a:t>by</a:t>
                      </a:r>
                      <a:r>
                        <a:rPr sz="1800" spc="-145" dirty="0">
                          <a:latin typeface="Metropolis" panose="00000500000000000000"/>
                          <a:cs typeface="Arial"/>
                        </a:rPr>
                        <a:t> </a:t>
                      </a:r>
                      <a:r>
                        <a:rPr sz="1800" spc="-40" dirty="0">
                          <a:latin typeface="Metropolis" panose="00000500000000000000"/>
                          <a:cs typeface="Arial"/>
                        </a:rPr>
                        <a:t>removing</a:t>
                      </a:r>
                      <a:r>
                        <a:rPr sz="1800" spc="-145" dirty="0">
                          <a:latin typeface="Metropolis" panose="00000500000000000000"/>
                          <a:cs typeface="Arial"/>
                        </a:rPr>
                        <a:t> </a:t>
                      </a:r>
                      <a:r>
                        <a:rPr sz="1800" spc="-55" dirty="0">
                          <a:latin typeface="Metropolis" panose="00000500000000000000"/>
                          <a:cs typeface="Arial"/>
                        </a:rPr>
                        <a:t>elements  </a:t>
                      </a:r>
                      <a:r>
                        <a:rPr sz="1800" spc="-30" dirty="0">
                          <a:latin typeface="Metropolis" panose="00000500000000000000"/>
                          <a:cs typeface="Arial"/>
                        </a:rPr>
                        <a:t>found</a:t>
                      </a:r>
                      <a:r>
                        <a:rPr sz="1800" spc="-155" dirty="0">
                          <a:latin typeface="Metropolis" panose="00000500000000000000"/>
                          <a:cs typeface="Arial"/>
                        </a:rPr>
                        <a:t> </a:t>
                      </a:r>
                      <a:r>
                        <a:rPr sz="1800" spc="-20" dirty="0">
                          <a:latin typeface="Metropolis" panose="00000500000000000000"/>
                          <a:cs typeface="Arial"/>
                        </a:rPr>
                        <a:t>in</a:t>
                      </a:r>
                      <a:r>
                        <a:rPr sz="1800" spc="-145" dirty="0">
                          <a:latin typeface="Metropolis" panose="00000500000000000000"/>
                          <a:cs typeface="Arial"/>
                        </a:rPr>
                        <a:t> </a:t>
                      </a:r>
                      <a:r>
                        <a:rPr sz="1800" spc="-90" dirty="0">
                          <a:latin typeface="Metropolis" panose="00000500000000000000"/>
                          <a:cs typeface="Arial"/>
                        </a:rPr>
                        <a:t>an</a:t>
                      </a:r>
                      <a:r>
                        <a:rPr sz="1800" spc="-135" dirty="0">
                          <a:latin typeface="Metropolis" panose="00000500000000000000"/>
                          <a:cs typeface="Arial"/>
                        </a:rPr>
                        <a:t> </a:t>
                      </a:r>
                      <a:r>
                        <a:rPr sz="1800" spc="-30" dirty="0">
                          <a:latin typeface="Metropolis" panose="00000500000000000000"/>
                          <a:cs typeface="Arial"/>
                        </a:rPr>
                        <a:t>iterable/another</a:t>
                      </a:r>
                      <a:r>
                        <a:rPr sz="1800" spc="-130" dirty="0">
                          <a:latin typeface="Metropolis" panose="00000500000000000000"/>
                          <a:cs typeface="Arial"/>
                        </a:rPr>
                        <a:t> </a:t>
                      </a:r>
                      <a:r>
                        <a:rPr sz="1800" spc="-50" dirty="0">
                          <a:latin typeface="Metropolis" panose="00000500000000000000"/>
                          <a:cs typeface="Arial"/>
                        </a:rPr>
                        <a:t>set.</a:t>
                      </a:r>
                      <a:endParaRPr sz="1800">
                        <a:latin typeface="Metropolis" panose="00000500000000000000"/>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2CA"/>
                    </a:solidFill>
                  </a:tcPr>
                </a:tc>
                <a:extLst>
                  <a:ext uri="{0D108BD9-81ED-4DB2-BD59-A6C34878D82A}">
                    <a16:rowId xmlns:a16="http://schemas.microsoft.com/office/drawing/2014/main" val="10003"/>
                  </a:ext>
                </a:extLst>
              </a:tr>
              <a:tr h="914412">
                <a:tc>
                  <a:txBody>
                    <a:bodyPr/>
                    <a:lstStyle/>
                    <a:p>
                      <a:pPr marL="90805">
                        <a:lnSpc>
                          <a:spcPct val="100000"/>
                        </a:lnSpc>
                        <a:spcBef>
                          <a:spcPts val="245"/>
                        </a:spcBef>
                      </a:pPr>
                      <a:r>
                        <a:rPr sz="1800" spc="-50" dirty="0">
                          <a:latin typeface="Metropolis" panose="00000500000000000000"/>
                          <a:cs typeface="Arial"/>
                        </a:rPr>
                        <a:t>symmetric_difference_update</a:t>
                      </a:r>
                      <a:endParaRPr sz="1800">
                        <a:latin typeface="Metropolis" panose="00000500000000000000"/>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0E7"/>
                    </a:solidFill>
                  </a:tcPr>
                </a:tc>
                <a:tc>
                  <a:txBody>
                    <a:bodyPr/>
                    <a:lstStyle/>
                    <a:p>
                      <a:pPr marL="91440">
                        <a:lnSpc>
                          <a:spcPct val="100000"/>
                        </a:lnSpc>
                        <a:spcBef>
                          <a:spcPts val="245"/>
                        </a:spcBef>
                      </a:pPr>
                      <a:r>
                        <a:rPr sz="1800" spc="-30" dirty="0">
                          <a:latin typeface="Metropolis" panose="00000500000000000000"/>
                          <a:cs typeface="Arial"/>
                        </a:rPr>
                        <a:t>^=</a:t>
                      </a:r>
                      <a:endParaRPr sz="1800">
                        <a:latin typeface="Metropolis" panose="00000500000000000000"/>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0E7"/>
                    </a:solidFill>
                  </a:tcPr>
                </a:tc>
                <a:tc>
                  <a:txBody>
                    <a:bodyPr/>
                    <a:lstStyle/>
                    <a:p>
                      <a:pPr marL="92075" marR="217170">
                        <a:lnSpc>
                          <a:spcPct val="100000"/>
                        </a:lnSpc>
                        <a:spcBef>
                          <a:spcPts val="245"/>
                        </a:spcBef>
                      </a:pPr>
                      <a:r>
                        <a:rPr sz="1800" spc="-50" dirty="0">
                          <a:latin typeface="Metropolis" panose="00000500000000000000"/>
                          <a:cs typeface="Arial"/>
                        </a:rPr>
                        <a:t>Update </a:t>
                      </a:r>
                      <a:r>
                        <a:rPr sz="1800" spc="-15" dirty="0">
                          <a:latin typeface="Metropolis" panose="00000500000000000000"/>
                          <a:cs typeface="Arial"/>
                        </a:rPr>
                        <a:t>the </a:t>
                      </a:r>
                      <a:r>
                        <a:rPr sz="1800" spc="-55" dirty="0">
                          <a:latin typeface="Metropolis" panose="00000500000000000000"/>
                          <a:cs typeface="Arial"/>
                        </a:rPr>
                        <a:t>set </a:t>
                      </a:r>
                      <a:r>
                        <a:rPr sz="1800" spc="-40" dirty="0">
                          <a:latin typeface="Metropolis" panose="00000500000000000000"/>
                          <a:cs typeface="Arial"/>
                        </a:rPr>
                        <a:t>by </a:t>
                      </a:r>
                      <a:r>
                        <a:rPr sz="1800" spc="-35" dirty="0">
                          <a:latin typeface="Metropolis" panose="00000500000000000000"/>
                          <a:cs typeface="Arial"/>
                        </a:rPr>
                        <a:t>only </a:t>
                      </a:r>
                      <a:r>
                        <a:rPr sz="1800" spc="-60" dirty="0">
                          <a:latin typeface="Metropolis" panose="00000500000000000000"/>
                          <a:cs typeface="Arial"/>
                        </a:rPr>
                        <a:t>keeping </a:t>
                      </a:r>
                      <a:r>
                        <a:rPr sz="1800" spc="-15" dirty="0">
                          <a:latin typeface="Metropolis" panose="00000500000000000000"/>
                          <a:cs typeface="Arial"/>
                        </a:rPr>
                        <a:t>the  </a:t>
                      </a:r>
                      <a:r>
                        <a:rPr sz="1800" spc="-50" dirty="0">
                          <a:latin typeface="Metropolis" panose="00000500000000000000"/>
                          <a:cs typeface="Arial"/>
                        </a:rPr>
                        <a:t>elements</a:t>
                      </a:r>
                      <a:r>
                        <a:rPr sz="1800" spc="-170" dirty="0">
                          <a:latin typeface="Metropolis" panose="00000500000000000000"/>
                          <a:cs typeface="Arial"/>
                        </a:rPr>
                        <a:t> </a:t>
                      </a:r>
                      <a:r>
                        <a:rPr sz="1800" spc="-25" dirty="0">
                          <a:latin typeface="Metropolis" panose="00000500000000000000"/>
                          <a:cs typeface="Arial"/>
                        </a:rPr>
                        <a:t>found</a:t>
                      </a:r>
                      <a:r>
                        <a:rPr sz="1800" spc="-145" dirty="0">
                          <a:latin typeface="Metropolis" panose="00000500000000000000"/>
                          <a:cs typeface="Arial"/>
                        </a:rPr>
                        <a:t> </a:t>
                      </a:r>
                      <a:r>
                        <a:rPr sz="1800" spc="-20" dirty="0">
                          <a:latin typeface="Metropolis" panose="00000500000000000000"/>
                          <a:cs typeface="Arial"/>
                        </a:rPr>
                        <a:t>in</a:t>
                      </a:r>
                      <a:r>
                        <a:rPr sz="1800" spc="-145" dirty="0">
                          <a:latin typeface="Metropolis" panose="00000500000000000000"/>
                          <a:cs typeface="Arial"/>
                        </a:rPr>
                        <a:t> </a:t>
                      </a:r>
                      <a:r>
                        <a:rPr sz="1800" spc="-20" dirty="0">
                          <a:latin typeface="Metropolis" panose="00000500000000000000"/>
                          <a:cs typeface="Arial"/>
                        </a:rPr>
                        <a:t>either</a:t>
                      </a:r>
                      <a:r>
                        <a:rPr sz="1800" spc="-150" dirty="0">
                          <a:latin typeface="Metropolis" panose="00000500000000000000"/>
                          <a:cs typeface="Arial"/>
                        </a:rPr>
                        <a:t> </a:t>
                      </a:r>
                      <a:r>
                        <a:rPr sz="1800" spc="-50" dirty="0">
                          <a:latin typeface="Metropolis" panose="00000500000000000000"/>
                          <a:cs typeface="Arial"/>
                        </a:rPr>
                        <a:t>set,</a:t>
                      </a:r>
                      <a:r>
                        <a:rPr sz="1800" spc="-160" dirty="0">
                          <a:latin typeface="Metropolis" panose="00000500000000000000"/>
                          <a:cs typeface="Arial"/>
                        </a:rPr>
                        <a:t> </a:t>
                      </a:r>
                      <a:r>
                        <a:rPr sz="1800" spc="5" dirty="0">
                          <a:latin typeface="Metropolis" panose="00000500000000000000"/>
                          <a:cs typeface="Arial"/>
                        </a:rPr>
                        <a:t>but</a:t>
                      </a:r>
                      <a:r>
                        <a:rPr sz="1800" spc="-135" dirty="0">
                          <a:latin typeface="Metropolis" panose="00000500000000000000"/>
                          <a:cs typeface="Arial"/>
                        </a:rPr>
                        <a:t> </a:t>
                      </a:r>
                      <a:r>
                        <a:rPr sz="1800" spc="5" dirty="0">
                          <a:latin typeface="Metropolis" panose="00000500000000000000"/>
                          <a:cs typeface="Arial"/>
                        </a:rPr>
                        <a:t>not  </a:t>
                      </a:r>
                      <a:r>
                        <a:rPr sz="1800" spc="-20" dirty="0">
                          <a:latin typeface="Metropolis" panose="00000500000000000000"/>
                          <a:cs typeface="Arial"/>
                        </a:rPr>
                        <a:t>in</a:t>
                      </a:r>
                      <a:r>
                        <a:rPr sz="1800" spc="-160" dirty="0">
                          <a:latin typeface="Metropolis" panose="00000500000000000000"/>
                          <a:cs typeface="Arial"/>
                        </a:rPr>
                        <a:t> </a:t>
                      </a:r>
                      <a:r>
                        <a:rPr sz="1800" spc="-5" dirty="0">
                          <a:latin typeface="Metropolis" panose="00000500000000000000"/>
                          <a:cs typeface="Arial"/>
                        </a:rPr>
                        <a:t>both.</a:t>
                      </a:r>
                      <a:endParaRPr sz="1800" dirty="0">
                        <a:latin typeface="Metropolis" panose="00000500000000000000"/>
                        <a:cs typeface="Aria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0E7"/>
                    </a:solidFill>
                  </a:tcPr>
                </a:tc>
                <a:extLst>
                  <a:ext uri="{0D108BD9-81ED-4DB2-BD59-A6C34878D82A}">
                    <a16:rowId xmlns:a16="http://schemas.microsoft.com/office/drawing/2014/main" val="10004"/>
                  </a:ext>
                </a:extLst>
              </a:tr>
            </a:tbl>
          </a:graphicData>
        </a:graphic>
      </p:graphicFrame>
      <p:pic>
        <p:nvPicPr>
          <p:cNvPr id="4" name="Picture 3">
            <a:extLst>
              <a:ext uri="{FF2B5EF4-FFF2-40B4-BE49-F238E27FC236}">
                <a16:creationId xmlns:a16="http://schemas.microsoft.com/office/drawing/2014/main" id="{E56A1C78-E896-9C46-F9ED-F0CDDFD213EA}"/>
              </a:ext>
            </a:extLst>
          </p:cNvPr>
          <p:cNvPicPr>
            <a:picLocks noChangeAspect="1"/>
          </p:cNvPicPr>
          <p:nvPr/>
        </p:nvPicPr>
        <p:blipFill>
          <a:blip r:embed="rId3"/>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904511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5F6A5-D939-4875-B1D0-5470707FA942}"/>
              </a:ext>
            </a:extLst>
          </p:cNvPr>
          <p:cNvSpPr>
            <a:spLocks noGrp="1"/>
          </p:cNvSpPr>
          <p:nvPr>
            <p:ph type="title"/>
          </p:nvPr>
        </p:nvSpPr>
        <p:spPr/>
        <p:txBody>
          <a:bodyPr/>
          <a:lstStyle/>
          <a:p>
            <a:r>
              <a:rPr lang="en-US" dirty="0"/>
              <a:t>Filling list with variables:</a:t>
            </a:r>
            <a:endParaRPr lang="en-IN" dirty="0"/>
          </a:p>
        </p:txBody>
      </p:sp>
      <p:pic>
        <p:nvPicPr>
          <p:cNvPr id="4" name="Picture 3">
            <a:extLst>
              <a:ext uri="{FF2B5EF4-FFF2-40B4-BE49-F238E27FC236}">
                <a16:creationId xmlns:a16="http://schemas.microsoft.com/office/drawing/2014/main" id="{E13905CF-6041-4351-841D-1B3B8FF00D31}"/>
              </a:ext>
            </a:extLst>
          </p:cNvPr>
          <p:cNvPicPr>
            <a:picLocks noChangeAspect="1"/>
          </p:cNvPicPr>
          <p:nvPr/>
        </p:nvPicPr>
        <p:blipFill>
          <a:blip r:embed="rId2"/>
          <a:stretch>
            <a:fillRect/>
          </a:stretch>
        </p:blipFill>
        <p:spPr>
          <a:xfrm>
            <a:off x="777239" y="1253808"/>
            <a:ext cx="8016935" cy="3785944"/>
          </a:xfrm>
          <a:prstGeom prst="rect">
            <a:avLst/>
          </a:prstGeom>
        </p:spPr>
      </p:pic>
      <p:pic>
        <p:nvPicPr>
          <p:cNvPr id="3" name="Picture 2">
            <a:extLst>
              <a:ext uri="{FF2B5EF4-FFF2-40B4-BE49-F238E27FC236}">
                <a16:creationId xmlns:a16="http://schemas.microsoft.com/office/drawing/2014/main" id="{C296AF2E-84FF-9699-AF9E-F809B49C5698}"/>
              </a:ext>
            </a:extLst>
          </p:cNvPr>
          <p:cNvPicPr>
            <a:picLocks noChangeAspect="1"/>
          </p:cNvPicPr>
          <p:nvPr/>
        </p:nvPicPr>
        <p:blipFill>
          <a:blip r:embed="rId3"/>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16525480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66531B9-DDAB-56EE-9ACF-06EE3F25C7C6}"/>
              </a:ext>
            </a:extLst>
          </p:cNvPr>
          <p:cNvSpPr>
            <a:spLocks noGrp="1"/>
          </p:cNvSpPr>
          <p:nvPr>
            <p:ph type="title"/>
          </p:nvPr>
        </p:nvSpPr>
        <p:spPr/>
        <p:txBody>
          <a:bodyPr/>
          <a:lstStyle/>
          <a:p>
            <a:r>
              <a:rPr lang="en-GB" dirty="0"/>
              <a:t>Set Mutation Operations</a:t>
            </a:r>
            <a:endParaRPr lang="en-IN" dirty="0"/>
          </a:p>
        </p:txBody>
      </p:sp>
      <p:sp>
        <p:nvSpPr>
          <p:cNvPr id="3" name="Content Placeholder 2">
            <a:extLst>
              <a:ext uri="{FF2B5EF4-FFF2-40B4-BE49-F238E27FC236}">
                <a16:creationId xmlns:a16="http://schemas.microsoft.com/office/drawing/2014/main" id="{A6077A5C-FB84-65C4-8980-91A823841D7F}"/>
              </a:ext>
            </a:extLst>
          </p:cNvPr>
          <p:cNvSpPr>
            <a:spLocks noGrp="1"/>
          </p:cNvSpPr>
          <p:nvPr>
            <p:ph idx="1"/>
          </p:nvPr>
        </p:nvSpPr>
        <p:spPr/>
        <p:txBody>
          <a:bodyPr/>
          <a:lstStyle/>
          <a:p>
            <a:r>
              <a:rPr lang="en-GB" dirty="0" err="1"/>
              <a:t>Isdisjoint</a:t>
            </a:r>
            <a:r>
              <a:rPr lang="en-GB" dirty="0"/>
              <a:t>– This method will return True if two set have a null intersection</a:t>
            </a:r>
          </a:p>
          <a:p>
            <a:r>
              <a:rPr lang="en-GB" dirty="0" err="1"/>
              <a:t>Issubset</a:t>
            </a:r>
            <a:r>
              <a:rPr lang="en-GB" dirty="0"/>
              <a:t> – This method reports whether  another set contains this set</a:t>
            </a:r>
          </a:p>
          <a:p>
            <a:r>
              <a:rPr lang="en-GB" dirty="0" err="1"/>
              <a:t>Issuperset</a:t>
            </a:r>
            <a:r>
              <a:rPr lang="en-GB" dirty="0"/>
              <a:t> – This method will report whether  this set contains another set</a:t>
            </a:r>
          </a:p>
          <a:p>
            <a:endParaRPr lang="en-IN" dirty="0"/>
          </a:p>
        </p:txBody>
      </p:sp>
      <p:pic>
        <p:nvPicPr>
          <p:cNvPr id="2" name="Picture 1">
            <a:extLst>
              <a:ext uri="{FF2B5EF4-FFF2-40B4-BE49-F238E27FC236}">
                <a16:creationId xmlns:a16="http://schemas.microsoft.com/office/drawing/2014/main" id="{D2B490A4-5CD9-9C57-D7B4-08B7CF9DD14E}"/>
              </a:ext>
            </a:extLst>
          </p:cNvPr>
          <p:cNvPicPr>
            <a:picLocks noChangeAspect="1"/>
          </p:cNvPicPr>
          <p:nvPr/>
        </p:nvPicPr>
        <p:blipFill>
          <a:blip r:embed="rId2"/>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30380227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A5E7CA1B-8678-4135-944F-69A203D935F2}"/>
              </a:ext>
            </a:extLst>
          </p:cNvPr>
          <p:cNvSpPr/>
          <p:nvPr/>
        </p:nvSpPr>
        <p:spPr>
          <a:xfrm>
            <a:off x="1343025" y="1772921"/>
            <a:ext cx="7991475" cy="2714625"/>
          </a:xfrm>
          <a:prstGeom prst="rect">
            <a:avLst/>
          </a:prstGeom>
          <a:blipFill>
            <a:blip r:embed="rId2" cstate="print"/>
            <a:stretch>
              <a:fillRect/>
            </a:stretch>
          </a:blipFill>
        </p:spPr>
        <p:txBody>
          <a:bodyPr wrap="square" lIns="0" tIns="0" rIns="0" bIns="0" rtlCol="0"/>
          <a:lstStyle/>
          <a:p>
            <a:endParaRPr/>
          </a:p>
        </p:txBody>
      </p:sp>
      <p:sp>
        <p:nvSpPr>
          <p:cNvPr id="2" name="Title 1">
            <a:extLst>
              <a:ext uri="{FF2B5EF4-FFF2-40B4-BE49-F238E27FC236}">
                <a16:creationId xmlns:a16="http://schemas.microsoft.com/office/drawing/2014/main" id="{6D663DC7-47FF-7B2C-5D59-261BEDD5C5E5}"/>
              </a:ext>
            </a:extLst>
          </p:cNvPr>
          <p:cNvSpPr>
            <a:spLocks noGrp="1"/>
          </p:cNvSpPr>
          <p:nvPr>
            <p:ph type="title"/>
          </p:nvPr>
        </p:nvSpPr>
        <p:spPr/>
        <p:txBody>
          <a:bodyPr/>
          <a:lstStyle/>
          <a:p>
            <a:r>
              <a:rPr lang="en-GB" dirty="0"/>
              <a:t>Set Mutation Operations</a:t>
            </a:r>
            <a:endParaRPr lang="en-IN" dirty="0"/>
          </a:p>
        </p:txBody>
      </p:sp>
      <p:pic>
        <p:nvPicPr>
          <p:cNvPr id="3" name="Picture 2">
            <a:extLst>
              <a:ext uri="{FF2B5EF4-FFF2-40B4-BE49-F238E27FC236}">
                <a16:creationId xmlns:a16="http://schemas.microsoft.com/office/drawing/2014/main" id="{0BF38C5A-ED22-039E-C008-FFD8F848A231}"/>
              </a:ext>
            </a:extLst>
          </p:cNvPr>
          <p:cNvPicPr>
            <a:picLocks noChangeAspect="1"/>
          </p:cNvPicPr>
          <p:nvPr/>
        </p:nvPicPr>
        <p:blipFill>
          <a:blip r:embed="rId3"/>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17789281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C6C9D-B838-4107-8289-0E00F80C46F7}"/>
              </a:ext>
            </a:extLst>
          </p:cNvPr>
          <p:cNvSpPr>
            <a:spLocks noGrp="1"/>
          </p:cNvSpPr>
          <p:nvPr>
            <p:ph type="ctrTitle"/>
          </p:nvPr>
        </p:nvSpPr>
        <p:spPr/>
        <p:txBody>
          <a:bodyPr/>
          <a:lstStyle/>
          <a:p>
            <a:r>
              <a:rPr lang="en-US" dirty="0"/>
              <a:t>Python Dictionary</a:t>
            </a:r>
            <a:endParaRPr lang="en-IN" dirty="0"/>
          </a:p>
        </p:txBody>
      </p:sp>
      <p:pic>
        <p:nvPicPr>
          <p:cNvPr id="4" name="Picture 3">
            <a:extLst>
              <a:ext uri="{FF2B5EF4-FFF2-40B4-BE49-F238E27FC236}">
                <a16:creationId xmlns:a16="http://schemas.microsoft.com/office/drawing/2014/main" id="{2F272EAE-FF16-FF5E-F1CC-D4026B317E70}"/>
              </a:ext>
            </a:extLst>
          </p:cNvPr>
          <p:cNvPicPr>
            <a:picLocks noChangeAspect="1"/>
          </p:cNvPicPr>
          <p:nvPr/>
        </p:nvPicPr>
        <p:blipFill>
          <a:blip r:embed="rId2"/>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33020477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C9D7E-4C6F-4716-A327-07C504D5FCE9}"/>
              </a:ext>
            </a:extLst>
          </p:cNvPr>
          <p:cNvSpPr>
            <a:spLocks noGrp="1"/>
          </p:cNvSpPr>
          <p:nvPr>
            <p:ph type="title"/>
          </p:nvPr>
        </p:nvSpPr>
        <p:spPr/>
        <p:txBody>
          <a:bodyPr/>
          <a:lstStyle/>
          <a:p>
            <a:r>
              <a:rPr lang="en-US" dirty="0"/>
              <a:t>Python Dictionary:</a:t>
            </a:r>
            <a:endParaRPr lang="en-IN" dirty="0"/>
          </a:p>
        </p:txBody>
      </p:sp>
      <p:sp>
        <p:nvSpPr>
          <p:cNvPr id="4" name="Content Placeholder 3">
            <a:extLst>
              <a:ext uri="{FF2B5EF4-FFF2-40B4-BE49-F238E27FC236}">
                <a16:creationId xmlns:a16="http://schemas.microsoft.com/office/drawing/2014/main" id="{D15893E5-9E1D-BB3B-1717-B0CA75957696}"/>
              </a:ext>
            </a:extLst>
          </p:cNvPr>
          <p:cNvSpPr>
            <a:spLocks noGrp="1"/>
          </p:cNvSpPr>
          <p:nvPr>
            <p:ph idx="1"/>
          </p:nvPr>
        </p:nvSpPr>
        <p:spPr/>
        <p:txBody>
          <a:bodyPr/>
          <a:lstStyle/>
          <a:p>
            <a:r>
              <a:rPr lang="en-US" dirty="0"/>
              <a:t>In Python, a dictionary is a set of keys and values that can be used to store data values like a map, in contrast to other data types that can only contain a single value per element.</a:t>
            </a:r>
            <a:endParaRPr lang="en-IN" dirty="0"/>
          </a:p>
          <a:p>
            <a:endParaRPr lang="en-IN" dirty="0"/>
          </a:p>
        </p:txBody>
      </p:sp>
      <p:pic>
        <p:nvPicPr>
          <p:cNvPr id="3" name="Picture 2">
            <a:extLst>
              <a:ext uri="{FF2B5EF4-FFF2-40B4-BE49-F238E27FC236}">
                <a16:creationId xmlns:a16="http://schemas.microsoft.com/office/drawing/2014/main" id="{CB61D05D-1B61-4200-0B4F-2953A00BAA91}"/>
              </a:ext>
            </a:extLst>
          </p:cNvPr>
          <p:cNvPicPr>
            <a:picLocks noChangeAspect="1"/>
          </p:cNvPicPr>
          <p:nvPr/>
        </p:nvPicPr>
        <p:blipFill>
          <a:blip r:embed="rId2"/>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15644033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3E645F-49AE-4D61-AE9A-202F5436FF31}"/>
              </a:ext>
            </a:extLst>
          </p:cNvPr>
          <p:cNvSpPr>
            <a:spLocks noGrp="1"/>
          </p:cNvSpPr>
          <p:nvPr>
            <p:ph type="title"/>
          </p:nvPr>
        </p:nvSpPr>
        <p:spPr/>
        <p:txBody>
          <a:bodyPr/>
          <a:lstStyle/>
          <a:p>
            <a:r>
              <a:rPr lang="en-US" dirty="0"/>
              <a:t>More on Dictionary:</a:t>
            </a:r>
            <a:endParaRPr lang="en-IN" dirty="0"/>
          </a:p>
        </p:txBody>
      </p:sp>
      <p:sp>
        <p:nvSpPr>
          <p:cNvPr id="2" name="Content Placeholder 1">
            <a:extLst>
              <a:ext uri="{FF2B5EF4-FFF2-40B4-BE49-F238E27FC236}">
                <a16:creationId xmlns:a16="http://schemas.microsoft.com/office/drawing/2014/main" id="{4DADE2A1-D7AF-C5CF-F4D3-F0502E3A1B12}"/>
              </a:ext>
            </a:extLst>
          </p:cNvPr>
          <p:cNvSpPr>
            <a:spLocks noGrp="1"/>
          </p:cNvSpPr>
          <p:nvPr>
            <p:ph idx="1"/>
          </p:nvPr>
        </p:nvSpPr>
        <p:spPr/>
        <p:txBody>
          <a:bodyPr/>
          <a:lstStyle/>
          <a:p>
            <a:r>
              <a:rPr lang="en-US" dirty="0"/>
              <a:t>An unordered collection of elements is a Python dictionary.</a:t>
            </a:r>
          </a:p>
          <a:p>
            <a:r>
              <a:rPr lang="en-US" dirty="0"/>
              <a:t>In contrast to other compound data types, dictionaries include a </a:t>
            </a:r>
            <a:r>
              <a:rPr lang="en-US" dirty="0" err="1"/>
              <a:t>key:value</a:t>
            </a:r>
            <a:r>
              <a:rPr lang="en-US" dirty="0"/>
              <a:t> pair.</a:t>
            </a:r>
          </a:p>
          <a:p>
            <a:r>
              <a:rPr lang="en-US" dirty="0"/>
              <a:t>When the key is known, dictionaries are designed to retrieve values quickly.</a:t>
            </a:r>
            <a:endParaRPr lang="en-IN" dirty="0"/>
          </a:p>
          <a:p>
            <a:endParaRPr lang="en-IN" dirty="0"/>
          </a:p>
        </p:txBody>
      </p:sp>
      <p:pic>
        <p:nvPicPr>
          <p:cNvPr id="5" name="Picture 4">
            <a:extLst>
              <a:ext uri="{FF2B5EF4-FFF2-40B4-BE49-F238E27FC236}">
                <a16:creationId xmlns:a16="http://schemas.microsoft.com/office/drawing/2014/main" id="{9BA31AEE-2774-E4C7-978E-F7236034606E}"/>
              </a:ext>
            </a:extLst>
          </p:cNvPr>
          <p:cNvPicPr>
            <a:picLocks noChangeAspect="1"/>
          </p:cNvPicPr>
          <p:nvPr/>
        </p:nvPicPr>
        <p:blipFill>
          <a:blip r:embed="rId2"/>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23893276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3E645F-49AE-4D61-AE9A-202F5436FF31}"/>
              </a:ext>
            </a:extLst>
          </p:cNvPr>
          <p:cNvSpPr>
            <a:spLocks noGrp="1"/>
          </p:cNvSpPr>
          <p:nvPr>
            <p:ph type="title"/>
          </p:nvPr>
        </p:nvSpPr>
        <p:spPr/>
        <p:txBody>
          <a:bodyPr/>
          <a:lstStyle/>
          <a:p>
            <a:r>
              <a:rPr lang="en-US" dirty="0"/>
              <a:t>Creating a Dictionary:</a:t>
            </a:r>
            <a:endParaRPr lang="en-IN" dirty="0"/>
          </a:p>
        </p:txBody>
      </p:sp>
      <p:sp>
        <p:nvSpPr>
          <p:cNvPr id="2" name="Content Placeholder 1">
            <a:extLst>
              <a:ext uri="{FF2B5EF4-FFF2-40B4-BE49-F238E27FC236}">
                <a16:creationId xmlns:a16="http://schemas.microsoft.com/office/drawing/2014/main" id="{BCC0AFBF-1506-59EB-5AF4-47FDBDE0F62D}"/>
              </a:ext>
            </a:extLst>
          </p:cNvPr>
          <p:cNvSpPr>
            <a:spLocks noGrp="1"/>
          </p:cNvSpPr>
          <p:nvPr>
            <p:ph idx="1"/>
          </p:nvPr>
        </p:nvSpPr>
        <p:spPr/>
        <p:txBody>
          <a:bodyPr/>
          <a:lstStyle/>
          <a:p>
            <a:r>
              <a:rPr lang="en-US" dirty="0"/>
              <a:t>By putting a series of components within curly brackets and separating them with a comma, one can create a dictionary in Python. </a:t>
            </a:r>
          </a:p>
          <a:p>
            <a:r>
              <a:rPr lang="en-US" dirty="0"/>
              <a:t>Dictionary has two equivalent pair elements, one of which is the Key and the other is its </a:t>
            </a:r>
            <a:r>
              <a:rPr lang="en-US" dirty="0" err="1"/>
              <a:t>Key:value</a:t>
            </a:r>
            <a:r>
              <a:rPr lang="en-US" dirty="0"/>
              <a:t>.</a:t>
            </a:r>
          </a:p>
          <a:p>
            <a:r>
              <a:rPr lang="en-US" dirty="0"/>
              <a:t>A dictionary's values can be of any data type and can be replicated, but its keys must be immutable and cannot be repeated.</a:t>
            </a:r>
          </a:p>
          <a:p>
            <a:r>
              <a:rPr lang="en-US" dirty="0"/>
              <a:t>Note – Dictionary keys are case sensitive, the same name but different cases of Key will be treated distinctly. </a:t>
            </a:r>
            <a:endParaRPr lang="en-IN" dirty="0"/>
          </a:p>
          <a:p>
            <a:endParaRPr lang="en-IN" dirty="0"/>
          </a:p>
        </p:txBody>
      </p:sp>
      <p:pic>
        <p:nvPicPr>
          <p:cNvPr id="3" name="Picture 2">
            <a:extLst>
              <a:ext uri="{FF2B5EF4-FFF2-40B4-BE49-F238E27FC236}">
                <a16:creationId xmlns:a16="http://schemas.microsoft.com/office/drawing/2014/main" id="{D5998258-4ED0-7D16-EF9B-9173B9C91122}"/>
              </a:ext>
            </a:extLst>
          </p:cNvPr>
          <p:cNvPicPr>
            <a:picLocks noChangeAspect="1"/>
          </p:cNvPicPr>
          <p:nvPr/>
        </p:nvPicPr>
        <p:blipFill>
          <a:blip r:embed="rId2"/>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36547071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E4C6A-8354-4F1E-BE9F-2EC9DFA192C6}"/>
              </a:ext>
            </a:extLst>
          </p:cNvPr>
          <p:cNvSpPr>
            <a:spLocks noGrp="1"/>
          </p:cNvSpPr>
          <p:nvPr>
            <p:ph type="title"/>
          </p:nvPr>
        </p:nvSpPr>
        <p:spPr/>
        <p:txBody>
          <a:bodyPr/>
          <a:lstStyle/>
          <a:p>
            <a:r>
              <a:rPr lang="en-US" dirty="0"/>
              <a:t>Example:</a:t>
            </a:r>
            <a:endParaRPr lang="en-IN" dirty="0"/>
          </a:p>
        </p:txBody>
      </p:sp>
      <p:sp>
        <p:nvSpPr>
          <p:cNvPr id="4" name="Content Placeholder 3">
            <a:extLst>
              <a:ext uri="{FF2B5EF4-FFF2-40B4-BE49-F238E27FC236}">
                <a16:creationId xmlns:a16="http://schemas.microsoft.com/office/drawing/2014/main" id="{58C838DB-9889-ED87-091D-5E74AEDBD3FA}"/>
              </a:ext>
            </a:extLst>
          </p:cNvPr>
          <p:cNvSpPr>
            <a:spLocks noGrp="1"/>
          </p:cNvSpPr>
          <p:nvPr>
            <p:ph idx="1"/>
          </p:nvPr>
        </p:nvSpPr>
        <p:spPr/>
        <p:txBody>
          <a:bodyPr/>
          <a:lstStyle/>
          <a:p>
            <a:r>
              <a:rPr lang="en-US" dirty="0"/>
              <a:t> marks = {“</a:t>
            </a:r>
            <a:r>
              <a:rPr lang="en-US" dirty="0" err="1"/>
              <a:t>Maths</a:t>
            </a:r>
            <a:r>
              <a:rPr lang="en-US" dirty="0"/>
              <a:t>” : 34, “Science” : 22 ,”English” :56}</a:t>
            </a:r>
          </a:p>
          <a:p>
            <a:r>
              <a:rPr lang="en-US" dirty="0"/>
              <a:t> print(marks)</a:t>
            </a:r>
          </a:p>
          <a:p>
            <a:endParaRPr lang="en-US" dirty="0"/>
          </a:p>
          <a:p>
            <a:r>
              <a:rPr lang="en-US" dirty="0"/>
              <a:t> </a:t>
            </a:r>
            <a:r>
              <a:rPr lang="en-US" dirty="0" err="1"/>
              <a:t>xyz</a:t>
            </a:r>
            <a:r>
              <a:rPr lang="en-US" dirty="0"/>
              <a:t> = {“Name” : ‘Tina’, 1:[2,4,1,7]}</a:t>
            </a:r>
          </a:p>
          <a:p>
            <a:r>
              <a:rPr lang="en-US" dirty="0"/>
              <a:t> print(</a:t>
            </a:r>
            <a:r>
              <a:rPr lang="en-US" dirty="0" err="1"/>
              <a:t>xyz</a:t>
            </a:r>
            <a:r>
              <a:rPr lang="en-US" dirty="0"/>
              <a:t>)</a:t>
            </a:r>
          </a:p>
          <a:p>
            <a:endParaRPr lang="en-US" dirty="0"/>
          </a:p>
          <a:p>
            <a:r>
              <a:rPr lang="en-US" dirty="0"/>
              <a:t> Dictionary = { }</a:t>
            </a:r>
          </a:p>
          <a:p>
            <a:r>
              <a:rPr lang="en-US" dirty="0"/>
              <a:t> print(“Empty </a:t>
            </a:r>
            <a:r>
              <a:rPr lang="en-US" dirty="0" err="1"/>
              <a:t>Dictionary”,Dictionary</a:t>
            </a:r>
            <a:r>
              <a:rPr lang="en-US" dirty="0"/>
              <a:t>)</a:t>
            </a:r>
          </a:p>
          <a:p>
            <a:endParaRPr lang="en-IN" dirty="0"/>
          </a:p>
        </p:txBody>
      </p:sp>
      <p:pic>
        <p:nvPicPr>
          <p:cNvPr id="3" name="Picture 2">
            <a:extLst>
              <a:ext uri="{FF2B5EF4-FFF2-40B4-BE49-F238E27FC236}">
                <a16:creationId xmlns:a16="http://schemas.microsoft.com/office/drawing/2014/main" id="{4A386840-9B75-22A8-339F-2B6B04D06FF4}"/>
              </a:ext>
            </a:extLst>
          </p:cNvPr>
          <p:cNvPicPr>
            <a:picLocks noChangeAspect="1"/>
          </p:cNvPicPr>
          <p:nvPr/>
        </p:nvPicPr>
        <p:blipFill>
          <a:blip r:embed="rId2"/>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19880788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B15D5-A753-4124-98C7-35A88AC81F41}"/>
              </a:ext>
            </a:extLst>
          </p:cNvPr>
          <p:cNvSpPr>
            <a:spLocks noGrp="1"/>
          </p:cNvSpPr>
          <p:nvPr>
            <p:ph type="title"/>
          </p:nvPr>
        </p:nvSpPr>
        <p:spPr/>
        <p:txBody>
          <a:bodyPr/>
          <a:lstStyle/>
          <a:p>
            <a:r>
              <a:rPr lang="en-US" dirty="0"/>
              <a:t>Inbuilt </a:t>
            </a:r>
            <a:r>
              <a:rPr lang="en-US" dirty="0" err="1"/>
              <a:t>dict</a:t>
            </a:r>
            <a:r>
              <a:rPr lang="en-US" dirty="0"/>
              <a:t>() function:</a:t>
            </a:r>
            <a:endParaRPr lang="en-IN" dirty="0"/>
          </a:p>
        </p:txBody>
      </p:sp>
      <p:sp>
        <p:nvSpPr>
          <p:cNvPr id="3" name="Content Placeholder 2">
            <a:extLst>
              <a:ext uri="{FF2B5EF4-FFF2-40B4-BE49-F238E27FC236}">
                <a16:creationId xmlns:a16="http://schemas.microsoft.com/office/drawing/2014/main" id="{60EE29EC-D4C0-5DEE-6759-7C43DD06B1F1}"/>
              </a:ext>
            </a:extLst>
          </p:cNvPr>
          <p:cNvSpPr>
            <a:spLocks noGrp="1"/>
          </p:cNvSpPr>
          <p:nvPr>
            <p:ph idx="1"/>
          </p:nvPr>
        </p:nvSpPr>
        <p:spPr/>
        <p:txBody>
          <a:bodyPr/>
          <a:lstStyle/>
          <a:p>
            <a:r>
              <a:rPr lang="en-US" dirty="0" err="1"/>
              <a:t>Dict</a:t>
            </a:r>
            <a:r>
              <a:rPr lang="en-US" dirty="0"/>
              <a:t> = </a:t>
            </a:r>
            <a:r>
              <a:rPr lang="en-US" dirty="0" err="1"/>
              <a:t>dict</a:t>
            </a:r>
            <a:r>
              <a:rPr lang="en-US" dirty="0"/>
              <a:t>({1: ‘Apple', 2: ‘</a:t>
            </a:r>
            <a:r>
              <a:rPr lang="en-US" dirty="0" err="1"/>
              <a:t>Andriod</a:t>
            </a:r>
            <a:r>
              <a:rPr lang="en-US" dirty="0"/>
              <a:t>', 3: ‘Tablet'})</a:t>
            </a:r>
          </a:p>
          <a:p>
            <a:r>
              <a:rPr lang="en-US" dirty="0"/>
              <a:t>print("\</a:t>
            </a:r>
            <a:r>
              <a:rPr lang="en-US" dirty="0" err="1"/>
              <a:t>nDictionary</a:t>
            </a:r>
            <a:r>
              <a:rPr lang="en-US" dirty="0"/>
              <a:t> with the use of </a:t>
            </a:r>
            <a:r>
              <a:rPr lang="en-US" dirty="0" err="1"/>
              <a:t>dict</a:t>
            </a:r>
            <a:r>
              <a:rPr lang="en-US" dirty="0"/>
              <a:t>(): ")</a:t>
            </a:r>
          </a:p>
          <a:p>
            <a:r>
              <a:rPr lang="en-US" dirty="0"/>
              <a:t>print(</a:t>
            </a:r>
            <a:r>
              <a:rPr lang="en-US" dirty="0" err="1"/>
              <a:t>Dict</a:t>
            </a:r>
            <a:r>
              <a:rPr lang="en-US" dirty="0"/>
              <a:t>)</a:t>
            </a:r>
          </a:p>
          <a:p>
            <a:endParaRPr lang="en-US" dirty="0"/>
          </a:p>
          <a:p>
            <a:r>
              <a:rPr lang="en-US" dirty="0"/>
              <a:t># Creating a Dictionary</a:t>
            </a:r>
          </a:p>
          <a:p>
            <a:r>
              <a:rPr lang="en-US" dirty="0"/>
              <a:t># with each item as a Pair</a:t>
            </a:r>
          </a:p>
          <a:p>
            <a:r>
              <a:rPr lang="en-US" dirty="0" err="1"/>
              <a:t>Dict</a:t>
            </a:r>
            <a:r>
              <a:rPr lang="en-US" dirty="0"/>
              <a:t> = </a:t>
            </a:r>
            <a:r>
              <a:rPr lang="en-US" dirty="0" err="1"/>
              <a:t>dict</a:t>
            </a:r>
            <a:r>
              <a:rPr lang="en-US" dirty="0"/>
              <a:t>([(1, ‘</a:t>
            </a:r>
            <a:r>
              <a:rPr lang="en-US" dirty="0" err="1"/>
              <a:t>Lamborgini</a:t>
            </a:r>
            <a:r>
              <a:rPr lang="en-US" dirty="0"/>
              <a:t>'), (2, ‘BMW')])</a:t>
            </a:r>
          </a:p>
          <a:p>
            <a:r>
              <a:rPr lang="en-US" dirty="0"/>
              <a:t>print("\</a:t>
            </a:r>
            <a:r>
              <a:rPr lang="en-US" dirty="0" err="1"/>
              <a:t>nDictionary</a:t>
            </a:r>
            <a:r>
              <a:rPr lang="en-US" dirty="0"/>
              <a:t> with each item as a pair: ")</a:t>
            </a:r>
          </a:p>
          <a:p>
            <a:r>
              <a:rPr lang="en-US" dirty="0"/>
              <a:t>print(</a:t>
            </a:r>
            <a:r>
              <a:rPr lang="en-US" dirty="0" err="1"/>
              <a:t>Dict</a:t>
            </a:r>
            <a:r>
              <a:rPr lang="en-US" dirty="0"/>
              <a:t>)</a:t>
            </a:r>
            <a:endParaRPr lang="en-IN" dirty="0"/>
          </a:p>
          <a:p>
            <a:endParaRPr lang="en-IN" dirty="0"/>
          </a:p>
        </p:txBody>
      </p:sp>
      <p:pic>
        <p:nvPicPr>
          <p:cNvPr id="4" name="Picture 3">
            <a:extLst>
              <a:ext uri="{FF2B5EF4-FFF2-40B4-BE49-F238E27FC236}">
                <a16:creationId xmlns:a16="http://schemas.microsoft.com/office/drawing/2014/main" id="{530C7DB5-F09D-B35D-AE5B-210220D24997}"/>
              </a:ext>
            </a:extLst>
          </p:cNvPr>
          <p:cNvPicPr>
            <a:picLocks noChangeAspect="1"/>
          </p:cNvPicPr>
          <p:nvPr/>
        </p:nvPicPr>
        <p:blipFill>
          <a:blip r:embed="rId2"/>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31135037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49DAF-E259-461F-AC3E-66418F25481A}"/>
              </a:ext>
            </a:extLst>
          </p:cNvPr>
          <p:cNvSpPr>
            <a:spLocks noGrp="1"/>
          </p:cNvSpPr>
          <p:nvPr>
            <p:ph type="title"/>
          </p:nvPr>
        </p:nvSpPr>
        <p:spPr/>
        <p:txBody>
          <a:bodyPr/>
          <a:lstStyle/>
          <a:p>
            <a:r>
              <a:rPr lang="en-US" dirty="0"/>
              <a:t>Nested Dictionary:</a:t>
            </a:r>
            <a:endParaRPr lang="en-IN" dirty="0"/>
          </a:p>
        </p:txBody>
      </p:sp>
      <p:sp>
        <p:nvSpPr>
          <p:cNvPr id="4" name="Content Placeholder 3">
            <a:extLst>
              <a:ext uri="{FF2B5EF4-FFF2-40B4-BE49-F238E27FC236}">
                <a16:creationId xmlns:a16="http://schemas.microsoft.com/office/drawing/2014/main" id="{03BA8ECA-1E2E-3B43-D791-E7FF21FF9F92}"/>
              </a:ext>
            </a:extLst>
          </p:cNvPr>
          <p:cNvSpPr>
            <a:spLocks noGrp="1"/>
          </p:cNvSpPr>
          <p:nvPr>
            <p:ph idx="1"/>
          </p:nvPr>
        </p:nvSpPr>
        <p:spPr/>
        <p:txBody>
          <a:bodyPr/>
          <a:lstStyle/>
          <a:p>
            <a:r>
              <a:rPr lang="en-IN" dirty="0"/>
              <a:t># Creating a Nested Dictionary</a:t>
            </a:r>
          </a:p>
          <a:p>
            <a:endParaRPr lang="en-IN" dirty="0"/>
          </a:p>
          <a:p>
            <a:r>
              <a:rPr lang="en-IN" dirty="0"/>
              <a:t>DT = {1: 'Jain', 2: 'University',</a:t>
            </a:r>
          </a:p>
          <a:p>
            <a:r>
              <a:rPr lang="en-IN" dirty="0"/>
              <a:t>        3: {'A': 'Welcome', 'B': 'To', 'C': 'SET'}}</a:t>
            </a:r>
          </a:p>
          <a:p>
            <a:pPr marL="0" indent="0">
              <a:buNone/>
            </a:pPr>
            <a:endParaRPr lang="en-IN" dirty="0"/>
          </a:p>
          <a:p>
            <a:r>
              <a:rPr lang="en-IN" dirty="0"/>
              <a:t>print(DT)</a:t>
            </a:r>
          </a:p>
          <a:p>
            <a:endParaRPr lang="en-IN" dirty="0"/>
          </a:p>
        </p:txBody>
      </p:sp>
      <p:pic>
        <p:nvPicPr>
          <p:cNvPr id="3" name="Picture 2">
            <a:extLst>
              <a:ext uri="{FF2B5EF4-FFF2-40B4-BE49-F238E27FC236}">
                <a16:creationId xmlns:a16="http://schemas.microsoft.com/office/drawing/2014/main" id="{A39119E4-C52C-2487-FCA7-D73586FC8049}"/>
              </a:ext>
            </a:extLst>
          </p:cNvPr>
          <p:cNvPicPr>
            <a:picLocks noChangeAspect="1"/>
          </p:cNvPicPr>
          <p:nvPr/>
        </p:nvPicPr>
        <p:blipFill>
          <a:blip r:embed="rId2"/>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342347284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91E43-25AB-483C-992B-1D0E75EBD3E3}"/>
              </a:ext>
            </a:extLst>
          </p:cNvPr>
          <p:cNvSpPr>
            <a:spLocks noGrp="1"/>
          </p:cNvSpPr>
          <p:nvPr>
            <p:ph type="title"/>
          </p:nvPr>
        </p:nvSpPr>
        <p:spPr/>
        <p:txBody>
          <a:bodyPr/>
          <a:lstStyle/>
          <a:p>
            <a:r>
              <a:rPr lang="en-US" dirty="0"/>
              <a:t>Adding element(s) to a Dictionary:</a:t>
            </a:r>
            <a:endParaRPr lang="en-IN" dirty="0"/>
          </a:p>
        </p:txBody>
      </p:sp>
      <p:sp>
        <p:nvSpPr>
          <p:cNvPr id="4" name="Content Placeholder 3">
            <a:extLst>
              <a:ext uri="{FF2B5EF4-FFF2-40B4-BE49-F238E27FC236}">
                <a16:creationId xmlns:a16="http://schemas.microsoft.com/office/drawing/2014/main" id="{DB943CD1-CA07-D20C-CC8F-16454D140D4F}"/>
              </a:ext>
            </a:extLst>
          </p:cNvPr>
          <p:cNvSpPr>
            <a:spLocks noGrp="1"/>
          </p:cNvSpPr>
          <p:nvPr>
            <p:ph idx="1"/>
          </p:nvPr>
        </p:nvSpPr>
        <p:spPr/>
        <p:txBody>
          <a:bodyPr/>
          <a:lstStyle/>
          <a:p>
            <a:r>
              <a:rPr lang="en-US" dirty="0"/>
              <a:t>Multiple methods can be used to add items.</a:t>
            </a:r>
          </a:p>
          <a:p>
            <a:r>
              <a:rPr lang="en-US" dirty="0"/>
              <a:t>By defining the value and the key together, for example, </a:t>
            </a:r>
            <a:r>
              <a:rPr lang="en-US" dirty="0" err="1"/>
              <a:t>Dict</a:t>
            </a:r>
            <a:r>
              <a:rPr lang="en-US" dirty="0"/>
              <a:t>[Key] = "Value," one value can be added to a dictionary at a time.</a:t>
            </a:r>
          </a:p>
          <a:p>
            <a:r>
              <a:rPr lang="en-US" dirty="0"/>
              <a:t>Using the built-in update() method, one can modify an existing value in a Dictionary. </a:t>
            </a:r>
          </a:p>
          <a:p>
            <a:r>
              <a:rPr lang="en-US" dirty="0"/>
              <a:t>An existing Dictionary may also be expanded with nested key values.</a:t>
            </a:r>
          </a:p>
          <a:p>
            <a:r>
              <a:rPr lang="en-US" dirty="0"/>
              <a:t>Note: When adding a value, the value is updated if the key-value combination already exists. If not, a new key and value are added to the dictionary.</a:t>
            </a:r>
            <a:endParaRPr lang="en-IN" dirty="0"/>
          </a:p>
          <a:p>
            <a:endParaRPr lang="en-IN" dirty="0"/>
          </a:p>
        </p:txBody>
      </p:sp>
      <p:pic>
        <p:nvPicPr>
          <p:cNvPr id="3" name="Picture 2">
            <a:extLst>
              <a:ext uri="{FF2B5EF4-FFF2-40B4-BE49-F238E27FC236}">
                <a16:creationId xmlns:a16="http://schemas.microsoft.com/office/drawing/2014/main" id="{26F1A4FE-B721-EBBA-419E-79658D738634}"/>
              </a:ext>
            </a:extLst>
          </p:cNvPr>
          <p:cNvPicPr>
            <a:picLocks noChangeAspect="1"/>
          </p:cNvPicPr>
          <p:nvPr/>
        </p:nvPicPr>
        <p:blipFill>
          <a:blip r:embed="rId2"/>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1969929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3A5A5-F6F1-4BF6-99BB-390F1D14B534}"/>
              </a:ext>
            </a:extLst>
          </p:cNvPr>
          <p:cNvSpPr>
            <a:spLocks noGrp="1"/>
          </p:cNvSpPr>
          <p:nvPr>
            <p:ph type="title"/>
          </p:nvPr>
        </p:nvSpPr>
        <p:spPr/>
        <p:txBody>
          <a:bodyPr/>
          <a:lstStyle/>
          <a:p>
            <a:r>
              <a:rPr lang="en-US" dirty="0"/>
              <a:t>Exercise:</a:t>
            </a:r>
            <a:endParaRPr lang="en-IN" dirty="0"/>
          </a:p>
        </p:txBody>
      </p:sp>
      <p:pic>
        <p:nvPicPr>
          <p:cNvPr id="3" name="Picture 2">
            <a:extLst>
              <a:ext uri="{FF2B5EF4-FFF2-40B4-BE49-F238E27FC236}">
                <a16:creationId xmlns:a16="http://schemas.microsoft.com/office/drawing/2014/main" id="{854B1BC4-0E8B-4DDD-8159-62A63489976B}"/>
              </a:ext>
            </a:extLst>
          </p:cNvPr>
          <p:cNvPicPr>
            <a:picLocks noChangeAspect="1"/>
          </p:cNvPicPr>
          <p:nvPr/>
        </p:nvPicPr>
        <p:blipFill>
          <a:blip r:embed="rId2"/>
          <a:stretch>
            <a:fillRect/>
          </a:stretch>
        </p:blipFill>
        <p:spPr>
          <a:xfrm>
            <a:off x="838200" y="1325563"/>
            <a:ext cx="9541933" cy="1693498"/>
          </a:xfrm>
          <a:prstGeom prst="rect">
            <a:avLst/>
          </a:prstGeom>
        </p:spPr>
      </p:pic>
      <p:sp>
        <p:nvSpPr>
          <p:cNvPr id="4" name="object 7">
            <a:extLst>
              <a:ext uri="{FF2B5EF4-FFF2-40B4-BE49-F238E27FC236}">
                <a16:creationId xmlns:a16="http://schemas.microsoft.com/office/drawing/2014/main" id="{149D0C22-1A1E-44D7-B524-05563C9AC25D}"/>
              </a:ext>
            </a:extLst>
          </p:cNvPr>
          <p:cNvSpPr txBox="1"/>
          <p:nvPr/>
        </p:nvSpPr>
        <p:spPr>
          <a:xfrm>
            <a:off x="1475739" y="3019061"/>
            <a:ext cx="5907193" cy="2798202"/>
          </a:xfrm>
          <a:prstGeom prst="rect">
            <a:avLst/>
          </a:prstGeom>
        </p:spPr>
        <p:txBody>
          <a:bodyPr vert="horz" wrap="square" lIns="0" tIns="12700" rIns="0" bIns="0" rtlCol="0">
            <a:spAutoFit/>
          </a:bodyPr>
          <a:lstStyle/>
          <a:p>
            <a:pPr marL="12700">
              <a:lnSpc>
                <a:spcPct val="100000"/>
              </a:lnSpc>
              <a:spcBef>
                <a:spcPts val="100"/>
              </a:spcBef>
            </a:pPr>
            <a:r>
              <a:rPr sz="1800" b="1" spc="175" dirty="0">
                <a:latin typeface="Arial"/>
                <a:cs typeface="Arial"/>
              </a:rPr>
              <a:t>#</a:t>
            </a:r>
            <a:r>
              <a:rPr sz="1800" b="1" spc="-160" dirty="0">
                <a:latin typeface="Arial"/>
                <a:cs typeface="Arial"/>
              </a:rPr>
              <a:t> </a:t>
            </a:r>
            <a:r>
              <a:rPr sz="1800" b="1" spc="-90" dirty="0">
                <a:latin typeface="Arial"/>
                <a:cs typeface="Arial"/>
              </a:rPr>
              <a:t>area</a:t>
            </a:r>
            <a:r>
              <a:rPr sz="1800" b="1" spc="-125" dirty="0">
                <a:latin typeface="Arial"/>
                <a:cs typeface="Arial"/>
              </a:rPr>
              <a:t> </a:t>
            </a:r>
            <a:r>
              <a:rPr sz="1800" b="1" spc="-70" dirty="0">
                <a:latin typeface="Arial"/>
                <a:cs typeface="Arial"/>
              </a:rPr>
              <a:t>variables</a:t>
            </a:r>
            <a:r>
              <a:rPr sz="1800" b="1" spc="-114" dirty="0">
                <a:latin typeface="Arial"/>
                <a:cs typeface="Arial"/>
              </a:rPr>
              <a:t> </a:t>
            </a:r>
            <a:r>
              <a:rPr sz="1800" b="1" spc="-35" dirty="0">
                <a:latin typeface="Arial"/>
                <a:cs typeface="Arial"/>
              </a:rPr>
              <a:t>(in</a:t>
            </a:r>
            <a:r>
              <a:rPr sz="1800" b="1" spc="-155" dirty="0">
                <a:latin typeface="Arial"/>
                <a:cs typeface="Arial"/>
              </a:rPr>
              <a:t> </a:t>
            </a:r>
            <a:r>
              <a:rPr sz="1800" b="1" spc="-90" dirty="0">
                <a:latin typeface="Arial"/>
                <a:cs typeface="Arial"/>
              </a:rPr>
              <a:t>square</a:t>
            </a:r>
            <a:r>
              <a:rPr sz="1800" b="1" spc="-145" dirty="0">
                <a:latin typeface="Arial"/>
                <a:cs typeface="Arial"/>
              </a:rPr>
              <a:t> </a:t>
            </a:r>
            <a:r>
              <a:rPr sz="1800" b="1" spc="-50" dirty="0">
                <a:latin typeface="Arial"/>
                <a:cs typeface="Arial"/>
              </a:rPr>
              <a:t>meters)</a:t>
            </a:r>
            <a:endParaRPr sz="1800" b="1" dirty="0">
              <a:latin typeface="Arial"/>
              <a:cs typeface="Arial"/>
            </a:endParaRPr>
          </a:p>
          <a:p>
            <a:pPr marL="12700">
              <a:lnSpc>
                <a:spcPct val="100000"/>
              </a:lnSpc>
            </a:pPr>
            <a:r>
              <a:rPr sz="1800" b="1" spc="-35" dirty="0">
                <a:latin typeface="Arial"/>
                <a:cs typeface="Arial"/>
              </a:rPr>
              <a:t>hall </a:t>
            </a:r>
            <a:r>
              <a:rPr sz="1800" b="1" spc="-130" dirty="0">
                <a:latin typeface="Arial"/>
                <a:cs typeface="Arial"/>
              </a:rPr>
              <a:t>=</a:t>
            </a:r>
            <a:r>
              <a:rPr sz="1800" b="1" spc="-260" dirty="0">
                <a:latin typeface="Arial"/>
                <a:cs typeface="Arial"/>
              </a:rPr>
              <a:t> </a:t>
            </a:r>
            <a:r>
              <a:rPr sz="1800" b="1" spc="-140" dirty="0">
                <a:latin typeface="Arial"/>
                <a:cs typeface="Arial"/>
              </a:rPr>
              <a:t>11.25</a:t>
            </a:r>
            <a:endParaRPr sz="1800" b="1" dirty="0">
              <a:latin typeface="Arial"/>
              <a:cs typeface="Arial"/>
            </a:endParaRPr>
          </a:p>
          <a:p>
            <a:pPr marL="12700">
              <a:lnSpc>
                <a:spcPct val="100000"/>
              </a:lnSpc>
            </a:pPr>
            <a:r>
              <a:rPr sz="1800" b="1" spc="35" dirty="0">
                <a:latin typeface="Arial"/>
                <a:cs typeface="Arial"/>
              </a:rPr>
              <a:t>kit</a:t>
            </a:r>
            <a:r>
              <a:rPr sz="1800" b="1" spc="-240" dirty="0">
                <a:latin typeface="Arial"/>
                <a:cs typeface="Arial"/>
              </a:rPr>
              <a:t> </a:t>
            </a:r>
            <a:r>
              <a:rPr sz="1800" b="1" spc="-130" dirty="0">
                <a:latin typeface="Arial"/>
                <a:cs typeface="Arial"/>
              </a:rPr>
              <a:t>= </a:t>
            </a:r>
            <a:r>
              <a:rPr sz="1800" b="1" spc="-100" dirty="0">
                <a:latin typeface="Arial"/>
                <a:cs typeface="Arial"/>
              </a:rPr>
              <a:t>18.0</a:t>
            </a:r>
            <a:endParaRPr sz="1800" b="1" dirty="0">
              <a:latin typeface="Arial"/>
              <a:cs typeface="Arial"/>
            </a:endParaRPr>
          </a:p>
          <a:p>
            <a:pPr marL="12700">
              <a:lnSpc>
                <a:spcPct val="100000"/>
              </a:lnSpc>
            </a:pPr>
            <a:r>
              <a:rPr sz="1800" b="1" spc="-15" dirty="0">
                <a:latin typeface="Arial"/>
                <a:cs typeface="Arial"/>
              </a:rPr>
              <a:t>liv </a:t>
            </a:r>
            <a:r>
              <a:rPr sz="1800" b="1" spc="-130" dirty="0">
                <a:latin typeface="Arial"/>
                <a:cs typeface="Arial"/>
              </a:rPr>
              <a:t>=</a:t>
            </a:r>
            <a:r>
              <a:rPr sz="1800" b="1" spc="-370" dirty="0">
                <a:latin typeface="Arial"/>
                <a:cs typeface="Arial"/>
              </a:rPr>
              <a:t> </a:t>
            </a:r>
            <a:r>
              <a:rPr sz="1800" b="1" spc="-75" dirty="0">
                <a:latin typeface="Arial"/>
                <a:cs typeface="Arial"/>
              </a:rPr>
              <a:t>20.0</a:t>
            </a:r>
            <a:endParaRPr sz="1800" b="1" dirty="0">
              <a:latin typeface="Arial"/>
              <a:cs typeface="Arial"/>
            </a:endParaRPr>
          </a:p>
          <a:p>
            <a:pPr marL="12700">
              <a:lnSpc>
                <a:spcPct val="100000"/>
              </a:lnSpc>
            </a:pPr>
            <a:r>
              <a:rPr sz="1800" b="1" spc="-60" dirty="0">
                <a:latin typeface="Arial"/>
                <a:cs typeface="Arial"/>
              </a:rPr>
              <a:t>bed </a:t>
            </a:r>
            <a:r>
              <a:rPr sz="1800" b="1" spc="-130" dirty="0">
                <a:latin typeface="Arial"/>
                <a:cs typeface="Arial"/>
              </a:rPr>
              <a:t>=</a:t>
            </a:r>
            <a:r>
              <a:rPr sz="1800" b="1" spc="-305" dirty="0">
                <a:latin typeface="Arial"/>
                <a:cs typeface="Arial"/>
              </a:rPr>
              <a:t> </a:t>
            </a:r>
            <a:r>
              <a:rPr sz="1800" b="1" spc="-150" dirty="0">
                <a:latin typeface="Arial"/>
                <a:cs typeface="Arial"/>
              </a:rPr>
              <a:t>10.75</a:t>
            </a:r>
            <a:endParaRPr sz="1800" b="1" dirty="0">
              <a:latin typeface="Arial"/>
              <a:cs typeface="Arial"/>
            </a:endParaRPr>
          </a:p>
          <a:p>
            <a:pPr marL="12700">
              <a:lnSpc>
                <a:spcPct val="100000"/>
              </a:lnSpc>
            </a:pPr>
            <a:r>
              <a:rPr sz="1800" b="1" spc="-25" dirty="0">
                <a:latin typeface="Arial"/>
                <a:cs typeface="Arial"/>
              </a:rPr>
              <a:t>bath </a:t>
            </a:r>
            <a:r>
              <a:rPr sz="1800" b="1" spc="-130" dirty="0">
                <a:latin typeface="Arial"/>
                <a:cs typeface="Arial"/>
              </a:rPr>
              <a:t>=</a:t>
            </a:r>
            <a:r>
              <a:rPr sz="1800" b="1" spc="-335" dirty="0">
                <a:latin typeface="Arial"/>
                <a:cs typeface="Arial"/>
              </a:rPr>
              <a:t> </a:t>
            </a:r>
            <a:r>
              <a:rPr sz="1800" b="1" spc="-85" dirty="0">
                <a:latin typeface="Arial"/>
                <a:cs typeface="Arial"/>
              </a:rPr>
              <a:t>9.50</a:t>
            </a:r>
            <a:endParaRPr sz="1800" b="1" dirty="0">
              <a:latin typeface="Arial"/>
              <a:cs typeface="Arial"/>
            </a:endParaRPr>
          </a:p>
          <a:p>
            <a:pPr>
              <a:lnSpc>
                <a:spcPct val="100000"/>
              </a:lnSpc>
              <a:spcBef>
                <a:spcPts val="35"/>
              </a:spcBef>
            </a:pPr>
            <a:endParaRPr sz="1850" b="1" dirty="0">
              <a:latin typeface="Arial"/>
              <a:cs typeface="Arial"/>
            </a:endParaRPr>
          </a:p>
          <a:p>
            <a:pPr marL="12700">
              <a:lnSpc>
                <a:spcPct val="100000"/>
              </a:lnSpc>
            </a:pPr>
            <a:r>
              <a:rPr sz="1800" b="1" spc="175" dirty="0">
                <a:latin typeface="Arial"/>
                <a:cs typeface="Arial"/>
              </a:rPr>
              <a:t>#</a:t>
            </a:r>
            <a:r>
              <a:rPr sz="1800" b="1" spc="-235" dirty="0">
                <a:latin typeface="Arial"/>
                <a:cs typeface="Arial"/>
              </a:rPr>
              <a:t> </a:t>
            </a:r>
            <a:r>
              <a:rPr sz="1800" b="1" spc="-80" dirty="0">
                <a:latin typeface="Arial"/>
                <a:cs typeface="Arial"/>
              </a:rPr>
              <a:t>Create</a:t>
            </a:r>
            <a:r>
              <a:rPr sz="1800" b="1" spc="-120" dirty="0">
                <a:latin typeface="Arial"/>
                <a:cs typeface="Arial"/>
              </a:rPr>
              <a:t> </a:t>
            </a:r>
            <a:r>
              <a:rPr sz="1800" b="1" spc="-5" dirty="0">
                <a:latin typeface="Arial"/>
                <a:cs typeface="Arial"/>
              </a:rPr>
              <a:t>list</a:t>
            </a:r>
            <a:r>
              <a:rPr sz="1800" b="1" spc="-170" dirty="0">
                <a:latin typeface="Arial"/>
                <a:cs typeface="Arial"/>
              </a:rPr>
              <a:t> </a:t>
            </a:r>
            <a:r>
              <a:rPr sz="1800" b="1" spc="-110" dirty="0">
                <a:latin typeface="Arial"/>
                <a:cs typeface="Arial"/>
              </a:rPr>
              <a:t>areas</a:t>
            </a:r>
            <a:endParaRPr sz="1800" b="1" dirty="0">
              <a:latin typeface="Arial"/>
              <a:cs typeface="Arial"/>
            </a:endParaRPr>
          </a:p>
          <a:p>
            <a:pPr>
              <a:lnSpc>
                <a:spcPct val="100000"/>
              </a:lnSpc>
              <a:spcBef>
                <a:spcPts val="35"/>
              </a:spcBef>
            </a:pPr>
            <a:endParaRPr sz="1850" b="1" dirty="0">
              <a:latin typeface="Arial"/>
              <a:cs typeface="Arial"/>
            </a:endParaRPr>
          </a:p>
          <a:p>
            <a:pPr marL="12700">
              <a:lnSpc>
                <a:spcPct val="100000"/>
              </a:lnSpc>
            </a:pPr>
            <a:r>
              <a:rPr sz="1800" b="1" spc="175" dirty="0">
                <a:latin typeface="Arial"/>
                <a:cs typeface="Arial"/>
              </a:rPr>
              <a:t>#</a:t>
            </a:r>
            <a:r>
              <a:rPr sz="1800" b="1" spc="-295" dirty="0">
                <a:latin typeface="Arial"/>
                <a:cs typeface="Arial"/>
              </a:rPr>
              <a:t> </a:t>
            </a:r>
            <a:r>
              <a:rPr sz="1800" b="1" spc="-20" dirty="0">
                <a:latin typeface="Arial"/>
                <a:cs typeface="Arial"/>
              </a:rPr>
              <a:t>Print </a:t>
            </a:r>
            <a:r>
              <a:rPr sz="1800" b="1" spc="-105" dirty="0">
                <a:latin typeface="Arial"/>
                <a:cs typeface="Arial"/>
              </a:rPr>
              <a:t>areas</a:t>
            </a:r>
            <a:endParaRPr sz="1800" b="1" dirty="0">
              <a:latin typeface="Arial"/>
              <a:cs typeface="Arial"/>
            </a:endParaRPr>
          </a:p>
        </p:txBody>
      </p:sp>
      <p:pic>
        <p:nvPicPr>
          <p:cNvPr id="5" name="Picture 4">
            <a:extLst>
              <a:ext uri="{FF2B5EF4-FFF2-40B4-BE49-F238E27FC236}">
                <a16:creationId xmlns:a16="http://schemas.microsoft.com/office/drawing/2014/main" id="{7E22D0FF-F220-518E-28C5-9480AF4DA028}"/>
              </a:ext>
            </a:extLst>
          </p:cNvPr>
          <p:cNvPicPr>
            <a:picLocks noChangeAspect="1"/>
          </p:cNvPicPr>
          <p:nvPr/>
        </p:nvPicPr>
        <p:blipFill>
          <a:blip r:embed="rId3"/>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24642972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56DFB-0E79-4330-8281-FE8070E79F37}"/>
              </a:ext>
            </a:extLst>
          </p:cNvPr>
          <p:cNvSpPr>
            <a:spLocks noGrp="1"/>
          </p:cNvSpPr>
          <p:nvPr>
            <p:ph type="title"/>
          </p:nvPr>
        </p:nvSpPr>
        <p:spPr/>
        <p:txBody>
          <a:bodyPr/>
          <a:lstStyle/>
          <a:p>
            <a:r>
              <a:rPr lang="en-US" dirty="0"/>
              <a:t>Example:</a:t>
            </a:r>
            <a:endParaRPr lang="en-IN" dirty="0"/>
          </a:p>
        </p:txBody>
      </p:sp>
      <p:sp>
        <p:nvSpPr>
          <p:cNvPr id="4" name="Content Placeholder 3">
            <a:extLst>
              <a:ext uri="{FF2B5EF4-FFF2-40B4-BE49-F238E27FC236}">
                <a16:creationId xmlns:a16="http://schemas.microsoft.com/office/drawing/2014/main" id="{9C48A7F3-037C-0782-70BB-31C3C12814A7}"/>
              </a:ext>
            </a:extLst>
          </p:cNvPr>
          <p:cNvSpPr>
            <a:spLocks noGrp="1"/>
          </p:cNvSpPr>
          <p:nvPr>
            <p:ph idx="1"/>
          </p:nvPr>
        </p:nvSpPr>
        <p:spPr/>
        <p:txBody>
          <a:bodyPr/>
          <a:lstStyle/>
          <a:p>
            <a:r>
              <a:rPr lang="en-US" dirty="0"/>
              <a:t># Adding elements one at a time</a:t>
            </a:r>
          </a:p>
          <a:p>
            <a:r>
              <a:rPr lang="en-US" dirty="0" err="1"/>
              <a:t>Dict</a:t>
            </a:r>
            <a:r>
              <a:rPr lang="en-US" dirty="0"/>
              <a:t>[0] = 'Jain'</a:t>
            </a:r>
          </a:p>
          <a:p>
            <a:r>
              <a:rPr lang="en-US" dirty="0" err="1"/>
              <a:t>Dict</a:t>
            </a:r>
            <a:r>
              <a:rPr lang="en-US" dirty="0"/>
              <a:t>[2] = 'University'</a:t>
            </a:r>
          </a:p>
          <a:p>
            <a:r>
              <a:rPr lang="en-US" dirty="0" err="1"/>
              <a:t>Dict</a:t>
            </a:r>
            <a:r>
              <a:rPr lang="en-US" dirty="0"/>
              <a:t>[3] = 10</a:t>
            </a:r>
          </a:p>
          <a:p>
            <a:r>
              <a:rPr lang="en-US" dirty="0"/>
              <a:t>print("\</a:t>
            </a:r>
            <a:r>
              <a:rPr lang="en-US" dirty="0" err="1"/>
              <a:t>nDictionary</a:t>
            </a:r>
            <a:r>
              <a:rPr lang="en-US" dirty="0"/>
              <a:t> after adding 3 elements: ")</a:t>
            </a:r>
          </a:p>
          <a:p>
            <a:r>
              <a:rPr lang="en-US" dirty="0"/>
              <a:t>print(</a:t>
            </a:r>
            <a:r>
              <a:rPr lang="en-US" dirty="0" err="1"/>
              <a:t>Dict</a:t>
            </a:r>
            <a:r>
              <a:rPr lang="en-US" dirty="0"/>
              <a:t>)</a:t>
            </a:r>
            <a:endParaRPr lang="en-IN" dirty="0"/>
          </a:p>
          <a:p>
            <a:endParaRPr lang="en-IN" dirty="0"/>
          </a:p>
        </p:txBody>
      </p:sp>
      <p:pic>
        <p:nvPicPr>
          <p:cNvPr id="3" name="Picture 2">
            <a:extLst>
              <a:ext uri="{FF2B5EF4-FFF2-40B4-BE49-F238E27FC236}">
                <a16:creationId xmlns:a16="http://schemas.microsoft.com/office/drawing/2014/main" id="{C3FE74F0-9763-1E31-CE4C-8F2FED3028A2}"/>
              </a:ext>
            </a:extLst>
          </p:cNvPr>
          <p:cNvPicPr>
            <a:picLocks noChangeAspect="1"/>
          </p:cNvPicPr>
          <p:nvPr/>
        </p:nvPicPr>
        <p:blipFill>
          <a:blip r:embed="rId2"/>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146215420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56DFB-0E79-4330-8281-FE8070E79F37}"/>
              </a:ext>
            </a:extLst>
          </p:cNvPr>
          <p:cNvSpPr>
            <a:spLocks noGrp="1"/>
          </p:cNvSpPr>
          <p:nvPr>
            <p:ph type="title"/>
          </p:nvPr>
        </p:nvSpPr>
        <p:spPr/>
        <p:txBody>
          <a:bodyPr/>
          <a:lstStyle/>
          <a:p>
            <a:r>
              <a:rPr lang="en-US" dirty="0"/>
              <a:t>Example:</a:t>
            </a:r>
            <a:endParaRPr lang="en-IN" dirty="0"/>
          </a:p>
        </p:txBody>
      </p:sp>
      <p:sp>
        <p:nvSpPr>
          <p:cNvPr id="4" name="Content Placeholder 3">
            <a:extLst>
              <a:ext uri="{FF2B5EF4-FFF2-40B4-BE49-F238E27FC236}">
                <a16:creationId xmlns:a16="http://schemas.microsoft.com/office/drawing/2014/main" id="{05F3B3DA-F5EC-7E8C-B523-F0CDBE249794}"/>
              </a:ext>
            </a:extLst>
          </p:cNvPr>
          <p:cNvSpPr>
            <a:spLocks noGrp="1"/>
          </p:cNvSpPr>
          <p:nvPr>
            <p:ph idx="1"/>
          </p:nvPr>
        </p:nvSpPr>
        <p:spPr/>
        <p:txBody>
          <a:bodyPr/>
          <a:lstStyle/>
          <a:p>
            <a:r>
              <a:rPr lang="en-US" dirty="0"/>
              <a:t># Adding set of values to a single Key</a:t>
            </a:r>
          </a:p>
          <a:p>
            <a:r>
              <a:rPr lang="en-US" dirty="0" err="1"/>
              <a:t>Dict</a:t>
            </a:r>
            <a:r>
              <a:rPr lang="en-US" dirty="0"/>
              <a:t>['</a:t>
            </a:r>
            <a:r>
              <a:rPr lang="en-US" dirty="0" err="1"/>
              <a:t>Value_set</a:t>
            </a:r>
            <a:r>
              <a:rPr lang="en-US" dirty="0"/>
              <a:t>'] = 24, 3, 43</a:t>
            </a:r>
          </a:p>
          <a:p>
            <a:r>
              <a:rPr lang="en-US" dirty="0"/>
              <a:t>print("\</a:t>
            </a:r>
            <a:r>
              <a:rPr lang="en-US" dirty="0" err="1"/>
              <a:t>nDictionary</a:t>
            </a:r>
            <a:r>
              <a:rPr lang="en-US" dirty="0"/>
              <a:t> after adding 3 elements: ")</a:t>
            </a:r>
          </a:p>
          <a:p>
            <a:r>
              <a:rPr lang="en-US" dirty="0"/>
              <a:t>print(</a:t>
            </a:r>
            <a:r>
              <a:rPr lang="en-US" dirty="0" err="1"/>
              <a:t>Dict</a:t>
            </a:r>
            <a:r>
              <a:rPr lang="en-US" dirty="0"/>
              <a:t>)</a:t>
            </a:r>
            <a:endParaRPr lang="en-IN" dirty="0"/>
          </a:p>
          <a:p>
            <a:endParaRPr lang="en-IN" dirty="0"/>
          </a:p>
        </p:txBody>
      </p:sp>
      <p:pic>
        <p:nvPicPr>
          <p:cNvPr id="3" name="Picture 2">
            <a:extLst>
              <a:ext uri="{FF2B5EF4-FFF2-40B4-BE49-F238E27FC236}">
                <a16:creationId xmlns:a16="http://schemas.microsoft.com/office/drawing/2014/main" id="{CB9CD001-22DD-5648-4BB2-F08F9BEBE578}"/>
              </a:ext>
            </a:extLst>
          </p:cNvPr>
          <p:cNvPicPr>
            <a:picLocks noChangeAspect="1"/>
          </p:cNvPicPr>
          <p:nvPr/>
        </p:nvPicPr>
        <p:blipFill>
          <a:blip r:embed="rId2"/>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149040418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56DFB-0E79-4330-8281-FE8070E79F37}"/>
              </a:ext>
            </a:extLst>
          </p:cNvPr>
          <p:cNvSpPr>
            <a:spLocks noGrp="1"/>
          </p:cNvSpPr>
          <p:nvPr>
            <p:ph type="title"/>
          </p:nvPr>
        </p:nvSpPr>
        <p:spPr/>
        <p:txBody>
          <a:bodyPr/>
          <a:lstStyle/>
          <a:p>
            <a:r>
              <a:rPr lang="en-US" dirty="0"/>
              <a:t>Example:</a:t>
            </a:r>
            <a:endParaRPr lang="en-IN" dirty="0"/>
          </a:p>
        </p:txBody>
      </p:sp>
      <p:sp>
        <p:nvSpPr>
          <p:cNvPr id="4" name="Content Placeholder 3">
            <a:extLst>
              <a:ext uri="{FF2B5EF4-FFF2-40B4-BE49-F238E27FC236}">
                <a16:creationId xmlns:a16="http://schemas.microsoft.com/office/drawing/2014/main" id="{B8ABE388-9CBA-1B93-6CD6-DB6807F1E371}"/>
              </a:ext>
            </a:extLst>
          </p:cNvPr>
          <p:cNvSpPr>
            <a:spLocks noGrp="1"/>
          </p:cNvSpPr>
          <p:nvPr>
            <p:ph idx="1"/>
          </p:nvPr>
        </p:nvSpPr>
        <p:spPr/>
        <p:txBody>
          <a:bodyPr/>
          <a:lstStyle/>
          <a:p>
            <a:r>
              <a:rPr lang="en-US" dirty="0"/>
              <a:t># Adding Nested Key value to Dictionary</a:t>
            </a:r>
          </a:p>
          <a:p>
            <a:r>
              <a:rPr lang="en-US" dirty="0" err="1"/>
              <a:t>Dict</a:t>
            </a:r>
            <a:r>
              <a:rPr lang="en-US" dirty="0"/>
              <a:t>[5] = {'Nested': {'1': 'Deemed', '2': 'To be University'}}</a:t>
            </a:r>
          </a:p>
          <a:p>
            <a:r>
              <a:rPr lang="en-US" dirty="0"/>
              <a:t>print("\</a:t>
            </a:r>
            <a:r>
              <a:rPr lang="en-US" dirty="0" err="1"/>
              <a:t>nAdding</a:t>
            </a:r>
            <a:r>
              <a:rPr lang="en-US" dirty="0"/>
              <a:t> a Nested Key: ")</a:t>
            </a:r>
          </a:p>
          <a:p>
            <a:r>
              <a:rPr lang="en-US" dirty="0"/>
              <a:t>print(</a:t>
            </a:r>
            <a:r>
              <a:rPr lang="en-US" dirty="0" err="1"/>
              <a:t>Dict</a:t>
            </a:r>
            <a:r>
              <a:rPr lang="en-US" dirty="0"/>
              <a:t>)</a:t>
            </a:r>
            <a:endParaRPr lang="en-IN" dirty="0"/>
          </a:p>
          <a:p>
            <a:endParaRPr lang="en-IN" dirty="0"/>
          </a:p>
        </p:txBody>
      </p:sp>
      <p:pic>
        <p:nvPicPr>
          <p:cNvPr id="3" name="Picture 2">
            <a:extLst>
              <a:ext uri="{FF2B5EF4-FFF2-40B4-BE49-F238E27FC236}">
                <a16:creationId xmlns:a16="http://schemas.microsoft.com/office/drawing/2014/main" id="{C0EF9B25-C2A5-D43C-FBB2-96C861024EC1}"/>
              </a:ext>
            </a:extLst>
          </p:cNvPr>
          <p:cNvPicPr>
            <a:picLocks noChangeAspect="1"/>
          </p:cNvPicPr>
          <p:nvPr/>
        </p:nvPicPr>
        <p:blipFill>
          <a:blip r:embed="rId2"/>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382974131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E3CFC-C494-4DE9-A417-EE06D3ACACD1}"/>
              </a:ext>
            </a:extLst>
          </p:cNvPr>
          <p:cNvSpPr>
            <a:spLocks noGrp="1"/>
          </p:cNvSpPr>
          <p:nvPr>
            <p:ph type="title"/>
          </p:nvPr>
        </p:nvSpPr>
        <p:spPr/>
        <p:txBody>
          <a:bodyPr/>
          <a:lstStyle/>
          <a:p>
            <a:r>
              <a:rPr lang="en-US" dirty="0"/>
              <a:t>Solution:</a:t>
            </a:r>
            <a:endParaRPr lang="en-IN" dirty="0"/>
          </a:p>
        </p:txBody>
      </p:sp>
      <p:pic>
        <p:nvPicPr>
          <p:cNvPr id="3" name="Picture 2">
            <a:extLst>
              <a:ext uri="{FF2B5EF4-FFF2-40B4-BE49-F238E27FC236}">
                <a16:creationId xmlns:a16="http://schemas.microsoft.com/office/drawing/2014/main" id="{AB38C935-3E5D-49DD-9704-60393BA6154B}"/>
              </a:ext>
            </a:extLst>
          </p:cNvPr>
          <p:cNvPicPr>
            <a:picLocks noChangeAspect="1"/>
          </p:cNvPicPr>
          <p:nvPr/>
        </p:nvPicPr>
        <p:blipFill>
          <a:blip r:embed="rId2"/>
          <a:stretch>
            <a:fillRect/>
          </a:stretch>
        </p:blipFill>
        <p:spPr>
          <a:xfrm>
            <a:off x="666204" y="1256824"/>
            <a:ext cx="9973765" cy="4344352"/>
          </a:xfrm>
          <a:prstGeom prst="rect">
            <a:avLst/>
          </a:prstGeom>
        </p:spPr>
      </p:pic>
      <p:pic>
        <p:nvPicPr>
          <p:cNvPr id="4" name="Picture 3">
            <a:extLst>
              <a:ext uri="{FF2B5EF4-FFF2-40B4-BE49-F238E27FC236}">
                <a16:creationId xmlns:a16="http://schemas.microsoft.com/office/drawing/2014/main" id="{6B0257E7-4E1B-78FA-6B0B-664D0ACD85C2}"/>
              </a:ext>
            </a:extLst>
          </p:cNvPr>
          <p:cNvPicPr>
            <a:picLocks noChangeAspect="1"/>
          </p:cNvPicPr>
          <p:nvPr/>
        </p:nvPicPr>
        <p:blipFill>
          <a:blip r:embed="rId3"/>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319316387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EF1D5-1FD4-4A3A-A4B7-E4BD77169B38}"/>
              </a:ext>
            </a:extLst>
          </p:cNvPr>
          <p:cNvSpPr>
            <a:spLocks noGrp="1"/>
          </p:cNvSpPr>
          <p:nvPr>
            <p:ph type="title"/>
          </p:nvPr>
        </p:nvSpPr>
        <p:spPr/>
        <p:txBody>
          <a:bodyPr/>
          <a:lstStyle/>
          <a:p>
            <a:r>
              <a:rPr lang="en-US" dirty="0"/>
              <a:t>Accessing element of a Dictionary:</a:t>
            </a:r>
            <a:endParaRPr lang="en-IN" dirty="0"/>
          </a:p>
        </p:txBody>
      </p:sp>
      <p:sp>
        <p:nvSpPr>
          <p:cNvPr id="3" name="TextBox 2">
            <a:extLst>
              <a:ext uri="{FF2B5EF4-FFF2-40B4-BE49-F238E27FC236}">
                <a16:creationId xmlns:a16="http://schemas.microsoft.com/office/drawing/2014/main" id="{45C36849-9CD0-45C4-BDFD-D36589E1B007}"/>
              </a:ext>
            </a:extLst>
          </p:cNvPr>
          <p:cNvSpPr txBox="1"/>
          <p:nvPr/>
        </p:nvSpPr>
        <p:spPr>
          <a:xfrm>
            <a:off x="1082040" y="2087880"/>
            <a:ext cx="10012680" cy="3368040"/>
          </a:xfrm>
          <a:prstGeom prst="rect">
            <a:avLst/>
          </a:prstGeom>
          <a:noFill/>
        </p:spPr>
        <p:txBody>
          <a:bodyPr wrap="square" rtlCol="0">
            <a:spAutoFit/>
          </a:bodyPr>
          <a:lstStyle/>
          <a:p>
            <a:endParaRPr lang="en-IN" dirty="0"/>
          </a:p>
        </p:txBody>
      </p:sp>
      <p:pic>
        <p:nvPicPr>
          <p:cNvPr id="4" name="Picture 3">
            <a:extLst>
              <a:ext uri="{FF2B5EF4-FFF2-40B4-BE49-F238E27FC236}">
                <a16:creationId xmlns:a16="http://schemas.microsoft.com/office/drawing/2014/main" id="{9A5139F5-34AC-4A12-AF6F-94B93918C2CF}"/>
              </a:ext>
            </a:extLst>
          </p:cNvPr>
          <p:cNvPicPr>
            <a:picLocks noChangeAspect="1"/>
          </p:cNvPicPr>
          <p:nvPr/>
        </p:nvPicPr>
        <p:blipFill rotWithShape="1">
          <a:blip r:embed="rId2"/>
          <a:srcRect b="23892"/>
          <a:stretch/>
        </p:blipFill>
        <p:spPr>
          <a:xfrm>
            <a:off x="716280" y="1126252"/>
            <a:ext cx="8625840" cy="4605496"/>
          </a:xfrm>
          <a:prstGeom prst="rect">
            <a:avLst/>
          </a:prstGeom>
        </p:spPr>
      </p:pic>
      <p:pic>
        <p:nvPicPr>
          <p:cNvPr id="5" name="Picture 4">
            <a:extLst>
              <a:ext uri="{FF2B5EF4-FFF2-40B4-BE49-F238E27FC236}">
                <a16:creationId xmlns:a16="http://schemas.microsoft.com/office/drawing/2014/main" id="{247CE567-7D08-C574-310A-2D868E5EB79A}"/>
              </a:ext>
            </a:extLst>
          </p:cNvPr>
          <p:cNvPicPr>
            <a:picLocks noChangeAspect="1"/>
          </p:cNvPicPr>
          <p:nvPr/>
        </p:nvPicPr>
        <p:blipFill>
          <a:blip r:embed="rId3"/>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59176559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39F5-C355-4188-A930-EB7EAD7A2D40}"/>
              </a:ext>
            </a:extLst>
          </p:cNvPr>
          <p:cNvSpPr>
            <a:spLocks noGrp="1"/>
          </p:cNvSpPr>
          <p:nvPr>
            <p:ph type="title"/>
          </p:nvPr>
        </p:nvSpPr>
        <p:spPr/>
        <p:txBody>
          <a:bodyPr/>
          <a:lstStyle/>
          <a:p>
            <a:r>
              <a:rPr lang="en-US" dirty="0"/>
              <a:t>Solution:</a:t>
            </a:r>
            <a:endParaRPr lang="en-IN" dirty="0"/>
          </a:p>
        </p:txBody>
      </p:sp>
      <p:pic>
        <p:nvPicPr>
          <p:cNvPr id="3" name="Picture 2">
            <a:extLst>
              <a:ext uri="{FF2B5EF4-FFF2-40B4-BE49-F238E27FC236}">
                <a16:creationId xmlns:a16="http://schemas.microsoft.com/office/drawing/2014/main" id="{0998F4F7-0854-42F3-8E0A-036CD664E7C1}"/>
              </a:ext>
            </a:extLst>
          </p:cNvPr>
          <p:cNvPicPr>
            <a:picLocks noChangeAspect="1"/>
          </p:cNvPicPr>
          <p:nvPr/>
        </p:nvPicPr>
        <p:blipFill>
          <a:blip r:embed="rId2"/>
          <a:stretch>
            <a:fillRect/>
          </a:stretch>
        </p:blipFill>
        <p:spPr>
          <a:xfrm>
            <a:off x="782320" y="1288535"/>
            <a:ext cx="6515222" cy="3204785"/>
          </a:xfrm>
          <a:prstGeom prst="rect">
            <a:avLst/>
          </a:prstGeom>
        </p:spPr>
      </p:pic>
      <p:pic>
        <p:nvPicPr>
          <p:cNvPr id="4" name="Picture 3">
            <a:extLst>
              <a:ext uri="{FF2B5EF4-FFF2-40B4-BE49-F238E27FC236}">
                <a16:creationId xmlns:a16="http://schemas.microsoft.com/office/drawing/2014/main" id="{97D7B246-F299-6633-849A-ABA53AC380C0}"/>
              </a:ext>
            </a:extLst>
          </p:cNvPr>
          <p:cNvPicPr>
            <a:picLocks noChangeAspect="1"/>
          </p:cNvPicPr>
          <p:nvPr/>
        </p:nvPicPr>
        <p:blipFill>
          <a:blip r:embed="rId3"/>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23807416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24426-2599-4787-89C8-A022396FFE52}"/>
              </a:ext>
            </a:extLst>
          </p:cNvPr>
          <p:cNvSpPr>
            <a:spLocks noGrp="1"/>
          </p:cNvSpPr>
          <p:nvPr>
            <p:ph type="title"/>
          </p:nvPr>
        </p:nvSpPr>
        <p:spPr/>
        <p:txBody>
          <a:bodyPr/>
          <a:lstStyle/>
          <a:p>
            <a:r>
              <a:rPr lang="en-US" dirty="0"/>
              <a:t>Accessing an element of a nested dictionary</a:t>
            </a:r>
            <a:endParaRPr lang="en-IN" dirty="0"/>
          </a:p>
        </p:txBody>
      </p:sp>
      <p:pic>
        <p:nvPicPr>
          <p:cNvPr id="4" name="Picture 3">
            <a:extLst>
              <a:ext uri="{FF2B5EF4-FFF2-40B4-BE49-F238E27FC236}">
                <a16:creationId xmlns:a16="http://schemas.microsoft.com/office/drawing/2014/main" id="{932FDD7B-762B-41D6-B218-C03ED217277B}"/>
              </a:ext>
            </a:extLst>
          </p:cNvPr>
          <p:cNvPicPr>
            <a:picLocks noChangeAspect="1"/>
          </p:cNvPicPr>
          <p:nvPr/>
        </p:nvPicPr>
        <p:blipFill>
          <a:blip r:embed="rId2"/>
          <a:stretch>
            <a:fillRect/>
          </a:stretch>
        </p:blipFill>
        <p:spPr>
          <a:xfrm>
            <a:off x="848230" y="1238697"/>
            <a:ext cx="6099994" cy="4380606"/>
          </a:xfrm>
          <a:prstGeom prst="rect">
            <a:avLst/>
          </a:prstGeom>
        </p:spPr>
      </p:pic>
      <p:pic>
        <p:nvPicPr>
          <p:cNvPr id="5" name="Picture 4">
            <a:extLst>
              <a:ext uri="{FF2B5EF4-FFF2-40B4-BE49-F238E27FC236}">
                <a16:creationId xmlns:a16="http://schemas.microsoft.com/office/drawing/2014/main" id="{634EB79D-EF53-4DBE-8AE4-6669F8CA2FFD}"/>
              </a:ext>
            </a:extLst>
          </p:cNvPr>
          <p:cNvPicPr>
            <a:picLocks noChangeAspect="1"/>
          </p:cNvPicPr>
          <p:nvPr/>
        </p:nvPicPr>
        <p:blipFill>
          <a:blip r:embed="rId3"/>
          <a:stretch>
            <a:fillRect/>
          </a:stretch>
        </p:blipFill>
        <p:spPr>
          <a:xfrm>
            <a:off x="6211493" y="1683782"/>
            <a:ext cx="4038850" cy="2237978"/>
          </a:xfrm>
          <a:prstGeom prst="rect">
            <a:avLst/>
          </a:prstGeom>
        </p:spPr>
      </p:pic>
      <p:pic>
        <p:nvPicPr>
          <p:cNvPr id="3" name="Picture 2">
            <a:extLst>
              <a:ext uri="{FF2B5EF4-FFF2-40B4-BE49-F238E27FC236}">
                <a16:creationId xmlns:a16="http://schemas.microsoft.com/office/drawing/2014/main" id="{559785F3-56E9-264E-281D-76D51A9322B4}"/>
              </a:ext>
            </a:extLst>
          </p:cNvPr>
          <p:cNvPicPr>
            <a:picLocks noChangeAspect="1"/>
          </p:cNvPicPr>
          <p:nvPr/>
        </p:nvPicPr>
        <p:blipFill>
          <a:blip r:embed="rId4"/>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329124605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B197A-1F13-4636-87B0-FB07C1365290}"/>
              </a:ext>
            </a:extLst>
          </p:cNvPr>
          <p:cNvSpPr>
            <a:spLocks noGrp="1"/>
          </p:cNvSpPr>
          <p:nvPr>
            <p:ph type="title"/>
          </p:nvPr>
        </p:nvSpPr>
        <p:spPr/>
        <p:txBody>
          <a:bodyPr/>
          <a:lstStyle/>
          <a:p>
            <a:r>
              <a:rPr lang="en-US" dirty="0"/>
              <a:t>Dictionary Methods:</a:t>
            </a:r>
            <a:endParaRPr lang="en-IN" dirty="0"/>
          </a:p>
        </p:txBody>
      </p:sp>
      <p:graphicFrame>
        <p:nvGraphicFramePr>
          <p:cNvPr id="3" name="Table 2">
            <a:extLst>
              <a:ext uri="{FF2B5EF4-FFF2-40B4-BE49-F238E27FC236}">
                <a16:creationId xmlns:a16="http://schemas.microsoft.com/office/drawing/2014/main" id="{838304F7-2F20-4BC9-B828-160E466DB242}"/>
              </a:ext>
            </a:extLst>
          </p:cNvPr>
          <p:cNvGraphicFramePr>
            <a:graphicFrameLocks noGrp="1"/>
          </p:cNvGraphicFramePr>
          <p:nvPr>
            <p:extLst>
              <p:ext uri="{D42A27DB-BD31-4B8C-83A1-F6EECF244321}">
                <p14:modId xmlns:p14="http://schemas.microsoft.com/office/powerpoint/2010/main" val="3949302948"/>
              </p:ext>
            </p:extLst>
          </p:nvPr>
        </p:nvGraphicFramePr>
        <p:xfrm>
          <a:off x="1585277" y="1441535"/>
          <a:ext cx="8135620" cy="3773465"/>
        </p:xfrm>
        <a:graphic>
          <a:graphicData uri="http://schemas.openxmlformats.org/drawingml/2006/table">
            <a:tbl>
              <a:tblPr firstRow="1" bandRow="1">
                <a:tableStyleId>{5C22544A-7EE6-4342-B048-85BDC9FD1C3A}</a:tableStyleId>
              </a:tblPr>
              <a:tblGrid>
                <a:gridCol w="4067810">
                  <a:extLst>
                    <a:ext uri="{9D8B030D-6E8A-4147-A177-3AD203B41FA5}">
                      <a16:colId xmlns:a16="http://schemas.microsoft.com/office/drawing/2014/main" val="3599602817"/>
                    </a:ext>
                  </a:extLst>
                </a:gridCol>
                <a:gridCol w="4067810">
                  <a:extLst>
                    <a:ext uri="{9D8B030D-6E8A-4147-A177-3AD203B41FA5}">
                      <a16:colId xmlns:a16="http://schemas.microsoft.com/office/drawing/2014/main" val="582853089"/>
                    </a:ext>
                  </a:extLst>
                </a:gridCol>
              </a:tblGrid>
              <a:tr h="532891">
                <a:tc>
                  <a:txBody>
                    <a:bodyPr/>
                    <a:lstStyle/>
                    <a:p>
                      <a:endParaRPr lang="en-IN" dirty="0"/>
                    </a:p>
                  </a:txBody>
                  <a:tcPr/>
                </a:tc>
                <a:tc>
                  <a:txBody>
                    <a:bodyPr/>
                    <a:lstStyle/>
                    <a:p>
                      <a:endParaRPr lang="en-IN"/>
                    </a:p>
                  </a:txBody>
                  <a:tcPr/>
                </a:tc>
                <a:extLst>
                  <a:ext uri="{0D108BD9-81ED-4DB2-BD59-A6C34878D82A}">
                    <a16:rowId xmlns:a16="http://schemas.microsoft.com/office/drawing/2014/main" val="501267999"/>
                  </a:ext>
                </a:extLst>
              </a:tr>
              <a:tr h="588814">
                <a:tc>
                  <a:txBody>
                    <a:bodyPr/>
                    <a:lstStyle/>
                    <a:p>
                      <a:r>
                        <a:rPr lang="en-US" dirty="0">
                          <a:latin typeface="Metropolis" panose="00000500000000000000"/>
                        </a:rPr>
                        <a:t> clear()</a:t>
                      </a:r>
                      <a:endParaRPr lang="en-IN" dirty="0">
                        <a:latin typeface="Metropolis" panose="00000500000000000000"/>
                      </a:endParaRPr>
                    </a:p>
                  </a:txBody>
                  <a:tcPr/>
                </a:tc>
                <a:tc>
                  <a:txBody>
                    <a:bodyPr/>
                    <a:lstStyle/>
                    <a:p>
                      <a:r>
                        <a:rPr lang="en-US" sz="1800" kern="1200" dirty="0">
                          <a:effectLst/>
                          <a:latin typeface="Metropolis" panose="00000500000000000000"/>
                        </a:rPr>
                        <a:t>Remove all the elements from the dictionary</a:t>
                      </a:r>
                      <a:endParaRPr lang="en-IN" dirty="0">
                        <a:latin typeface="Metropolis" panose="00000500000000000000"/>
                      </a:endParaRPr>
                    </a:p>
                  </a:txBody>
                  <a:tcPr/>
                </a:tc>
                <a:extLst>
                  <a:ext uri="{0D108BD9-81ED-4DB2-BD59-A6C34878D82A}">
                    <a16:rowId xmlns:a16="http://schemas.microsoft.com/office/drawing/2014/main" val="4139079534"/>
                  </a:ext>
                </a:extLst>
              </a:tr>
              <a:tr h="336465">
                <a:tc>
                  <a:txBody>
                    <a:bodyPr/>
                    <a:lstStyle/>
                    <a:p>
                      <a:r>
                        <a:rPr lang="en-US" dirty="0">
                          <a:latin typeface="Metropolis" panose="00000500000000000000"/>
                        </a:rPr>
                        <a:t> copy()</a:t>
                      </a:r>
                      <a:endParaRPr lang="en-IN" dirty="0">
                        <a:latin typeface="Metropolis" panose="00000500000000000000"/>
                      </a:endParaRPr>
                    </a:p>
                  </a:txBody>
                  <a:tcPr/>
                </a:tc>
                <a:tc>
                  <a:txBody>
                    <a:bodyPr/>
                    <a:lstStyle/>
                    <a:p>
                      <a:r>
                        <a:rPr lang="en-US" sz="1800" kern="1200" dirty="0">
                          <a:effectLst/>
                          <a:latin typeface="Metropolis" panose="00000500000000000000"/>
                        </a:rPr>
                        <a:t>Returns a copy of the dictionary</a:t>
                      </a:r>
                      <a:endParaRPr lang="en-IN" dirty="0">
                        <a:latin typeface="Metropolis" panose="00000500000000000000"/>
                      </a:endParaRPr>
                    </a:p>
                  </a:txBody>
                  <a:tcPr/>
                </a:tc>
                <a:extLst>
                  <a:ext uri="{0D108BD9-81ED-4DB2-BD59-A6C34878D82A}">
                    <a16:rowId xmlns:a16="http://schemas.microsoft.com/office/drawing/2014/main" val="233135693"/>
                  </a:ext>
                </a:extLst>
              </a:tr>
              <a:tr h="336465">
                <a:tc>
                  <a:txBody>
                    <a:bodyPr/>
                    <a:lstStyle/>
                    <a:p>
                      <a:r>
                        <a:rPr lang="en-US" dirty="0">
                          <a:latin typeface="Metropolis" panose="00000500000000000000"/>
                        </a:rPr>
                        <a:t> get()</a:t>
                      </a:r>
                      <a:endParaRPr lang="en-IN" dirty="0">
                        <a:latin typeface="Metropolis" panose="00000500000000000000"/>
                      </a:endParaRPr>
                    </a:p>
                  </a:txBody>
                  <a:tcPr/>
                </a:tc>
                <a:tc>
                  <a:txBody>
                    <a:bodyPr/>
                    <a:lstStyle/>
                    <a:p>
                      <a:r>
                        <a:rPr lang="en-US" sz="1800" kern="1200" dirty="0">
                          <a:effectLst/>
                          <a:latin typeface="Metropolis" panose="00000500000000000000"/>
                        </a:rPr>
                        <a:t>Returns the value of specified key</a:t>
                      </a:r>
                      <a:endParaRPr lang="en-IN" dirty="0">
                        <a:latin typeface="Metropolis" panose="00000500000000000000"/>
                      </a:endParaRPr>
                    </a:p>
                  </a:txBody>
                  <a:tcPr/>
                </a:tc>
                <a:extLst>
                  <a:ext uri="{0D108BD9-81ED-4DB2-BD59-A6C34878D82A}">
                    <a16:rowId xmlns:a16="http://schemas.microsoft.com/office/drawing/2014/main" val="1226681600"/>
                  </a:ext>
                </a:extLst>
              </a:tr>
              <a:tr h="588814">
                <a:tc>
                  <a:txBody>
                    <a:bodyPr/>
                    <a:lstStyle/>
                    <a:p>
                      <a:r>
                        <a:rPr lang="en-US" dirty="0">
                          <a:latin typeface="Metropolis" panose="00000500000000000000"/>
                        </a:rPr>
                        <a:t> items()</a:t>
                      </a:r>
                      <a:endParaRPr lang="en-IN" dirty="0">
                        <a:latin typeface="Metropolis" panose="00000500000000000000"/>
                      </a:endParaRPr>
                    </a:p>
                  </a:txBody>
                  <a:tcPr/>
                </a:tc>
                <a:tc>
                  <a:txBody>
                    <a:bodyPr/>
                    <a:lstStyle/>
                    <a:p>
                      <a:r>
                        <a:rPr lang="en-US" sz="1800" kern="1200" dirty="0">
                          <a:effectLst/>
                          <a:latin typeface="Metropolis" panose="00000500000000000000"/>
                        </a:rPr>
                        <a:t>Returns a list containing a tuple for each key value pair</a:t>
                      </a:r>
                      <a:endParaRPr lang="en-IN" dirty="0">
                        <a:latin typeface="Metropolis" panose="00000500000000000000"/>
                      </a:endParaRPr>
                    </a:p>
                  </a:txBody>
                  <a:tcPr/>
                </a:tc>
                <a:extLst>
                  <a:ext uri="{0D108BD9-81ED-4DB2-BD59-A6C34878D82A}">
                    <a16:rowId xmlns:a16="http://schemas.microsoft.com/office/drawing/2014/main" val="3947806518"/>
                  </a:ext>
                </a:extLst>
              </a:tr>
              <a:tr h="588814">
                <a:tc>
                  <a:txBody>
                    <a:bodyPr/>
                    <a:lstStyle/>
                    <a:p>
                      <a:r>
                        <a:rPr lang="en-US" dirty="0">
                          <a:latin typeface="Metropolis" panose="00000500000000000000"/>
                        </a:rPr>
                        <a:t>  keys()</a:t>
                      </a:r>
                      <a:endParaRPr lang="en-IN" dirty="0">
                        <a:latin typeface="Metropolis" panose="00000500000000000000"/>
                      </a:endParaRPr>
                    </a:p>
                  </a:txBody>
                  <a:tcPr/>
                </a:tc>
                <a:tc>
                  <a:txBody>
                    <a:bodyPr/>
                    <a:lstStyle/>
                    <a:p>
                      <a:r>
                        <a:rPr lang="en-US" sz="1800" kern="1200" dirty="0">
                          <a:effectLst/>
                          <a:latin typeface="Metropolis" panose="00000500000000000000"/>
                        </a:rPr>
                        <a:t>Returns a list containing dictionary’s keys</a:t>
                      </a:r>
                      <a:endParaRPr lang="en-IN" dirty="0">
                        <a:latin typeface="Metropolis" panose="00000500000000000000"/>
                      </a:endParaRPr>
                    </a:p>
                  </a:txBody>
                  <a:tcPr/>
                </a:tc>
                <a:extLst>
                  <a:ext uri="{0D108BD9-81ED-4DB2-BD59-A6C34878D82A}">
                    <a16:rowId xmlns:a16="http://schemas.microsoft.com/office/drawing/2014/main" val="1497513903"/>
                  </a:ext>
                </a:extLst>
              </a:tr>
              <a:tr h="588814">
                <a:tc>
                  <a:txBody>
                    <a:bodyPr/>
                    <a:lstStyle/>
                    <a:p>
                      <a:r>
                        <a:rPr lang="en-US" dirty="0">
                          <a:latin typeface="Metropolis" panose="00000500000000000000"/>
                        </a:rPr>
                        <a:t>  pop()</a:t>
                      </a:r>
                      <a:endParaRPr lang="en-IN" dirty="0">
                        <a:latin typeface="Metropolis" panose="00000500000000000000"/>
                      </a:endParaRPr>
                    </a:p>
                  </a:txBody>
                  <a:tcPr/>
                </a:tc>
                <a:tc>
                  <a:txBody>
                    <a:bodyPr/>
                    <a:lstStyle/>
                    <a:p>
                      <a:r>
                        <a:rPr lang="en-US" sz="1800" kern="1200" dirty="0">
                          <a:effectLst/>
                          <a:latin typeface="Metropolis" panose="00000500000000000000"/>
                        </a:rPr>
                        <a:t>Remove the element with specified key</a:t>
                      </a:r>
                    </a:p>
                    <a:p>
                      <a:endParaRPr lang="en-IN" dirty="0">
                        <a:latin typeface="Metropolis" panose="00000500000000000000"/>
                      </a:endParaRPr>
                    </a:p>
                  </a:txBody>
                  <a:tcPr/>
                </a:tc>
                <a:extLst>
                  <a:ext uri="{0D108BD9-81ED-4DB2-BD59-A6C34878D82A}">
                    <a16:rowId xmlns:a16="http://schemas.microsoft.com/office/drawing/2014/main" val="1185729335"/>
                  </a:ext>
                </a:extLst>
              </a:tr>
            </a:tbl>
          </a:graphicData>
        </a:graphic>
      </p:graphicFrame>
      <p:pic>
        <p:nvPicPr>
          <p:cNvPr id="4" name="Picture 3">
            <a:extLst>
              <a:ext uri="{FF2B5EF4-FFF2-40B4-BE49-F238E27FC236}">
                <a16:creationId xmlns:a16="http://schemas.microsoft.com/office/drawing/2014/main" id="{54F3F2BD-EEEF-5E8B-7343-4A57B2C28125}"/>
              </a:ext>
            </a:extLst>
          </p:cNvPr>
          <p:cNvPicPr>
            <a:picLocks noChangeAspect="1"/>
          </p:cNvPicPr>
          <p:nvPr/>
        </p:nvPicPr>
        <p:blipFill>
          <a:blip r:embed="rId2"/>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296752585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1700EC1B-9B14-4EC2-8412-177E4C6E422B}"/>
              </a:ext>
            </a:extLst>
          </p:cNvPr>
          <p:cNvGraphicFramePr>
            <a:graphicFrameLocks noGrp="1"/>
          </p:cNvGraphicFramePr>
          <p:nvPr>
            <p:extLst>
              <p:ext uri="{D42A27DB-BD31-4B8C-83A1-F6EECF244321}">
                <p14:modId xmlns:p14="http://schemas.microsoft.com/office/powerpoint/2010/main" val="82140486"/>
              </p:ext>
            </p:extLst>
          </p:nvPr>
        </p:nvGraphicFramePr>
        <p:xfrm>
          <a:off x="1102360" y="1344506"/>
          <a:ext cx="8128000" cy="2021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8760519"/>
                    </a:ext>
                  </a:extLst>
                </a:gridCol>
                <a:gridCol w="4064000">
                  <a:extLst>
                    <a:ext uri="{9D8B030D-6E8A-4147-A177-3AD203B41FA5}">
                      <a16:colId xmlns:a16="http://schemas.microsoft.com/office/drawing/2014/main" val="1093363789"/>
                    </a:ext>
                  </a:extLst>
                </a:gridCol>
              </a:tblGrid>
              <a:tr h="370840">
                <a:tc>
                  <a:txBody>
                    <a:bodyPr/>
                    <a:lstStyle/>
                    <a:p>
                      <a:endParaRPr lang="en-IN" dirty="0"/>
                    </a:p>
                  </a:txBody>
                  <a:tcPr/>
                </a:tc>
                <a:tc>
                  <a:txBody>
                    <a:bodyPr/>
                    <a:lstStyle/>
                    <a:p>
                      <a:endParaRPr lang="en-IN"/>
                    </a:p>
                  </a:txBody>
                  <a:tcPr/>
                </a:tc>
                <a:extLst>
                  <a:ext uri="{0D108BD9-81ED-4DB2-BD59-A6C34878D82A}">
                    <a16:rowId xmlns:a16="http://schemas.microsoft.com/office/drawing/2014/main" val="3220899132"/>
                  </a:ext>
                </a:extLst>
              </a:tr>
              <a:tr h="370840">
                <a:tc>
                  <a:txBody>
                    <a:bodyPr/>
                    <a:lstStyle/>
                    <a:p>
                      <a:r>
                        <a:rPr lang="en-US" dirty="0">
                          <a:latin typeface="Metropolis" panose="00000500000000000000"/>
                        </a:rPr>
                        <a:t> </a:t>
                      </a:r>
                      <a:r>
                        <a:rPr lang="en-US" dirty="0" err="1">
                          <a:latin typeface="Metropolis" panose="00000500000000000000"/>
                        </a:rPr>
                        <a:t>popitem</a:t>
                      </a:r>
                      <a:r>
                        <a:rPr lang="en-US" dirty="0">
                          <a:latin typeface="Metropolis" panose="00000500000000000000"/>
                        </a:rPr>
                        <a:t>()</a:t>
                      </a:r>
                      <a:endParaRPr lang="en-IN" dirty="0">
                        <a:latin typeface="Metropolis" panose="00000500000000000000"/>
                      </a:endParaRPr>
                    </a:p>
                  </a:txBody>
                  <a:tcPr/>
                </a:tc>
                <a:tc>
                  <a:txBody>
                    <a:bodyPr/>
                    <a:lstStyle/>
                    <a:p>
                      <a:r>
                        <a:rPr lang="en-US" sz="1800" b="0" i="0" kern="1200" dirty="0">
                          <a:solidFill>
                            <a:schemeClr val="dk1"/>
                          </a:solidFill>
                          <a:effectLst/>
                          <a:latin typeface="Metropolis" panose="00000500000000000000"/>
                          <a:ea typeface="+mn-ea"/>
                          <a:cs typeface="+mn-cs"/>
                        </a:rPr>
                        <a:t>Removes the last inserted key-value pair</a:t>
                      </a:r>
                      <a:endParaRPr lang="en-IN" dirty="0">
                        <a:latin typeface="Metropolis" panose="00000500000000000000"/>
                      </a:endParaRPr>
                    </a:p>
                  </a:txBody>
                  <a:tcPr/>
                </a:tc>
                <a:extLst>
                  <a:ext uri="{0D108BD9-81ED-4DB2-BD59-A6C34878D82A}">
                    <a16:rowId xmlns:a16="http://schemas.microsoft.com/office/drawing/2014/main" val="2421846226"/>
                  </a:ext>
                </a:extLst>
              </a:tr>
              <a:tr h="370840">
                <a:tc>
                  <a:txBody>
                    <a:bodyPr/>
                    <a:lstStyle/>
                    <a:p>
                      <a:r>
                        <a:rPr lang="en-US" dirty="0">
                          <a:latin typeface="Metropolis" panose="00000500000000000000"/>
                        </a:rPr>
                        <a:t> update()</a:t>
                      </a:r>
                      <a:endParaRPr lang="en-IN" dirty="0">
                        <a:latin typeface="Metropolis" panose="00000500000000000000"/>
                      </a:endParaRPr>
                    </a:p>
                  </a:txBody>
                  <a:tcPr/>
                </a:tc>
                <a:tc>
                  <a:txBody>
                    <a:bodyPr/>
                    <a:lstStyle/>
                    <a:p>
                      <a:r>
                        <a:rPr lang="en-US" sz="1800" b="0" i="0" kern="1200" dirty="0">
                          <a:solidFill>
                            <a:schemeClr val="dk1"/>
                          </a:solidFill>
                          <a:effectLst/>
                          <a:latin typeface="Metropolis" panose="00000500000000000000"/>
                          <a:ea typeface="+mn-ea"/>
                          <a:cs typeface="+mn-cs"/>
                        </a:rPr>
                        <a:t>Updates dictionary with specified key-value pairs</a:t>
                      </a:r>
                      <a:endParaRPr lang="en-IN" dirty="0">
                        <a:latin typeface="Metropolis" panose="00000500000000000000"/>
                      </a:endParaRPr>
                    </a:p>
                  </a:txBody>
                  <a:tcPr/>
                </a:tc>
                <a:extLst>
                  <a:ext uri="{0D108BD9-81ED-4DB2-BD59-A6C34878D82A}">
                    <a16:rowId xmlns:a16="http://schemas.microsoft.com/office/drawing/2014/main" val="358573554"/>
                  </a:ext>
                </a:extLst>
              </a:tr>
              <a:tr h="370840">
                <a:tc>
                  <a:txBody>
                    <a:bodyPr/>
                    <a:lstStyle/>
                    <a:p>
                      <a:r>
                        <a:rPr lang="en-US" dirty="0">
                          <a:latin typeface="Metropolis" panose="00000500000000000000"/>
                        </a:rPr>
                        <a:t> values()</a:t>
                      </a:r>
                      <a:endParaRPr lang="en-IN" dirty="0">
                        <a:latin typeface="Metropolis" panose="00000500000000000000"/>
                      </a:endParaRPr>
                    </a:p>
                  </a:txBody>
                  <a:tcPr/>
                </a:tc>
                <a:tc>
                  <a:txBody>
                    <a:bodyPr/>
                    <a:lstStyle/>
                    <a:p>
                      <a:r>
                        <a:rPr lang="en-US" sz="1800" b="0" i="0" kern="1200" dirty="0">
                          <a:solidFill>
                            <a:schemeClr val="dk1"/>
                          </a:solidFill>
                          <a:effectLst/>
                          <a:latin typeface="Metropolis" panose="00000500000000000000"/>
                          <a:ea typeface="+mn-ea"/>
                          <a:cs typeface="+mn-cs"/>
                        </a:rPr>
                        <a:t>Returns a list of all the values of dictionary</a:t>
                      </a:r>
                      <a:endParaRPr lang="en-IN" dirty="0">
                        <a:latin typeface="Metropolis" panose="00000500000000000000"/>
                      </a:endParaRPr>
                    </a:p>
                  </a:txBody>
                  <a:tcPr/>
                </a:tc>
                <a:extLst>
                  <a:ext uri="{0D108BD9-81ED-4DB2-BD59-A6C34878D82A}">
                    <a16:rowId xmlns:a16="http://schemas.microsoft.com/office/drawing/2014/main" val="1632017705"/>
                  </a:ext>
                </a:extLst>
              </a:tr>
            </a:tbl>
          </a:graphicData>
        </a:graphic>
      </p:graphicFrame>
      <p:sp>
        <p:nvSpPr>
          <p:cNvPr id="2" name="Title 1">
            <a:extLst>
              <a:ext uri="{FF2B5EF4-FFF2-40B4-BE49-F238E27FC236}">
                <a16:creationId xmlns:a16="http://schemas.microsoft.com/office/drawing/2014/main" id="{D6D8D5F7-60D7-9C9F-2C2A-49DBDE00C269}"/>
              </a:ext>
            </a:extLst>
          </p:cNvPr>
          <p:cNvSpPr>
            <a:spLocks noGrp="1"/>
          </p:cNvSpPr>
          <p:nvPr>
            <p:ph type="title"/>
          </p:nvPr>
        </p:nvSpPr>
        <p:spPr/>
        <p:txBody>
          <a:bodyPr/>
          <a:lstStyle/>
          <a:p>
            <a:r>
              <a:rPr lang="en-US" dirty="0"/>
              <a:t>Dictionary Methods:</a:t>
            </a:r>
            <a:endParaRPr lang="en-IN" dirty="0"/>
          </a:p>
        </p:txBody>
      </p:sp>
      <p:pic>
        <p:nvPicPr>
          <p:cNvPr id="4" name="Picture 3">
            <a:extLst>
              <a:ext uri="{FF2B5EF4-FFF2-40B4-BE49-F238E27FC236}">
                <a16:creationId xmlns:a16="http://schemas.microsoft.com/office/drawing/2014/main" id="{E5EB6934-3B6A-7B07-6264-B7A821AD9D96}"/>
              </a:ext>
            </a:extLst>
          </p:cNvPr>
          <p:cNvPicPr>
            <a:picLocks noChangeAspect="1"/>
          </p:cNvPicPr>
          <p:nvPr/>
        </p:nvPicPr>
        <p:blipFill>
          <a:blip r:embed="rId2"/>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132380742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793D5E-D91E-46A3-9CED-815C19FD44CE}"/>
              </a:ext>
            </a:extLst>
          </p:cNvPr>
          <p:cNvPicPr>
            <a:picLocks noChangeAspect="1"/>
          </p:cNvPicPr>
          <p:nvPr/>
        </p:nvPicPr>
        <p:blipFill>
          <a:blip r:embed="rId2"/>
          <a:stretch>
            <a:fillRect/>
          </a:stretch>
        </p:blipFill>
        <p:spPr>
          <a:xfrm>
            <a:off x="704982" y="1038224"/>
            <a:ext cx="5391018" cy="5565775"/>
          </a:xfrm>
          <a:prstGeom prst="rect">
            <a:avLst/>
          </a:prstGeom>
        </p:spPr>
      </p:pic>
      <p:sp>
        <p:nvSpPr>
          <p:cNvPr id="2" name="Title 1">
            <a:extLst>
              <a:ext uri="{FF2B5EF4-FFF2-40B4-BE49-F238E27FC236}">
                <a16:creationId xmlns:a16="http://schemas.microsoft.com/office/drawing/2014/main" id="{BE6BE957-067A-9C2D-D082-3B51B6BD9586}"/>
              </a:ext>
            </a:extLst>
          </p:cNvPr>
          <p:cNvSpPr>
            <a:spLocks noGrp="1"/>
          </p:cNvSpPr>
          <p:nvPr>
            <p:ph type="title"/>
          </p:nvPr>
        </p:nvSpPr>
        <p:spPr/>
        <p:txBody>
          <a:bodyPr/>
          <a:lstStyle/>
          <a:p>
            <a:r>
              <a:rPr lang="en-GB" dirty="0"/>
              <a:t>Examples for all Dictionary Methods</a:t>
            </a:r>
            <a:endParaRPr lang="en-IN" dirty="0"/>
          </a:p>
        </p:txBody>
      </p:sp>
      <p:pic>
        <p:nvPicPr>
          <p:cNvPr id="4" name="Picture 3">
            <a:extLst>
              <a:ext uri="{FF2B5EF4-FFF2-40B4-BE49-F238E27FC236}">
                <a16:creationId xmlns:a16="http://schemas.microsoft.com/office/drawing/2014/main" id="{6327DA18-6BC3-91E7-830A-0822795643E9}"/>
              </a:ext>
            </a:extLst>
          </p:cNvPr>
          <p:cNvPicPr>
            <a:picLocks noChangeAspect="1"/>
          </p:cNvPicPr>
          <p:nvPr/>
        </p:nvPicPr>
        <p:blipFill>
          <a:blip r:embed="rId3"/>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772563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D2949-BCBA-4627-8210-13C39172B332}"/>
              </a:ext>
            </a:extLst>
          </p:cNvPr>
          <p:cNvSpPr>
            <a:spLocks noGrp="1"/>
          </p:cNvSpPr>
          <p:nvPr>
            <p:ph type="title"/>
          </p:nvPr>
        </p:nvSpPr>
        <p:spPr/>
        <p:txBody>
          <a:bodyPr/>
          <a:lstStyle/>
          <a:p>
            <a:r>
              <a:rPr lang="en-US" dirty="0"/>
              <a:t>List Functions</a:t>
            </a:r>
            <a:endParaRPr lang="en-IN" dirty="0"/>
          </a:p>
        </p:txBody>
      </p:sp>
      <p:pic>
        <p:nvPicPr>
          <p:cNvPr id="3" name="Picture 2">
            <a:extLst>
              <a:ext uri="{FF2B5EF4-FFF2-40B4-BE49-F238E27FC236}">
                <a16:creationId xmlns:a16="http://schemas.microsoft.com/office/drawing/2014/main" id="{2FFF67CC-62EA-4161-8AB4-FCE30FCBF004}"/>
              </a:ext>
            </a:extLst>
          </p:cNvPr>
          <p:cNvPicPr>
            <a:picLocks noChangeAspect="1"/>
          </p:cNvPicPr>
          <p:nvPr/>
        </p:nvPicPr>
        <p:blipFill>
          <a:blip r:embed="rId2"/>
          <a:stretch>
            <a:fillRect/>
          </a:stretch>
        </p:blipFill>
        <p:spPr>
          <a:xfrm>
            <a:off x="746759" y="1195919"/>
            <a:ext cx="7819395" cy="4466161"/>
          </a:xfrm>
          <a:prstGeom prst="rect">
            <a:avLst/>
          </a:prstGeom>
        </p:spPr>
      </p:pic>
      <p:pic>
        <p:nvPicPr>
          <p:cNvPr id="4" name="Picture 3">
            <a:extLst>
              <a:ext uri="{FF2B5EF4-FFF2-40B4-BE49-F238E27FC236}">
                <a16:creationId xmlns:a16="http://schemas.microsoft.com/office/drawing/2014/main" id="{3A073ADF-8F32-4A8D-41A1-9105A8B2D257}"/>
              </a:ext>
            </a:extLst>
          </p:cNvPr>
          <p:cNvPicPr>
            <a:picLocks noChangeAspect="1"/>
          </p:cNvPicPr>
          <p:nvPr/>
        </p:nvPicPr>
        <p:blipFill>
          <a:blip r:embed="rId3"/>
          <a:stretch>
            <a:fillRect/>
          </a:stretch>
        </p:blipFill>
        <p:spPr>
          <a:xfrm>
            <a:off x="8842375" y="5881152"/>
            <a:ext cx="3000375" cy="828675"/>
          </a:xfrm>
          <a:prstGeom prst="rect">
            <a:avLst/>
          </a:prstGeom>
        </p:spPr>
      </p:pic>
    </p:spTree>
    <p:extLst>
      <p:ext uri="{BB962C8B-B14F-4D97-AF65-F5344CB8AC3E}">
        <p14:creationId xmlns:p14="http://schemas.microsoft.com/office/powerpoint/2010/main" val="297503745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BD9378-7A02-4051-999F-CE180D9860EB}"/>
              </a:ext>
            </a:extLst>
          </p:cNvPr>
          <p:cNvPicPr>
            <a:picLocks noChangeAspect="1"/>
          </p:cNvPicPr>
          <p:nvPr/>
        </p:nvPicPr>
        <p:blipFill>
          <a:blip r:embed="rId2"/>
          <a:stretch>
            <a:fillRect/>
          </a:stretch>
        </p:blipFill>
        <p:spPr>
          <a:xfrm>
            <a:off x="554608" y="1229360"/>
            <a:ext cx="10379431" cy="4861560"/>
          </a:xfrm>
          <a:prstGeom prst="rect">
            <a:avLst/>
          </a:prstGeom>
        </p:spPr>
      </p:pic>
      <p:sp>
        <p:nvSpPr>
          <p:cNvPr id="2" name="Title 1">
            <a:extLst>
              <a:ext uri="{FF2B5EF4-FFF2-40B4-BE49-F238E27FC236}">
                <a16:creationId xmlns:a16="http://schemas.microsoft.com/office/drawing/2014/main" id="{135FC174-2825-D6ED-267D-25E02617D9E5}"/>
              </a:ext>
            </a:extLst>
          </p:cNvPr>
          <p:cNvSpPr>
            <a:spLocks noGrp="1"/>
          </p:cNvSpPr>
          <p:nvPr>
            <p:ph type="title"/>
          </p:nvPr>
        </p:nvSpPr>
        <p:spPr/>
        <p:txBody>
          <a:bodyPr/>
          <a:lstStyle/>
          <a:p>
            <a:r>
              <a:rPr lang="en-GB" dirty="0"/>
              <a:t>Examples for all Dictionary Methods</a:t>
            </a:r>
            <a:endParaRPr lang="en-IN" dirty="0"/>
          </a:p>
        </p:txBody>
      </p:sp>
      <p:pic>
        <p:nvPicPr>
          <p:cNvPr id="4" name="Picture 3">
            <a:extLst>
              <a:ext uri="{FF2B5EF4-FFF2-40B4-BE49-F238E27FC236}">
                <a16:creationId xmlns:a16="http://schemas.microsoft.com/office/drawing/2014/main" id="{C788B3D3-B963-C300-501E-1641FDAF8CB1}"/>
              </a:ext>
            </a:extLst>
          </p:cNvPr>
          <p:cNvPicPr>
            <a:picLocks noChangeAspect="1"/>
          </p:cNvPicPr>
          <p:nvPr/>
        </p:nvPicPr>
        <p:blipFill>
          <a:blip r:embed="rId3"/>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307739834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2F137-33E4-4BF5-B688-293ECD351612}"/>
              </a:ext>
            </a:extLst>
          </p:cNvPr>
          <p:cNvSpPr>
            <a:spLocks noGrp="1"/>
          </p:cNvSpPr>
          <p:nvPr>
            <p:ph type="ctrTitle"/>
          </p:nvPr>
        </p:nvSpPr>
        <p:spPr/>
        <p:txBody>
          <a:bodyPr/>
          <a:lstStyle/>
          <a:p>
            <a:r>
              <a:rPr lang="en-US" dirty="0"/>
              <a:t>Python Functions</a:t>
            </a:r>
            <a:endParaRPr lang="en-IN" dirty="0"/>
          </a:p>
        </p:txBody>
      </p:sp>
      <p:sp>
        <p:nvSpPr>
          <p:cNvPr id="5" name="Slide Number Placeholder 4">
            <a:extLst>
              <a:ext uri="{FF2B5EF4-FFF2-40B4-BE49-F238E27FC236}">
                <a16:creationId xmlns:a16="http://schemas.microsoft.com/office/drawing/2014/main" id="{78E35CB7-3684-469C-BC6A-2ADD49E07AF7}"/>
              </a:ext>
            </a:extLst>
          </p:cNvPr>
          <p:cNvSpPr>
            <a:spLocks noGrp="1"/>
          </p:cNvSpPr>
          <p:nvPr>
            <p:ph type="sldNum" sz="quarter" idx="4294967295"/>
          </p:nvPr>
        </p:nvSpPr>
        <p:spPr>
          <a:xfrm>
            <a:off x="0" y="618490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1706A2D-5528-4055-8ADA-7011EDFA1B5C}" type="slidenum">
              <a:rPr lang="en-IN" smtClean="0"/>
              <a:pPr/>
              <a:t>91</a:t>
            </a:fld>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51268F5E-9F90-4234-A037-5A78D3AB17A6}"/>
                  </a:ext>
                </a:extLst>
              </p14:cNvPr>
              <p14:cNvContentPartPr/>
              <p14:nvPr/>
            </p14:nvContentPartPr>
            <p14:xfrm>
              <a:off x="3621727" y="6068654"/>
              <a:ext cx="360" cy="360"/>
            </p14:xfrm>
          </p:contentPart>
        </mc:Choice>
        <mc:Fallback xmlns="">
          <p:pic>
            <p:nvPicPr>
              <p:cNvPr id="4" name="Ink 3">
                <a:extLst>
                  <a:ext uri="{FF2B5EF4-FFF2-40B4-BE49-F238E27FC236}">
                    <a16:creationId xmlns:a16="http://schemas.microsoft.com/office/drawing/2014/main" id="{51268F5E-9F90-4234-A037-5A78D3AB17A6}"/>
                  </a:ext>
                </a:extLst>
              </p:cNvPr>
              <p:cNvPicPr/>
              <p:nvPr/>
            </p:nvPicPr>
            <p:blipFill>
              <a:blip r:embed="rId3"/>
              <a:stretch>
                <a:fillRect/>
              </a:stretch>
            </p:blipFill>
            <p:spPr>
              <a:xfrm>
                <a:off x="3612727" y="6060014"/>
                <a:ext cx="18000" cy="18000"/>
              </a:xfrm>
              <a:prstGeom prst="rect">
                <a:avLst/>
              </a:prstGeom>
            </p:spPr>
          </p:pic>
        </mc:Fallback>
      </mc:AlternateContent>
      <p:pic>
        <p:nvPicPr>
          <p:cNvPr id="7" name="Picture 6">
            <a:extLst>
              <a:ext uri="{FF2B5EF4-FFF2-40B4-BE49-F238E27FC236}">
                <a16:creationId xmlns:a16="http://schemas.microsoft.com/office/drawing/2014/main" id="{DDC45AF7-455E-19C3-8632-12B6496EC05A}"/>
              </a:ext>
            </a:extLst>
          </p:cNvPr>
          <p:cNvPicPr>
            <a:picLocks noChangeAspect="1"/>
          </p:cNvPicPr>
          <p:nvPr/>
        </p:nvPicPr>
        <p:blipFill>
          <a:blip r:embed="rId4"/>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15096778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8A91A-EC9D-4CF2-93DB-C8281AE161C7}"/>
              </a:ext>
            </a:extLst>
          </p:cNvPr>
          <p:cNvSpPr>
            <a:spLocks noGrp="1"/>
          </p:cNvSpPr>
          <p:nvPr>
            <p:ph type="title"/>
          </p:nvPr>
        </p:nvSpPr>
        <p:spPr/>
        <p:txBody>
          <a:bodyPr/>
          <a:lstStyle/>
          <a:p>
            <a:r>
              <a:rPr lang="en-US" dirty="0"/>
              <a:t>Function Definition:</a:t>
            </a:r>
            <a:endParaRPr lang="en-IN" dirty="0"/>
          </a:p>
        </p:txBody>
      </p:sp>
      <p:sp>
        <p:nvSpPr>
          <p:cNvPr id="5" name="Content Placeholder 4">
            <a:extLst>
              <a:ext uri="{FF2B5EF4-FFF2-40B4-BE49-F238E27FC236}">
                <a16:creationId xmlns:a16="http://schemas.microsoft.com/office/drawing/2014/main" id="{D6D1CE14-12BA-1169-16EB-57E3094660FD}"/>
              </a:ext>
            </a:extLst>
          </p:cNvPr>
          <p:cNvSpPr>
            <a:spLocks noGrp="1"/>
          </p:cNvSpPr>
          <p:nvPr>
            <p:ph idx="1"/>
          </p:nvPr>
        </p:nvSpPr>
        <p:spPr/>
        <p:txBody>
          <a:bodyPr/>
          <a:lstStyle/>
          <a:p>
            <a:r>
              <a:rPr lang="en-US" dirty="0"/>
              <a:t>It is not advised to write a collection of statements separately if they are needed repeatedly.</a:t>
            </a:r>
          </a:p>
          <a:p>
            <a:r>
              <a:rPr lang="en-US" dirty="0"/>
              <a:t>These statements must be defined as one unit, which we can then call as many times as necessary to meet our requirements without having to rewrite anything. </a:t>
            </a:r>
          </a:p>
          <a:p>
            <a:r>
              <a:rPr lang="en-US" dirty="0"/>
              <a:t>Function alone defines this apparatus.</a:t>
            </a:r>
            <a:endParaRPr lang="en-IN" dirty="0"/>
          </a:p>
          <a:p>
            <a:endParaRPr lang="en-IN" dirty="0"/>
          </a:p>
        </p:txBody>
      </p:sp>
      <p:pic>
        <p:nvPicPr>
          <p:cNvPr id="3" name="Picture 2">
            <a:extLst>
              <a:ext uri="{FF2B5EF4-FFF2-40B4-BE49-F238E27FC236}">
                <a16:creationId xmlns:a16="http://schemas.microsoft.com/office/drawing/2014/main" id="{359325A8-E2C1-BAF8-DC28-A9B889665B1D}"/>
              </a:ext>
            </a:extLst>
          </p:cNvPr>
          <p:cNvPicPr>
            <a:picLocks noChangeAspect="1"/>
          </p:cNvPicPr>
          <p:nvPr/>
        </p:nvPicPr>
        <p:blipFill>
          <a:blip r:embed="rId2"/>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397457448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8A91A-EC9D-4CF2-93DB-C8281AE161C7}"/>
              </a:ext>
            </a:extLst>
          </p:cNvPr>
          <p:cNvSpPr>
            <a:spLocks noGrp="1"/>
          </p:cNvSpPr>
          <p:nvPr>
            <p:ph type="title"/>
          </p:nvPr>
        </p:nvSpPr>
        <p:spPr/>
        <p:txBody>
          <a:bodyPr/>
          <a:lstStyle/>
          <a:p>
            <a:r>
              <a:rPr lang="en-US" dirty="0"/>
              <a:t>Function Definition:</a:t>
            </a:r>
            <a:endParaRPr lang="en-IN" dirty="0"/>
          </a:p>
        </p:txBody>
      </p:sp>
      <p:sp>
        <p:nvSpPr>
          <p:cNvPr id="4" name="Content Placeholder 3">
            <a:extLst>
              <a:ext uri="{FF2B5EF4-FFF2-40B4-BE49-F238E27FC236}">
                <a16:creationId xmlns:a16="http://schemas.microsoft.com/office/drawing/2014/main" id="{F7CE094D-222B-0675-322C-574FB7667CCB}"/>
              </a:ext>
            </a:extLst>
          </p:cNvPr>
          <p:cNvSpPr>
            <a:spLocks noGrp="1"/>
          </p:cNvSpPr>
          <p:nvPr>
            <p:ph idx="1"/>
          </p:nvPr>
        </p:nvSpPr>
        <p:spPr/>
        <p:txBody>
          <a:bodyPr/>
          <a:lstStyle/>
          <a:p>
            <a:r>
              <a:rPr lang="en-US" dirty="0"/>
              <a:t>The main advantage of functions is code Reusability.</a:t>
            </a:r>
            <a:endParaRPr lang="en-IN" dirty="0"/>
          </a:p>
          <a:p>
            <a:r>
              <a:rPr lang="en-US" dirty="0"/>
              <a:t>Note: In other languages, functions are known as methods, procedures, subroutines, etc.</a:t>
            </a:r>
          </a:p>
          <a:p>
            <a:r>
              <a:rPr lang="en-US" dirty="0"/>
              <a:t>Python supports 2 types of functions</a:t>
            </a:r>
            <a:endParaRPr lang="en-IN" dirty="0"/>
          </a:p>
          <a:p>
            <a:pPr lvl="2"/>
            <a:r>
              <a:rPr lang="en-US" dirty="0"/>
              <a:t>Built In Functions</a:t>
            </a:r>
            <a:endParaRPr lang="en-IN" dirty="0"/>
          </a:p>
          <a:p>
            <a:pPr lvl="2"/>
            <a:r>
              <a:rPr lang="en-US" dirty="0"/>
              <a:t>User </a:t>
            </a:r>
            <a:r>
              <a:rPr lang="en-US" dirty="0" err="1"/>
              <a:t>DefinedFunctions</a:t>
            </a:r>
            <a:endParaRPr lang="en-IN" dirty="0"/>
          </a:p>
          <a:p>
            <a:endParaRPr lang="en-IN" dirty="0"/>
          </a:p>
        </p:txBody>
      </p:sp>
      <p:pic>
        <p:nvPicPr>
          <p:cNvPr id="3" name="Picture 2">
            <a:extLst>
              <a:ext uri="{FF2B5EF4-FFF2-40B4-BE49-F238E27FC236}">
                <a16:creationId xmlns:a16="http://schemas.microsoft.com/office/drawing/2014/main" id="{3D9C1479-EA50-7756-FE3E-09C9E7B13505}"/>
              </a:ext>
            </a:extLst>
          </p:cNvPr>
          <p:cNvPicPr>
            <a:picLocks noChangeAspect="1"/>
          </p:cNvPicPr>
          <p:nvPr/>
        </p:nvPicPr>
        <p:blipFill>
          <a:blip r:embed="rId2"/>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407907640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42372-F1A9-4E37-9FC7-BC24BFFC2680}"/>
              </a:ext>
            </a:extLst>
          </p:cNvPr>
          <p:cNvSpPr>
            <a:spLocks noGrp="1"/>
          </p:cNvSpPr>
          <p:nvPr>
            <p:ph type="title"/>
          </p:nvPr>
        </p:nvSpPr>
        <p:spPr/>
        <p:txBody>
          <a:bodyPr/>
          <a:lstStyle/>
          <a:p>
            <a:r>
              <a:rPr lang="en-US" dirty="0"/>
              <a:t>Built In Functions:</a:t>
            </a:r>
            <a:endParaRPr lang="en-IN" dirty="0"/>
          </a:p>
        </p:txBody>
      </p:sp>
      <p:sp>
        <p:nvSpPr>
          <p:cNvPr id="5" name="Content Placeholder 4">
            <a:extLst>
              <a:ext uri="{FF2B5EF4-FFF2-40B4-BE49-F238E27FC236}">
                <a16:creationId xmlns:a16="http://schemas.microsoft.com/office/drawing/2014/main" id="{235550FB-E0D8-CCED-A46D-3E3BFEB4984C}"/>
              </a:ext>
            </a:extLst>
          </p:cNvPr>
          <p:cNvSpPr>
            <a:spLocks noGrp="1"/>
          </p:cNvSpPr>
          <p:nvPr>
            <p:ph idx="1"/>
          </p:nvPr>
        </p:nvSpPr>
        <p:spPr/>
        <p:txBody>
          <a:bodyPr/>
          <a:lstStyle/>
          <a:p>
            <a:r>
              <a:rPr lang="en-US" dirty="0"/>
              <a:t>Built-in or predefined functions refer to the functions that are automatically included with Python software.</a:t>
            </a:r>
          </a:p>
          <a:p>
            <a:r>
              <a:rPr lang="en-US" dirty="0"/>
              <a:t>id()</a:t>
            </a:r>
            <a:endParaRPr lang="en-IN" dirty="0"/>
          </a:p>
          <a:p>
            <a:r>
              <a:rPr lang="en-US" dirty="0"/>
              <a:t>type()</a:t>
            </a:r>
          </a:p>
          <a:p>
            <a:r>
              <a:rPr lang="en-US" dirty="0"/>
              <a:t>input()</a:t>
            </a:r>
          </a:p>
          <a:p>
            <a:r>
              <a:rPr lang="en-US" dirty="0"/>
              <a:t>eval() </a:t>
            </a:r>
            <a:endParaRPr lang="en-IN" dirty="0"/>
          </a:p>
          <a:p>
            <a:endParaRPr lang="en-IN" dirty="0"/>
          </a:p>
        </p:txBody>
      </p:sp>
      <p:pic>
        <p:nvPicPr>
          <p:cNvPr id="3" name="Picture 2">
            <a:extLst>
              <a:ext uri="{FF2B5EF4-FFF2-40B4-BE49-F238E27FC236}">
                <a16:creationId xmlns:a16="http://schemas.microsoft.com/office/drawing/2014/main" id="{43FD1BD1-9FA5-5A8B-3C62-04CFC0F53397}"/>
              </a:ext>
            </a:extLst>
          </p:cNvPr>
          <p:cNvPicPr>
            <a:picLocks noChangeAspect="1"/>
          </p:cNvPicPr>
          <p:nvPr/>
        </p:nvPicPr>
        <p:blipFill>
          <a:blip r:embed="rId2"/>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13244219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A7C5-F298-443F-BC26-3DBB5E3D8942}"/>
              </a:ext>
            </a:extLst>
          </p:cNvPr>
          <p:cNvSpPr>
            <a:spLocks noGrp="1"/>
          </p:cNvSpPr>
          <p:nvPr>
            <p:ph type="title"/>
          </p:nvPr>
        </p:nvSpPr>
        <p:spPr/>
        <p:txBody>
          <a:bodyPr/>
          <a:lstStyle/>
          <a:p>
            <a:r>
              <a:rPr lang="en-US" dirty="0"/>
              <a:t>User defined functions:</a:t>
            </a:r>
            <a:endParaRPr lang="en-IN" dirty="0"/>
          </a:p>
        </p:txBody>
      </p:sp>
      <p:sp>
        <p:nvSpPr>
          <p:cNvPr id="4" name="Content Placeholder 3">
            <a:extLst>
              <a:ext uri="{FF2B5EF4-FFF2-40B4-BE49-F238E27FC236}">
                <a16:creationId xmlns:a16="http://schemas.microsoft.com/office/drawing/2014/main" id="{DFB7584C-135A-4D83-8627-39CDC401810E}"/>
              </a:ext>
            </a:extLst>
          </p:cNvPr>
          <p:cNvSpPr>
            <a:spLocks noGrp="1"/>
          </p:cNvSpPr>
          <p:nvPr>
            <p:ph idx="1"/>
          </p:nvPr>
        </p:nvSpPr>
        <p:spPr/>
        <p:txBody>
          <a:bodyPr/>
          <a:lstStyle/>
          <a:p>
            <a:r>
              <a:rPr lang="en-US" sz="1800" dirty="0"/>
              <a:t>User defined functions are those that are explicitly developed by programmers in accordance with business requirements.</a:t>
            </a:r>
          </a:p>
          <a:p>
            <a:r>
              <a:rPr lang="en-US" sz="1800" dirty="0"/>
              <a:t>Syntax:</a:t>
            </a:r>
          </a:p>
          <a:p>
            <a:r>
              <a:rPr lang="en-US" sz="1800" dirty="0">
                <a:solidFill>
                  <a:schemeClr val="accent4">
                    <a:lumMod val="75000"/>
                  </a:schemeClr>
                </a:solidFill>
              </a:rPr>
              <a:t> def </a:t>
            </a:r>
            <a:r>
              <a:rPr lang="en-US" sz="1800" dirty="0" err="1"/>
              <a:t>function_name</a:t>
            </a:r>
            <a:r>
              <a:rPr lang="en-US" sz="1800" dirty="0"/>
              <a:t>(parameters):</a:t>
            </a:r>
          </a:p>
          <a:p>
            <a:r>
              <a:rPr lang="en-US" dirty="0"/>
              <a:t>        </a:t>
            </a:r>
            <a:r>
              <a:rPr lang="en-US" sz="1800" dirty="0"/>
              <a:t>statements</a:t>
            </a:r>
          </a:p>
          <a:p>
            <a:r>
              <a:rPr lang="en-US" sz="1800" dirty="0"/>
              <a:t>        </a:t>
            </a:r>
            <a:r>
              <a:rPr lang="en-US" sz="1800" dirty="0">
                <a:solidFill>
                  <a:schemeClr val="accent4">
                    <a:lumMod val="75000"/>
                  </a:schemeClr>
                </a:solidFill>
              </a:rPr>
              <a:t>return</a:t>
            </a:r>
            <a:r>
              <a:rPr lang="en-US" sz="1800" dirty="0"/>
              <a:t> value</a:t>
            </a:r>
            <a:endParaRPr lang="en-IN" sz="1800" dirty="0"/>
          </a:p>
          <a:p>
            <a:endParaRPr lang="en-IN" dirty="0"/>
          </a:p>
        </p:txBody>
      </p:sp>
      <p:cxnSp>
        <p:nvCxnSpPr>
          <p:cNvPr id="7" name="Connector: Elbow 6">
            <a:extLst>
              <a:ext uri="{FF2B5EF4-FFF2-40B4-BE49-F238E27FC236}">
                <a16:creationId xmlns:a16="http://schemas.microsoft.com/office/drawing/2014/main" id="{DD6B7980-463A-44F5-93B7-BD5055E4F961}"/>
              </a:ext>
            </a:extLst>
          </p:cNvPr>
          <p:cNvCxnSpPr>
            <a:cxnSpLocks/>
          </p:cNvCxnSpPr>
          <p:nvPr/>
        </p:nvCxnSpPr>
        <p:spPr>
          <a:xfrm rot="16200000" flipH="1">
            <a:off x="169333" y="3088639"/>
            <a:ext cx="1608667" cy="22013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2683ECEB-E9D3-4F4E-943A-9610DB21D165}"/>
              </a:ext>
            </a:extLst>
          </p:cNvPr>
          <p:cNvCxnSpPr>
            <a:cxnSpLocks/>
          </p:cNvCxnSpPr>
          <p:nvPr/>
        </p:nvCxnSpPr>
        <p:spPr>
          <a:xfrm rot="5400000">
            <a:off x="1214121" y="3510279"/>
            <a:ext cx="853439" cy="13208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D09AD16-8643-4841-AD50-FCF7D16A66BF}"/>
              </a:ext>
            </a:extLst>
          </p:cNvPr>
          <p:cNvSpPr/>
          <p:nvPr/>
        </p:nvSpPr>
        <p:spPr>
          <a:xfrm>
            <a:off x="643467" y="3740573"/>
            <a:ext cx="1862666" cy="719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Keywords</a:t>
            </a:r>
            <a:endParaRPr lang="en-IN" dirty="0"/>
          </a:p>
        </p:txBody>
      </p:sp>
      <p:pic>
        <p:nvPicPr>
          <p:cNvPr id="3" name="Picture 2">
            <a:extLst>
              <a:ext uri="{FF2B5EF4-FFF2-40B4-BE49-F238E27FC236}">
                <a16:creationId xmlns:a16="http://schemas.microsoft.com/office/drawing/2014/main" id="{4BAC1E80-622E-7865-33A3-20BADE48CCFE}"/>
              </a:ext>
            </a:extLst>
          </p:cNvPr>
          <p:cNvPicPr>
            <a:picLocks noChangeAspect="1"/>
          </p:cNvPicPr>
          <p:nvPr/>
        </p:nvPicPr>
        <p:blipFill>
          <a:blip r:embed="rId2"/>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234364107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3C255AF9-89A2-40B1-95D4-107863BF9BE2}"/>
              </a:ext>
            </a:extLst>
          </p:cNvPr>
          <p:cNvSpPr txBox="1">
            <a:spLocks noGrp="1"/>
          </p:cNvSpPr>
          <p:nvPr>
            <p:ph type="title"/>
          </p:nvPr>
        </p:nvSpPr>
        <p:spPr/>
        <p:txBody>
          <a:bodyPr/>
          <a:lstStyle/>
          <a:p>
            <a:r>
              <a:rPr lang="en-IN" dirty="0"/>
              <a:t>Function Call</a:t>
            </a:r>
          </a:p>
        </p:txBody>
      </p:sp>
      <p:sp>
        <p:nvSpPr>
          <p:cNvPr id="9" name="Content Placeholder 8">
            <a:extLst>
              <a:ext uri="{FF2B5EF4-FFF2-40B4-BE49-F238E27FC236}">
                <a16:creationId xmlns:a16="http://schemas.microsoft.com/office/drawing/2014/main" id="{1AA7FD2A-3CD2-969F-7708-50A1BB44BA75}"/>
              </a:ext>
            </a:extLst>
          </p:cNvPr>
          <p:cNvSpPr>
            <a:spLocks noGrp="1"/>
          </p:cNvSpPr>
          <p:nvPr>
            <p:ph idx="1"/>
          </p:nvPr>
        </p:nvSpPr>
        <p:spPr/>
        <p:txBody>
          <a:bodyPr/>
          <a:lstStyle/>
          <a:p>
            <a:pPr lvl="0"/>
            <a:r>
              <a:rPr lang="en-GB" noProof="0" dirty="0"/>
              <a:t>Once we have defined a function, we can call it from</a:t>
            </a:r>
            <a:r>
              <a:rPr lang="en-GB" dirty="0"/>
              <a:t> </a:t>
            </a:r>
            <a:r>
              <a:rPr lang="en-GB" noProof="0" dirty="0"/>
              <a:t>another function, program or even the Python prompt.</a:t>
            </a:r>
          </a:p>
          <a:p>
            <a:pPr lvl="0"/>
            <a:r>
              <a:rPr lang="en-GB" noProof="0" dirty="0"/>
              <a:t>To call a function we simply type the function name with  appropriate parameters.</a:t>
            </a:r>
          </a:p>
          <a:p>
            <a:endParaRPr lang="en-IN" dirty="0"/>
          </a:p>
        </p:txBody>
      </p:sp>
      <p:sp>
        <p:nvSpPr>
          <p:cNvPr id="5" name="object 5">
            <a:extLst>
              <a:ext uri="{FF2B5EF4-FFF2-40B4-BE49-F238E27FC236}">
                <a16:creationId xmlns:a16="http://schemas.microsoft.com/office/drawing/2014/main" id="{529EDE31-D52A-4CF6-B028-7F8FB59EBADA}"/>
              </a:ext>
            </a:extLst>
          </p:cNvPr>
          <p:cNvSpPr/>
          <p:nvPr/>
        </p:nvSpPr>
        <p:spPr>
          <a:xfrm>
            <a:off x="5900677" y="2285364"/>
            <a:ext cx="3465576" cy="2962656"/>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Franklin Gothic Book" panose="020B0503020102020204"/>
              <a:ea typeface="+mn-ea"/>
              <a:cs typeface="+mn-cs"/>
            </a:endParaRPr>
          </a:p>
        </p:txBody>
      </p:sp>
      <p:sp>
        <p:nvSpPr>
          <p:cNvPr id="6" name="object 6">
            <a:extLst>
              <a:ext uri="{FF2B5EF4-FFF2-40B4-BE49-F238E27FC236}">
                <a16:creationId xmlns:a16="http://schemas.microsoft.com/office/drawing/2014/main" id="{13C00870-BCCB-4822-81FB-B1209988408C}"/>
              </a:ext>
            </a:extLst>
          </p:cNvPr>
          <p:cNvSpPr txBox="1"/>
          <p:nvPr/>
        </p:nvSpPr>
        <p:spPr>
          <a:xfrm>
            <a:off x="1520319" y="2466695"/>
            <a:ext cx="3317240" cy="314766"/>
          </a:xfrm>
          <a:prstGeom prst="rect">
            <a:avLst/>
          </a:prstGeom>
        </p:spPr>
        <p:txBody>
          <a:bodyPr vert="horz" wrap="square" lIns="0" tIns="12700" rIns="0" bIns="0" rtlCol="0">
            <a:spAutoFit/>
          </a:bodyPr>
          <a:lstStyle/>
          <a:p>
            <a:pPr marL="12700" marR="5080" lvl="0" indent="0" algn="l" defTabSz="914400" rtl="0" eaLnBrk="1" fontAlgn="auto" latinLnBrk="0" hangingPunct="1">
              <a:lnSpc>
                <a:spcPct val="115599"/>
              </a:lnSpc>
              <a:spcBef>
                <a:spcPts val="100"/>
              </a:spcBef>
              <a:spcAft>
                <a:spcPts val="0"/>
              </a:spcAft>
              <a:buClrTx/>
              <a:buSzTx/>
              <a:buFontTx/>
              <a:buNone/>
              <a:tabLst/>
              <a:defRPr/>
            </a:pPr>
            <a:r>
              <a:rPr kumimoji="0" b="0" i="0" u="none" strike="noStrike" kern="1200" cap="none" spc="-150" normalizeH="0" baseline="0" noProof="0" dirty="0">
                <a:ln>
                  <a:noFill/>
                </a:ln>
                <a:solidFill>
                  <a:srgbClr val="000000"/>
                </a:solidFill>
                <a:effectLst/>
                <a:uLnTx/>
                <a:uFillTx/>
                <a:latin typeface="Metropolis" panose="00000500000000000000"/>
                <a:cs typeface="Trebuchet MS"/>
              </a:rPr>
              <a:t>Calling </a:t>
            </a:r>
            <a:r>
              <a:rPr kumimoji="0" b="0" i="0" u="none" strike="noStrike" kern="1200" cap="none" spc="-190" normalizeH="0" baseline="0" noProof="0" dirty="0">
                <a:ln>
                  <a:noFill/>
                </a:ln>
                <a:solidFill>
                  <a:srgbClr val="000000"/>
                </a:solidFill>
                <a:effectLst/>
                <a:uLnTx/>
                <a:uFillTx/>
                <a:latin typeface="Metropolis" panose="00000500000000000000"/>
                <a:cs typeface="Trebuchet MS"/>
              </a:rPr>
              <a:t>the </a:t>
            </a:r>
            <a:r>
              <a:rPr kumimoji="0" b="0" i="0" u="none" strike="noStrike" kern="1200" cap="none" spc="-150" normalizeH="0" baseline="0" noProof="0" dirty="0">
                <a:ln>
                  <a:noFill/>
                </a:ln>
                <a:solidFill>
                  <a:srgbClr val="000000"/>
                </a:solidFill>
                <a:effectLst/>
                <a:uLnTx/>
                <a:uFillTx/>
                <a:latin typeface="Metropolis" panose="00000500000000000000"/>
                <a:cs typeface="Trebuchet MS"/>
              </a:rPr>
              <a:t>Function  </a:t>
            </a:r>
            <a:r>
              <a:rPr kumimoji="0" b="0" i="0" u="none" strike="noStrike" kern="1200" cap="none" spc="-160" normalizeH="0" baseline="0" noProof="0" dirty="0">
                <a:ln>
                  <a:noFill/>
                </a:ln>
                <a:solidFill>
                  <a:srgbClr val="000000"/>
                </a:solidFill>
                <a:effectLst/>
                <a:uLnTx/>
                <a:uFillTx/>
                <a:latin typeface="Metropolis" panose="00000500000000000000"/>
                <a:cs typeface="Trebuchet MS"/>
              </a:rPr>
              <a:t>my_function()</a:t>
            </a:r>
            <a:endParaRPr kumimoji="0" b="0" i="0" u="none" strike="noStrike" kern="1200" cap="none" spc="0" normalizeH="0" baseline="0" noProof="0" dirty="0">
              <a:ln>
                <a:noFill/>
              </a:ln>
              <a:solidFill>
                <a:srgbClr val="000000"/>
              </a:solidFill>
              <a:effectLst/>
              <a:uLnTx/>
              <a:uFillTx/>
              <a:latin typeface="Metropolis" panose="00000500000000000000"/>
              <a:cs typeface="Trebuchet MS"/>
            </a:endParaRPr>
          </a:p>
        </p:txBody>
      </p:sp>
      <p:pic>
        <p:nvPicPr>
          <p:cNvPr id="2" name="Picture 1">
            <a:extLst>
              <a:ext uri="{FF2B5EF4-FFF2-40B4-BE49-F238E27FC236}">
                <a16:creationId xmlns:a16="http://schemas.microsoft.com/office/drawing/2014/main" id="{DB324C0F-521C-6711-F71C-D3121C4B7673}"/>
              </a:ext>
            </a:extLst>
          </p:cNvPr>
          <p:cNvPicPr>
            <a:picLocks noChangeAspect="1"/>
          </p:cNvPicPr>
          <p:nvPr/>
        </p:nvPicPr>
        <p:blipFill>
          <a:blip r:embed="rId3"/>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43609749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EE523-3734-4765-87B5-D52FFACEB011}"/>
              </a:ext>
            </a:extLst>
          </p:cNvPr>
          <p:cNvSpPr>
            <a:spLocks noGrp="1"/>
          </p:cNvSpPr>
          <p:nvPr>
            <p:ph type="title"/>
          </p:nvPr>
        </p:nvSpPr>
        <p:spPr/>
        <p:txBody>
          <a:bodyPr/>
          <a:lstStyle/>
          <a:p>
            <a:r>
              <a:rPr lang="en-US" dirty="0"/>
              <a:t>Example: WA Function to print “BE YOU,DO YOU ,FOR YOU</a:t>
            </a:r>
            <a:endParaRPr lang="en-IN" dirty="0"/>
          </a:p>
        </p:txBody>
      </p:sp>
      <p:pic>
        <p:nvPicPr>
          <p:cNvPr id="3" name="Picture 2">
            <a:extLst>
              <a:ext uri="{FF2B5EF4-FFF2-40B4-BE49-F238E27FC236}">
                <a16:creationId xmlns:a16="http://schemas.microsoft.com/office/drawing/2014/main" id="{A585D564-00AB-4952-8824-132794766CB1}"/>
              </a:ext>
            </a:extLst>
          </p:cNvPr>
          <p:cNvPicPr>
            <a:picLocks noChangeAspect="1"/>
          </p:cNvPicPr>
          <p:nvPr/>
        </p:nvPicPr>
        <p:blipFill>
          <a:blip r:embed="rId2"/>
          <a:stretch>
            <a:fillRect/>
          </a:stretch>
        </p:blipFill>
        <p:spPr>
          <a:xfrm>
            <a:off x="838200" y="1589089"/>
            <a:ext cx="6090920" cy="4386945"/>
          </a:xfrm>
          <a:prstGeom prst="rect">
            <a:avLst/>
          </a:prstGeom>
        </p:spPr>
      </p:pic>
      <p:pic>
        <p:nvPicPr>
          <p:cNvPr id="5" name="Picture 4">
            <a:extLst>
              <a:ext uri="{FF2B5EF4-FFF2-40B4-BE49-F238E27FC236}">
                <a16:creationId xmlns:a16="http://schemas.microsoft.com/office/drawing/2014/main" id="{B9D631E0-9F76-9050-5C54-1A7DFAAB6C0A}"/>
              </a:ext>
            </a:extLst>
          </p:cNvPr>
          <p:cNvPicPr>
            <a:picLocks noChangeAspect="1"/>
          </p:cNvPicPr>
          <p:nvPr/>
        </p:nvPicPr>
        <p:blipFill>
          <a:blip r:embed="rId3"/>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232297316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E3CED-DF95-426D-BCA5-446AC4B1AF46}"/>
              </a:ext>
            </a:extLst>
          </p:cNvPr>
          <p:cNvSpPr>
            <a:spLocks noGrp="1"/>
          </p:cNvSpPr>
          <p:nvPr>
            <p:ph type="title"/>
          </p:nvPr>
        </p:nvSpPr>
        <p:spPr/>
        <p:txBody>
          <a:bodyPr/>
          <a:lstStyle/>
          <a:p>
            <a:r>
              <a:rPr lang="en-US" dirty="0"/>
              <a:t>Parameters:</a:t>
            </a:r>
            <a:endParaRPr lang="en-IN" dirty="0"/>
          </a:p>
        </p:txBody>
      </p:sp>
      <p:sp>
        <p:nvSpPr>
          <p:cNvPr id="6" name="Content Placeholder 5">
            <a:extLst>
              <a:ext uri="{FF2B5EF4-FFF2-40B4-BE49-F238E27FC236}">
                <a16:creationId xmlns:a16="http://schemas.microsoft.com/office/drawing/2014/main" id="{28271B49-F8C5-2B2F-97EA-9D5DE9CC5C70}"/>
              </a:ext>
            </a:extLst>
          </p:cNvPr>
          <p:cNvSpPr>
            <a:spLocks noGrp="1"/>
          </p:cNvSpPr>
          <p:nvPr>
            <p:ph idx="1"/>
          </p:nvPr>
        </p:nvSpPr>
        <p:spPr/>
        <p:txBody>
          <a:bodyPr/>
          <a:lstStyle/>
          <a:p>
            <a:r>
              <a:rPr lang="en-US" dirty="0"/>
              <a:t>The function's inputs are the parameters. </a:t>
            </a:r>
          </a:p>
          <a:p>
            <a:r>
              <a:rPr lang="en-US" dirty="0"/>
              <a:t>If a function has parameters, we must provide values at the time of calling; otherwise, we will receive an error.</a:t>
            </a:r>
            <a:endParaRPr lang="en-IN" dirty="0"/>
          </a:p>
          <a:p>
            <a:endParaRPr lang="en-IN" dirty="0"/>
          </a:p>
        </p:txBody>
      </p:sp>
      <p:pic>
        <p:nvPicPr>
          <p:cNvPr id="4" name="Picture 3">
            <a:extLst>
              <a:ext uri="{FF2B5EF4-FFF2-40B4-BE49-F238E27FC236}">
                <a16:creationId xmlns:a16="http://schemas.microsoft.com/office/drawing/2014/main" id="{5AD4B0E9-0013-4873-98B5-00841DD06771}"/>
              </a:ext>
            </a:extLst>
          </p:cNvPr>
          <p:cNvPicPr>
            <a:picLocks noChangeAspect="1"/>
          </p:cNvPicPr>
          <p:nvPr/>
        </p:nvPicPr>
        <p:blipFill>
          <a:blip r:embed="rId2"/>
          <a:stretch>
            <a:fillRect/>
          </a:stretch>
        </p:blipFill>
        <p:spPr>
          <a:xfrm>
            <a:off x="852892" y="2218366"/>
            <a:ext cx="5517428" cy="3175813"/>
          </a:xfrm>
          <a:prstGeom prst="rect">
            <a:avLst/>
          </a:prstGeom>
        </p:spPr>
      </p:pic>
      <p:pic>
        <p:nvPicPr>
          <p:cNvPr id="3" name="Picture 2">
            <a:extLst>
              <a:ext uri="{FF2B5EF4-FFF2-40B4-BE49-F238E27FC236}">
                <a16:creationId xmlns:a16="http://schemas.microsoft.com/office/drawing/2014/main" id="{45B3E31F-6BC8-055E-F79B-58E13A233E8F}"/>
              </a:ext>
            </a:extLst>
          </p:cNvPr>
          <p:cNvPicPr>
            <a:picLocks noChangeAspect="1"/>
          </p:cNvPicPr>
          <p:nvPr/>
        </p:nvPicPr>
        <p:blipFill>
          <a:blip r:embed="rId3"/>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315516210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3E0C2-552C-49A0-A509-454C72D7040F}"/>
              </a:ext>
            </a:extLst>
          </p:cNvPr>
          <p:cNvSpPr>
            <a:spLocks noGrp="1"/>
          </p:cNvSpPr>
          <p:nvPr>
            <p:ph type="title"/>
          </p:nvPr>
        </p:nvSpPr>
        <p:spPr/>
        <p:txBody>
          <a:bodyPr/>
          <a:lstStyle/>
          <a:p>
            <a:r>
              <a:rPr lang="en-US" dirty="0"/>
              <a:t>Write a function to get square of user input number:</a:t>
            </a:r>
            <a:endParaRPr lang="en-IN" dirty="0"/>
          </a:p>
        </p:txBody>
      </p:sp>
      <p:pic>
        <p:nvPicPr>
          <p:cNvPr id="3" name="Picture 2">
            <a:extLst>
              <a:ext uri="{FF2B5EF4-FFF2-40B4-BE49-F238E27FC236}">
                <a16:creationId xmlns:a16="http://schemas.microsoft.com/office/drawing/2014/main" id="{21F3CF86-A1B1-4FF5-B3F6-7C8C6D7E5F97}"/>
              </a:ext>
            </a:extLst>
          </p:cNvPr>
          <p:cNvPicPr>
            <a:picLocks noChangeAspect="1"/>
          </p:cNvPicPr>
          <p:nvPr/>
        </p:nvPicPr>
        <p:blipFill>
          <a:blip r:embed="rId2"/>
          <a:stretch>
            <a:fillRect/>
          </a:stretch>
        </p:blipFill>
        <p:spPr>
          <a:xfrm>
            <a:off x="495799" y="1418979"/>
            <a:ext cx="11273427" cy="2935346"/>
          </a:xfrm>
          <a:prstGeom prst="rect">
            <a:avLst/>
          </a:prstGeom>
        </p:spPr>
      </p:pic>
      <p:pic>
        <p:nvPicPr>
          <p:cNvPr id="5" name="Picture 4">
            <a:extLst>
              <a:ext uri="{FF2B5EF4-FFF2-40B4-BE49-F238E27FC236}">
                <a16:creationId xmlns:a16="http://schemas.microsoft.com/office/drawing/2014/main" id="{4BD5D891-9B47-DA30-B5A8-570C16B61201}"/>
              </a:ext>
            </a:extLst>
          </p:cNvPr>
          <p:cNvPicPr>
            <a:picLocks noChangeAspect="1"/>
          </p:cNvPicPr>
          <p:nvPr/>
        </p:nvPicPr>
        <p:blipFill>
          <a:blip r:embed="rId3"/>
          <a:stretch>
            <a:fillRect/>
          </a:stretch>
        </p:blipFill>
        <p:spPr>
          <a:xfrm>
            <a:off x="8994775" y="6033552"/>
            <a:ext cx="3000375" cy="828675"/>
          </a:xfrm>
          <a:prstGeom prst="rect">
            <a:avLst/>
          </a:prstGeom>
        </p:spPr>
      </p:pic>
    </p:spTree>
    <p:extLst>
      <p:ext uri="{BB962C8B-B14F-4D97-AF65-F5344CB8AC3E}">
        <p14:creationId xmlns:p14="http://schemas.microsoft.com/office/powerpoint/2010/main" val="22195163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FIRST_PUBLISH" val="1"/>
  <p:tag name="ISPRING-SUITE_ISPRING_PLAYERS_CUSTOMIZATION_2" val="{&quot;universal&quot;:{&quot;skinSettings&quot;:{&quot;borderRadius&quot;:20,&quot;colors&quot;:{&quot;asideBackground&quot;:{&quot;color&quot;:&quot;#353535&quot;,&quot;opacity&quot;:1,&quot;type&quot;:&quot;SOLID&quot;},&quot;asideElementBackgroundActive&quot;:{&quot;color&quot;:&quot;#9F834B&quot;,&quot;opacity&quot;:1,&quot;type&quot;:&quot;SOLID&quot;},&quot;asideElementBackgroundHover&quot;:{&quot;color&quot;:&quot;#F4C567&quot;,&quot;opacity&quot;:1,&quot;type&quot;:&quot;SOLID&quot;},&quot;asideElementText&quot;:{&quot;color&quot;:&quot;#D8D8D8&quot;,&quot;opacity&quot;:1,&quot;type&quot;:&quot;SOLID&quot;},&quot;asideElementTextActive&quot;:{&quot;color&quot;:&quot;#F4F4F4&quot;,&quot;opacity&quot;:1,&quot;type&quot;:&quot;SOLID&quot;},&quot;asideElementTextHover&quot;:{&quot;color&quot;:&quot;#D8D8D8&quot;,&quot;opacity&quot;:1,&quot;type&quot;:&quot;SOLID&quot;},&quot;asideLogoBackground&quot;:{&quot;color&quot;:&quot;#353535&quot;,&quot;opacity&quot;:1,&quot;type&quot;:&quot;SOLID&quot;},&quot;pageBackground&quot;:{&quot;color&quot;:&quot;#DCDEE0&quot;,&quot;opacity&quot;:1,&quot;type&quot;:&quot;SOLID&quot;},&quot;playerBackground&quot;:{&quot;color&quot;:&quot;#FFFFFF&quot;,&quot;opacity&quot;:1,&quot;type&quot;:&quot;SOLID&quot;},&quot;playerText&quot;:{&quot;color&quot;:&quot;#000000&quot;,&quot;opacity&quot;:1,&quot;type&quot;:&quot;SOLID&quot;},&quot;primaryButtonBackground&quot;:{&quot;color&quot;:&quot;#F4C567&quot;,&quot;opacity&quot;:1,&quot;type&quot;:&quot;SOLID&quot;},&quot;primaryButtonBackgroundHover&quot;:{&quot;color&quot;:&quot;#000000&quot;,&quot;opacity&quot;:1,&quot;type&quot;:&quot;SOLID&quot;},&quot;primaryButtonBorder&quot;:{&quot;color&quot;:&quot;#FFFFFF&quot;,&quot;opacity&quot;:1,&quot;type&quot;:&quot;SOLID&quot;},&quot;primaryButtonBorderHover&quot;:{&quot;color&quot;:&quot;#FFFFFF&quot;,&quot;opacity&quot;:1,&quot;type&quot;:&quot;SOLID&quot;},&quot;primaryButtonText&quot;:{&quot;color&quot;:&quot;#000000&quot;,&quot;opacity&quot;:1,&quot;type&quot;:&quot;SOLID&quot;},&quot;primaryButtonTextHover&quot;:{&quot;color&quot;:&quot;#F4C567&quot;,&quot;opacity&quot;:1,&quot;type&quot;:&quot;SOLID&quot;},&quot;secondaryButtonBackground&quot;:{&quot;color&quot;:&quot;#F4C567&quot;,&quot;opacity&quot;:1,&quot;type&quot;:&quot;SOLID&quot;},&quot;secondaryButtonBackgroundHover&quot;:{&quot;color&quot;:&quot;#000000&quot;,&quot;opacity&quot;:1,&quot;type&quot;:&quot;SOLID&quot;},&quot;secondaryButtonBorder&quot;:{&quot;color&quot;:&quot;#FFFFFF&quot;,&quot;opacity&quot;:1,&quot;type&quot;:&quot;SOLID&quot;},&quot;secondaryButtonBorderHover&quot;:{&quot;color&quot;:&quot;#000000&quot;,&quot;opacity&quot;:1,&quot;type&quot;:&quot;SOLID&quot;},&quot;secondaryButtonText&quot;:{&quot;color&quot;:&quot;#000000&quot;,&quot;opacity&quot;:1,&quot;type&quot;:&quot;SOLID&quot;},&quot;secondaryButtonTextHover&quot;:{&quot;color&quot;:&quot;#F4C567&quot;,&quot;opacity&quot;:1,&quot;type&quot;:&quot;SOLID&quot;}},&quot;controlPanel&quot;:{&quot;navigationMode&quot;:&quot;bySlides&quot;,&quot;progressBar&quot;:{&quot;enabled&quot;:true,&quot;mode&quot;:&quot;presentationTimeline&quot;,&quot;showLabels&quot;:true,&quot;visible&quot;:true},&quot;showCCButton&quot;:true,&quot;showNextButton&quot;:true,&quot;showOutline&quot;:false,&quot;showPlayPause&quot;:true,&quot;showPlaybackRateButton&quot;:true,&quot;showPrevButton&quot;:true,&quot;showRewind&quot;:true,&quot;showSlideNumbers&quot;:true,&quot;showSlideOnlyButton&quot;:true,&quot;showVolumeControl&quot;:true,&quot;visible&quot;:true},&quot;fontFamily&quot;:&quot;Arial&quot;,&quot;miniskinCustomizationEnabled&quot;:true,&quot;outlinePanel&quot;:{&quot;highlightViewedEntries&quot;:false,&quot;multilevel&quot;:true,&quot;numberEntries&quot;:true,&quot;search&quot;:true,&quot;thumbnails&quot;:true},&quot;sidePanel&quot;:{&quot;showAtLeft&quot;:false,&quot;showLogo&quot;:false,&quot;showNotes&quot;:false,&quot;showOutline&quot;:false,&quot;showPresenterInfo&quot;:false,&quot;showPresenterVideo&quot;:false,&quot;visible&quot;:false},&quot;titlePanel&quot;:{&quot;buttons&quot;:[&quot;attachments&quot;,&quot;markerTools&quot;,&quot;presenterInfo&quot;,&quot;outline&quot;],&quot;buttonsAtLeft&quot;:false,&quot;courseTitleVisible&quot;:true,&quot;showLogo&quot;:false,&quot;visible&quot;:true},&quot;version&quot;:&quot;1.0&quot;},&quot;skinMessages&quot;:{&quot;PB_ACCESSIBLE_ARIA_LABEL_BACK_TO_BEGIN&quot;:&quot;Go to the beginning of the slide&quot;,&quot;PB_ACCESSIBLE_ARIA_LABEL_BOTTOM_PANEL&quot;:&quot;Bottom Bar&quot;,&quot;PB_ACCESSIBLE_ARIA_LABEL_NAVIGATION_BUTTONS&quot;:&quot;Navigation buttons&quot;,&quot;PB_ACCESSIBLE_ARIA_LABEL_SETTINGS&quot;:&quot;Accessibility Settings&quot;,&quot;PB_ACCESSIBLE_ARIA_LABEL_SLIDE&quot;:&quot;Slide&quot;,&quot;PB_ACCESSIBLE_ARIA_LABEL_TOP_PANEL&quot;:&quot;Top Bar&quot;,&quot;PB_ACCESSIBLE_AUDIO_NARRATION_LABEL&quot;:&quot;Audio narration&quot;,&quot;PB_ACCESSIBLE_NAVIGATION_NEXT_BUTTON&quot;:&quot;Next&quot;,&quot;PB_ACCESSIBLE_NAVIGATION_PREV_BUTTON&quot;:&quot;Previous&quot;,&quot;PB_ACCESSIBLE_SKIN_ENABLE_ACCESSIBILITY_MODE&quot;:&quot;Turn on accessibility mode&quot;,&quot;PB_ACCESSIBLE_SKIN_ENABLE_NORMAL_MODE&quot;:&quot;Turn off accessibility mode&quot;,&quot;PB_ACCESSIBLE_SKIN_PRESENTER_PHOTO&quot;:&quot;Presenter photo&quot;,&quot;PB_ACCESSIBLE_SLIDE_N_OF_COUNT&quot;:&quot;Slide %SLIDE_NUMBER% of %TOTAL_SLIDES%&quot;,&quot;PB_ACCESSIBLE_VIDEO_NARRATION_LABEL&quot;:&quot;Video narration&quot;,&quot;PB_ACCESSIBLE_WATERMARK_SKIN_CREATED_WITH&quot;:&quot;Created with iSpring evaluation version&quot;,&quot;PB_ATTACHMENT_DOCUMENT_SUBTITLE&quot;:&quot;Document&quot;,&quot;PB_ATTACHMENT_FILE_SUBTITLE&quot;:&quot;File&quot;,&quot;PB_ATTACHMENT_IMAGE_SUBTITLE&quot;:&quot;Picture&quot;,&quot;PB_ATTACHMENT_LINK_SUBTITLE&quot;:&quot;Link&quot;,&quot;PB_ATTACHMENT_VIDEO_SUBTITLE&quot;:&quot;Video&quot;,&quot;PB_BACK_TO_APP_BUTTON_LABEL&quot;:&quot;Go back&quot;,&quot;PB_CC_MENU_OFF&quot;:&quot;Off&quot;,&quot;PB_CC_MENU_ON&quot;:&quot;On&quot;,&quot;PB_CC_MENU_TITLE&quot;:&quot;Notes&quot;,&quot;PB_CONTROL_PANEL_EXIT_FULL_SCREEN&quot;:&quot;Exit full screen&quot;,&quot;PB_CONTROL_PANEL_FULL_SCREEN&quot;:&quot;Full screen&quot;,&quot;PB_CONTROL_PANEL_NEXT&quot;:&quot;Next&quot;,&quot;PB_CONTROL_PANEL_OUTLINE&quot;:&quot;Outline&quot;,&quot;PB_CONTROL_PANEL_PREV&quot;:&quot;&quot;,&quot;PB_CONTROL_PANEL_REPLAY&quot;:&quot;Replay&quot;,&quot;PB_CONTROL_PANEL_SLIDE_COUNTER&quot;:&quot;%SLIDE_NUMBER% of %TOTAL_SLIDES%&quot;,&quot;PB_CONTROL_PANEL_VOLUME_CONTROL&quot;:&quot;Volume&quot;,&quot;PB_CURRENT_SLIDE_IS_NOT_COMPLETED&quot;:&quot;Complete the slide to go to the next one.&quot;,&quot;PB_DOMAIN_RESTRICTION&quot;:&quot;Sorry, the content author has prohibited sharing the presentation on this domain.&quot;,&quot;PB_DRAWING_TOOLS_END_DRAWING&quot;:&quot;Finish drawing&quot;,&quot;PB_DRAWING_TOOLS_ERASER&quot;:&quot;Eraser&quot;,&quot;PB_DRAWING_TOOLS_ERASE_ALL&quot;:&quot;Erase all&quot;,&quot;PB_DRAWING_TOOLS_HIGHLIGHTER&quot;:&quot;Highlighter&quot;,&quot;PB_DRAWING_TOOLS_PEN&quot;:&quot;Pen&quot;,&quot;PB_ENTER_PASSWORD&quot;:&quot;Enter the password to view this presentation.&quot;,&quot;PB_INCORRECT_PASSWORD&quot;:&quot;Incorrect password.&quot;,&quot;PB_INTERACTION_SLIDE_WINDOW_TEXT&quot;:&quot;To advance to the next slide, complete this interaction.&quot;,&quot;PB_MESSAGE_BOX_NO&quot;:&quot;No&quot;,&quot;PB_MESSAGE_BOX_OK&quot;:&quot;OK&quot;,&quot;PB_MESSAGE_BOX_YES&quot;:&quot;Yes&quot;,&quot;PB_NAVIGATION_IS_RESTRICTED&quot;:&quot;You can only view slides in order.&quot;,&quot;PB_NAVIGATION_IS_SEQUENTIAL&quot;:&quot;You can only view slides in order.&quot;,&quot;PB_PLAYBACK_RATE_MENU_CAPTION&quot;:&quot;Speed&quot;,&quot;PB_PRECEDING_QUIZ_FAILED_WINDOW_TEXT&quot;:&quot;You haven't passed the quiz on slide %SLIDE_INDEX% and can't advance to the next slide.&quot;,&quot;PB_PRECEDING_QUIZ_NOT_COMPLETED_WINDOW_TEXT&quot;:&quot;To advance to this slide, complete the quiz on slide %SLIDE_INDEX%.&quot;,&quot;PB_PRECEDING_QUIZ_NOT_PASSED_WINDOW_TEXT&quot;:&quot;To advance to this slide, you need to pass the quiz on slide %SLIDE_INDEX%.&quot;,&quot;PB_PRECEDING_SCENARIO_FAILED_WINDOW_TEXT&quot;:&quot;You haven't passed the role-play on slide %SLIDE_INDEX% and can't advance to the next slide.&quot;,&quot;PB_PRECEDING_SCENARIO_NOT_COMPLETED_WINDOW_TEXT&quot;:&quot;To advance to this slide, complete the role-play on slide %SLIDE_INDEX%.&quot;,&quot;PB_PRECEDING_SCENARIO_NOT_PASSED_WINDOW_TEXT&quot;:&quot;To advance to this slide, you need to pass the role-play on slide %SLIDE_INDEX%.&quot;,&quot;PB_PRESENTER_COLLAPSE_BIO&quot;:&quot;Show less&quot;,&quot;PB_PRESENTER_EMAIL&quot;:&quot;Email&quot;,&quot;PB_PRESENTER_EXPAND_BIO&quot;:&quot;Show more&quot;,&quot;PB_PRESENTER_NO_INFO&quot;:&quot;No presenter info.&quot;,&quot;PB_PRESENTER_WEBSITE&quot;:&quot;Website&quot;,&quot;PB_QUIZ_SLIDE_WINDOW_TEXT&quot;:&quot;To advance to the next slide, complete this quiz.&quot;,&quot;PB_RATE_MENU_CAPTION&quot;:&quot;Speed&quot;,&quot;PB_RATE_MENU_DEFAULT_RATE&quot;:&quot;Normal&quot;,&quot;PB_RESUME_PRESENTATION_WINDOW_TEXT&quot;:&quot;Do you want to resume where you left off?&quot;,&quot;PB_SCENARIO_SLIDE_WINDOW_TEXT&quot;:&quot;To advance to the next slide, complete this role-play.&quot;,&quot;PB_SEARCH_CANCEL&quot;:&quot;Cancel&quot;,&quot;PB_SEARCH_NO_RESULTS_LABEL&quot;:&quot;No matches found.&quot;,&quot;PB_SEARCH_PANEL_DEFAULT_TEXT&quot;:&quot;Search…&quot;,&quot;PB_SEARCH_RESULTS_LABEL&quot;:&quot;Search results&quot;,&quot;PB_SEARCH_RESULT_IN_NOTES&quot;:&quot;in notes&quot;,&quot;PB_SEARCH_RESULT_IN_TEXT_LABEL&quot;:&quot;in slide&quot;,&quot;PB_SUBTITLES_MENU_CAPTION&quot;:&quot;Subtitles&quot;,&quot;PB_SUBTITLES_OFF&quot;:&quot;Off&quot;,&quot;PB_TAB_NOTES_LABEL&quot;:&quot;Notes&quot;,&quot;PB_TAB_OUTLINE_LABEL&quot;:&quot;Slides&quot;,&quot;PB_TIME_RESTRICTION&quot;:&quot;Sorry, the content author has prohibited viewing the presentation at this time.&quot;,&quot;PB_TITLE_PANEL_ATTACHMENTS&quot;:&quot;Resources&quot;,&quot;PB_TITLE_PANEL_MARKER_TOOLS&quot;:&quot;Drawing&quot;,&quot;PB_TITLE_PANEL_NOTES&quot;:&quot;Notes&quot;,&quot;PB_TITLE_PANEL_OUTLINE&quot;:&quot;Outline&quot;,&quot;PB_TITLE_PANEL_PRESENTER_INFO&quot;:&quot;Presenter Info&quot;,&quot;PB_TREE_CONTROL_LOADING&quot;:&quot;Loading…&quot;,&quot;PB_VIDEO_WINDOW_NO_VIDEO_LABEL&quot;:&quot;No video&quot;},&quot;playbackAndNavigationSettings&quot;:{&quot;autoStart&quot;:true,&quot;saveAnimationStates&quot;:true,&quot;loopPresentation&quot;:false,&quot;autoPlayAnimations&quot;:false,&quot;autoPlayAnimationsTime&quot;:1,&quot;navigationType&quot;:&quot;FREE&quot;,&quot;resumeMode&quot;:&quot;PROMPT&quot;,&quot;enableKeyboardNavigation&quot;:true},&quot;keyboardSettings&quot;:&quot;&quot;,&quot;skinVersion&quot;:2,&quot;skinCompatibleVersion&quot;:0,&quot;publishSettings&quot;:{&quot;backgroundColor&quot;:&quot;#DCDEE0&quot;,&quot;playerDimensions&quot;:{&quot;height&quot;:144,&quot;width&quot;:16},&quot;playerModule&quot;:&quot;UniversalHtml&quot;,&quot;presentationContent&quot;:{&quot;metadata&quot;:{&quot;references&quot;:true,&quot;texts&quot;:[&quot;DT_COURSE_TITLE&quot;,&quot;DT_REFERENCE_URL&quot;,&quot;DT_REFERENCE_TITLE&quot;,&quot;DT_PRESENTER_BIO&quot;,&quot;DT_PRESENTER_EMAIL&quot;,&quot;DT_PRESENTER_WEBSITE&quot;,&quot;DT_PRESENTER_PHONE&quot;,&quot;DT_PRESENTER_TITLE&quot;,&quot;DT_PRESENTER_NAME&quot;,&quot;DT_SLIDE_NOTES_HTML&quot;,&quot;DT_SLIDE_NOTES_TEXT&quot;,&quot;DT_SLIDE_TITLE&quot;,&quot;DT_SLIDE_NOTES_TEXT&quot;,&quot;DT_SLIDE_TEXT&quot;,&quot;DT_HYPERLINK_TOOLTIP&quot;]},&quot;resources&quot;:{&quot;attachments&quot;:true,&quot;fonts&quot;:[{&quot;charsets&quot;:{&quot;dynamicFormatted&quot;:[&quot;DCT_SLIDE_NOTES_TEXT&quot;,&quot;DCT_INTERACTIVITY_TEXT&quot;,&quot;DCT_INTERACTIVITY_SEMIBOLD_TEXT&quot;],&quot;dynamicPlain&quot;:[&quot;DCT_COURSE_TITLE&quot;,&quot;DCT_REFERENCE_URL&quot;,&quot;DCT_REFERENCE_TITLE&quot;,&quot;DCT_PRESENTER_BIO&quot;,&quot;DCT_PRESENTER_EMAIL&quot;,&quot;DCT_PRESENTER_WEBSITE&quot;,&quot;DCT_PRESENTER_PHONE&quot;,&quot;DCT_PRESENTER_TITLE&quot;,&quot;DCT_PRESENTER_NAME&quot;,&quot;DCT_SLIDE_TITLE&quot;,&quot;DCT_SLIDE_NOTES_TEXT&quot;,&quot;DCT_SLIDE_TEXT&quot;,&quot;DCT_HYPERLINK_TOOLTIP&quot;],&quot;static&quot;:[&quot;Resources&quot;,&quot;Link&quot;,&quot;Picture&quot;,&quot;Video&quot;,&quot;Document&quot;,&quot;File&quot;,&quot;Drawing&quot;,&quot;Pen&quot;,&quot;Highlighter&quot;,&quot;Eraser&quot;,&quot;Erase all&quot;,&quot;Finish drawing&quot;,&quot;Email&quot;,&quot;Website&quot;,&quot;Show more&quot;,&quot;Show less&quot;,&quot;Presenter Info&quot;,&quot;Slides&quot;,&quot;Outline&quot;,&quot;Search…&quot;,&quot;in slide&quot;,&quot;Search results&quot;,&quot;No matches found.&quot;,&quot;in notes&quot;,&quot;Cancel&quot;,&quot;Next&quot;,&quot;Full screen&quot;,&quot;Exit full screen&quot;,&quot;0123456789.,x&quot;,&quot;Speed&quot;,&quot;Normal&quot;,&quot;Volume&quot;,&quot;Replay&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quot;,&quot;fontFamily&quot;:&quot;Arial&quot;,&quot;isBold&quot;:false,&quot;isItalic&quot;:false,&quot;isSemibold&quot;:false,&quot;substituteFontFamily&quot;:&quot;Arial&quot;},{&quot;charsets&quot;:{&quot;dynamicFormatted&quot;:[&quot;DCT_SLIDE_NOTES_TEXT&quot;,&quot;DCT_INTERACTIVITY_TEXT&quot;,&quot;DCT_INTERACTIVITY_SEMIBOLD_TEXT&quot;],&quot;dynamicPlain&quot;:[&quot;DCT_COURSE_TITLE&quot;,&quot;DCT_REFERENCE_URL&quot;,&quot;DCT_REFERENCE_TITLE&quot;,&quot;DCT_PRESENTER_BIO&quot;,&quot;DCT_PRESENTER_EMAIL&quot;,&quot;DCT_PRESENTER_WEBSITE&quot;,&quot;DCT_PRESENTER_PHONE&quot;,&quot;DCT_PRESENTER_TITLE&quot;,&quot;DCT_PRESENTER_NAME&quot;,&quot;DCT_SLIDE_TITLE&quot;,&quot;DCT_SLIDE_NOTES_TEXT&quot;,&quot;DCT_SLIDE_TEXT&quot;,&quot;DCT_HYPERLINK_TOOLTIP&quot;],&quot;static&quot;:[&quot;Resources&quot;,&quot;Link&quot;,&quot;Picture&quot;,&quot;Video&quot;,&quot;Document&quot;,&quot;File&quot;,&quot;Drawing&quot;,&quot;Pen&quot;,&quot;Highlighter&quot;,&quot;Eraser&quot;,&quot;Erase all&quot;,&quot;Finish drawing&quot;,&quot;Email&quot;,&quot;Website&quot;,&quot;Show more&quot;,&quot;Show less&quot;,&quot;Presenter Info&quot;,&quot;Slides&quot;,&quot;Outline&quot;,&quot;Search…&quot;,&quot;in slide&quot;,&quot;Search results&quot;,&quot;No matches found.&quot;,&quot;in notes&quot;,&quot;Cancel&quot;,&quot;Next&quot;,&quot;Full screen&quot;,&quot;Exit full screen&quot;,&quot;0123456789.,x&quot;,&quot;Speed&quot;,&quot;Normal&quot;,&quot;Volume&quot;,&quot;Replay&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b&quot;,&quot;fontFamily&quot;:&quot;Arial&quot;,&quot;isBold&quot;:true,&quot;isItalic&quot;:false,&quot;isSemibold&quot;:false,&quot;substituteFontFamily&quot;:&quot;Arial&quot;},{&quot;charsets&quot;:{&quot;dynamicFormatted&quot;:[&quot;DCT_SLIDE_NOTES_TEXT&quot;,&quot;DCT_INTERACTIVITY_TEXT&quot;,&quot;DCT_INTERACTIVITY_SEMIBOLD_TEXT&quot;],&quot;dynamicPlain&quot;:[&quot;DCT_COURSE_TITLE&quot;,&quot;DCT_REFERENCE_URL&quot;,&quot;DCT_REFERENCE_TITLE&quot;,&quot;DCT_PRESENTER_BIO&quot;,&quot;DCT_PRESENTER_EMAIL&quot;,&quot;DCT_PRESENTER_WEBSITE&quot;,&quot;DCT_PRESENTER_PHONE&quot;,&quot;DCT_PRESENTER_TITLE&quot;,&quot;DCT_PRESENTER_NAME&quot;,&quot;DCT_SLIDE_TITLE&quot;,&quot;DCT_SLIDE_NOTES_TEXT&quot;,&quot;DCT_SLIDE_TEXT&quot;,&quot;DCT_HYPERLINK_TOOLTIP&quot;],&quot;static&quot;:[&quot;Resources&quot;,&quot;Link&quot;,&quot;Picture&quot;,&quot;Video&quot;,&quot;Document&quot;,&quot;File&quot;,&quot;Drawing&quot;,&quot;Pen&quot;,&quot;Highlighter&quot;,&quot;Eraser&quot;,&quot;Erase all&quot;,&quot;Finish drawing&quot;,&quot;Email&quot;,&quot;Website&quot;,&quot;Show more&quot;,&quot;Show less&quot;,&quot;Presenter Info&quot;,&quot;Slides&quot;,&quot;Outline&quot;,&quot;Search…&quot;,&quot;in slide&quot;,&quot;Search results&quot;,&quot;No matches found.&quot;,&quot;in notes&quot;,&quot;Cancel&quot;,&quot;Next&quot;,&quot;Full screen&quot;,&quot;Exit full screen&quot;,&quot;0123456789.,x&quot;,&quot;Speed&quot;,&quot;Normal&quot;,&quot;Volume&quot;,&quot;Replay&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i&quot;,&quot;fontFamily&quot;:&quot;Arial&quot;,&quot;isBold&quot;:false,&quot;isItalic&quot;:true,&quot;isSemibold&quot;:false,&quot;substituteFontFamily&quot;:&quot;Arial&quot;},{&quot;charsets&quot;:{&quot;dynamicFormatted&quot;:[&quot;DCT_SLIDE_NOTES_TEXT&quot;,&quot;DCT_INTERACTIVITY_TEXT&quot;,&quot;DCT_INTERACTIVITY_SEMIBOLD_TEXT&quot;],&quot;dynamicPlain&quot;:[&quot;DCT_COURSE_TITLE&quot;,&quot;DCT_REFERENCE_URL&quot;,&quot;DCT_REFERENCE_TITLE&quot;,&quot;DCT_PRESENTER_BIO&quot;,&quot;DCT_PRESENTER_EMAIL&quot;,&quot;DCT_PRESENTER_WEBSITE&quot;,&quot;DCT_PRESENTER_PHONE&quot;,&quot;DCT_PRESENTER_TITLE&quot;,&quot;DCT_PRESENTER_NAME&quot;,&quot;DCT_SLIDE_TITLE&quot;,&quot;DCT_SLIDE_NOTES_TEXT&quot;,&quot;DCT_SLIDE_TEXT&quot;,&quot;DCT_HYPERLINK_TOOLTIP&quot;],&quot;static&quot;:[&quot;Resources&quot;,&quot;Link&quot;,&quot;Picture&quot;,&quot;Video&quot;,&quot;Document&quot;,&quot;File&quot;,&quot;Drawing&quot;,&quot;Pen&quot;,&quot;Highlighter&quot;,&quot;Eraser&quot;,&quot;Erase all&quot;,&quot;Finish drawing&quot;,&quot;Email&quot;,&quot;Website&quot;,&quot;Show more&quot;,&quot;Show less&quot;,&quot;Presenter Info&quot;,&quot;Slides&quot;,&quot;Outline&quot;,&quot;Search…&quot;,&quot;in slide&quot;,&quot;Search results&quot;,&quot;No matches found.&quot;,&quot;in notes&quot;,&quot;Cancel&quot;,&quot;Next&quot;,&quot;Full screen&quot;,&quot;Exit full screen&quot;,&quot;0123456789.,x&quot;,&quot;Speed&quot;,&quot;Normal&quot;,&quot;Volume&quot;,&quot;Replay&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bi&quot;,&quot;fontFamily&quot;:&quot;Arial&quot;,&quot;isBold&quot;:true,&quot;isItalic&quot;:true,&quot;isSemibold&quot;:false,&quot;substituteFontFamily&quot;:&quot;Arial&quot;},{&quot;charsets&quot;:{&quot;dynamicFormatted&quot;:[&quot;DCT_SLIDE_NOTES_TEXT&quot;,&quot;DCT_INTERACTIVITY_TEXT&quot;,&quot;DCT_INTERACTIVITY_SEMIBOLD_TEXT&quot;],&quot;dynamicPlain&quot;:[&quot;DCT_COURSE_TITLE&quot;,&quot;DCT_REFERENCE_URL&quot;,&quot;DCT_REFERENCE_TITLE&quot;,&quot;DCT_PRESENTER_BIO&quot;,&quot;DCT_PRESENTER_EMAIL&quot;,&quot;DCT_PRESENTER_WEBSITE&quot;,&quot;DCT_PRESENTER_PHONE&quot;,&quot;DCT_PRESENTER_TITLE&quot;,&quot;DCT_PRESENTER_NAME&quot;,&quot;DCT_SLIDE_TITLE&quot;,&quot;DCT_SLIDE_NOTES_TEXT&quot;,&quot;DCT_SLIDE_TEXT&quot;,&quot;DCT_HYPERLINK_TOOLTIP&quot;],&quot;static&quot;:[&quot;Resources&quot;,&quot;Link&quot;,&quot;Picture&quot;,&quot;Video&quot;,&quot;Document&quot;,&quot;File&quot;,&quot;Drawing&quot;,&quot;Pen&quot;,&quot;Highlighter&quot;,&quot;Eraser&quot;,&quot;Erase all&quot;,&quot;Finish drawing&quot;,&quot;Email&quot;,&quot;Website&quot;,&quot;Show more&quot;,&quot;Show less&quot;,&quot;Presenter Info&quot;,&quot;Slides&quot;,&quot;Outline&quot;,&quot;Search…&quot;,&quot;in slide&quot;,&quot;Search results&quot;,&quot;No matches found.&quot;,&quot;in notes&quot;,&quot;Cancel&quot;,&quot;Next&quot;,&quot;Full screen&quot;,&quot;Exit full screen&quot;,&quot;0123456789.,x&quot;,&quot;Speed&quot;,&quot;Normal&quot;,&quot;Volume&quot;,&quot;Replay&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sb&quot;,&quot;fontFamily&quot;:&quot;Arial&quot;,&quot;isBold&quot;:false,&quot;isItalic&quot;:false,&quot;isSemibold&quot;:true,&quot;substituteFontFamily&quot;:&quot;Arial&quot;},{&quot;charsets&quot;:{&quot;dynamicFormatted&quot;:[&quot;DCT_SLIDE_NOTES_TEXT&quot;,&quot;DCT_INTERACTIVITY_TEXT&quot;,&quot;DCT_INTERACTIVITY_SEMIBOLD_TEXT&quot;],&quot;dynamicPlain&quot;:[&quot;DCT_COURSE_TITLE&quot;,&quot;DCT_REFERENCE_URL&quot;,&quot;DCT_REFERENCE_TITLE&quot;,&quot;DCT_PRESENTER_BIO&quot;,&quot;DCT_PRESENTER_EMAIL&quot;,&quot;DCT_PRESENTER_WEBSITE&quot;,&quot;DCT_PRESENTER_PHONE&quot;,&quot;DCT_PRESENTER_TITLE&quot;,&quot;DCT_PRESENTER_NAME&quot;,&quot;DCT_SLIDE_TITLE&quot;,&quot;DCT_SLIDE_NOTES_TEXT&quot;,&quot;DCT_SLIDE_TEXT&quot;,&quot;DCT_HYPERLINK_TOOLTIP&quot;],&quot;static&quot;:[&quot;Resources&quot;,&quot;Link&quot;,&quot;Picture&quot;,&quot;Video&quot;,&quot;Document&quot;,&quot;File&quot;,&quot;Drawing&quot;,&quot;Pen&quot;,&quot;Highlighter&quot;,&quot;Eraser&quot;,&quot;Erase all&quot;,&quot;Finish drawing&quot;,&quot;Email&quot;,&quot;Website&quot;,&quot;Show more&quot;,&quot;Show less&quot;,&quot;Presenter Info&quot;,&quot;Slides&quot;,&quot;Outline&quot;,&quot;Search…&quot;,&quot;in slide&quot;,&quot;Search results&quot;,&quot;No matches found.&quot;,&quot;in notes&quot;,&quot;Cancel&quot;,&quot;Next&quot;,&quot;Full screen&quot;,&quot;Exit full screen&quot;,&quot;0123456789.,x&quot;,&quot;Speed&quot;,&quot;Normal&quot;,&quot;Volume&quot;,&quot;Replay&quot;,&quot;%SLIDE_NUMBER% of %TOTAL_SLIDES%&quot;,&quot;Yes&quot;,&quot;No&quot;,&quot;OK&quot;,&quot;Do you want to resume where you left off?&quot;,&quot;Complete the slide to go to the next one.&quot;,&quot;You can only view slides in order.&quot;,&quot;To advance to the next slide, complete this quiz.&quot;,&quot;To advance to this slide, you need to pass the quiz on slide %SLIDE_INDEX%.&quot;,&quot;To advance to this slide, complete the quiz on slide %SLIDE_INDEX%.&quot;,&quot;You haven't passed the quiz on slide %SLIDE_INDEX% and can't advance to the next slide.&quot;,&quot;To advance to the next slide, complete this interaction.&quot;,&quot;To advance to the next slide, complete this role-play.&quot;,&quot;To advance to this slide, you need to pass the role-play on slide %SLIDE_INDEX%.&quot;,&quot;To advance to this slide, complete the role-play on slide %SLIDE_INDEX%.&quot;,&quot;You haven't passed the role-play on slide %SLIDE_INDEX% and can't advance to the next slide.&quot;,&quot;Enter the password to view this presentation.&quot;,&quot;Incorrect password.&quot;,&quot;Sorry, the content author has prohibited sharing the presentation on this domain.&quot;,&quot;Sorry, the content author has prohibited viewing the presentation at this time.&quot;,&quot;Go back&quot;]},&quot;embedName&quot;:&quot;PFnsbi&quot;,&quot;fontFamily&quot;:&quot;Arial&quot;,&quot;isBold&quot;:false,&quot;isItalic&quot;:true,&quot;isSemibold&quot;:true,&quot;substituteFontFamily&quot;:&quot;Arial&quot;}],&quot;interactivity&quot;:{&quot;fullSupport&quot;:true},&quot;presenterPhotos&quot;:{&quot;enlargeToFit&quot;:false,&quot;height&quot;:105,&quot;jpegQuality&quot;:100,&quot;keepAspectRatio&quot;:true,&quot;width&quot;:94},&quot;slideThumbnails&quot;:{&quot;enlargeToFit&quot;:false,&quot;height&quot;:59,&quot;jpegQuality&quot;:100,&quot;keepAspectRatio&quot;:true,&quot;width&quot;:78}}}},&quot;ceipData&quot;:{&quot;enableMiniSkinCustomization&quot;:true,&quot;playerLayout&quot;:&quot;builtin.fullPlayer&quot;,&quot;playerLayoutFooter&quot;:&quot;playAndPause,acceleration,notes,replay,fullscreen,volumeControl,slideNumber,goToPrev,goToNext&quot;,&quot;playerLayoutHeader&quot;:&quot;resources,markerTools,presenterInfo,outline,title&quot;,&quot;playerLayoutHeaderButtonsPosition&quot;:&quot;right&quot;,&quot;playerLayoutOutline&quot;:&quot;enableSearch,showThumbnails,showSlideNumber,enableMultilevel&quot;,&quot;playerLayoutProgress&quot;:&quot;enabledNavigation,showLabels&quot;,&quot;playerLayoutProgressMode&quot;:&quot;presentationTimeline&quot;,&quot;playerLayoutSidebar&quot;:&quot;&quot;,&quot;playerLayoutSidebarPosition&quot;:&quot;&quot;,&quot;playerMessages&quot;:&quot;builtin.en&quot;,&quot;playerNavigationAutoStart&quot;:true,&quot;playerNavigationEnableKeyboardNavigation&quot;:true,&quot;playerNavigationMode&quot;:&quot;bySlides&quot;,&quot;playerNavigationOnRestart&quot;:&quot;prompt&quot;,&quot;playerNavigationSaveAnimationStates&quot;:true,&quot;playerNavigationType&quot;:&quot;free&quot;,&quot;playerTheme&quot;:&quot;custom&quot;,&quot;playerThemeBorderRadius&quot;:20,&quot;playerThemeColorScheme&quot;:&quot;custom&quot;,&quot;playerThemeFont&quot;:&quot;Arial&quot;}}}"/>
  <p:tag name="ISPRING-SUITE_ISPRING_CURRENT_PLAYER_ID" val="universal"/>
  <p:tag name="ISPRING_PRESENTATION_COURSE_TITLE" val="Module-1_ppt1"/>
  <p:tag name="ISPRING_LMS_API_VERSION" val="SCORM 2004 (4th edition)"/>
  <p:tag name="ISPRING_ULTRA_SCORM_COURCE_TITLE" val="Module-1_ppt"/>
  <p:tag name="ISPRING_ULTRA_SCORM_COURSE_ID" val="B4270158-EF03-4F0F-A8E1-7290BCA8B8FC"/>
  <p:tag name="ISPRING_CMI5_LAUNCH_METHOD" val="any window"/>
  <p:tag name="ISPRINGCLOUDFOLDERID" val="1"/>
  <p:tag name="ISPRINGONLINEFOLDERID" val="1"/>
  <p:tag name="ISPRING_OUTPUT_FOLDER" val="[[&quot;\u001F\uFFFD\uFFFD\uFFFD{DC750210-F06D-47A7-AF73-282E12EA7E23}&quot;,&quot;C:\\Users\\Miles\\OneDrive - FUTURENSE TECHNOLOGIES PRIVATE LIMITED\\Documents\\May 2-5\\Python&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studioSettings&quot;:{&quot;useMobileViewer&quot;:&quot;T_FALSE&quot;}},&quot;advancedSettings&quot;:{&quot;enableTextAllocation&quot;:&quot;T_TRUE&quot;,&quot;viewingFromLocalDrive&quot;:&quot;T_TRUE&quot;,&quot;contentScale&quot;:75,&quot;contentScaleMode&quot;:&quot;ORIGINAL_SIZ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quot;studioSettings&quot;:{&quot;onlineDestinationFolderId&quot;:&quot;0&quot;}}"/>
  <p:tag name="ISPRING_SCORM_RATE_SLIDES" val="0"/>
  <p:tag name="ISPRING_SCORM_PASSING_SCORE" val="0.000000"/>
  <p:tag name="ISPRING_PRESENTATION_TITLE" val="Module-1_ppt"/>
  <p:tag name="ISPRING_SCORM_ENDPOINT" val="&lt;endpoint&gt;&lt;enable&gt;0&lt;/enable&gt;&lt;lrs&gt;https://&lt;/lrs&gt;&lt;auth&gt;0&lt;/auth&gt;&lt;login&gt;&lt;/login&gt;&lt;password&gt;&lt;/password&gt;&lt;key&gt;&lt;/key&gt;&lt;name&gt;&lt;/name&gt;&lt;email&gt;&lt;/email&gt;&lt;/endpoint&gt;&#10;"/>
  <p:tag name="ISPRING_SCORM_RATE_QUIZZES" val="0"/>
</p:tagLst>
</file>

<file path=ppt/theme/theme1.xml><?xml version="1.0" encoding="utf-8"?>
<a:theme xmlns:a="http://schemas.openxmlformats.org/drawingml/2006/main" name="Office Theme">
  <a:themeElements>
    <a:clrScheme name="Godfather of Talent | Futurense">
      <a:dk1>
        <a:srgbClr val="000000"/>
      </a:dk1>
      <a:lt1>
        <a:srgbClr val="FFFFFF"/>
      </a:lt1>
      <a:dk2>
        <a:srgbClr val="1F1B24"/>
      </a:dk2>
      <a:lt2>
        <a:srgbClr val="E7E6E6"/>
      </a:lt2>
      <a:accent1>
        <a:srgbClr val="F5A725"/>
      </a:accent1>
      <a:accent2>
        <a:srgbClr val="ED7A00"/>
      </a:accent2>
      <a:accent3>
        <a:srgbClr val="A5A5A5"/>
      </a:accent3>
      <a:accent4>
        <a:srgbClr val="6A5DFE"/>
      </a:accent4>
      <a:accent5>
        <a:srgbClr val="E223D5"/>
      </a:accent5>
      <a:accent6>
        <a:srgbClr val="70AD47"/>
      </a:accent6>
      <a:hlink>
        <a:srgbClr val="0563C1"/>
      </a:hlink>
      <a:folHlink>
        <a:srgbClr val="981D10"/>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9eda679c-5b4d-46fc-8b6f-417acde0ac58">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2BC1B890511254D865826FEFDF7970E" ma:contentTypeVersion="7" ma:contentTypeDescription="Create a new document." ma:contentTypeScope="" ma:versionID="34059d4175d8b1a21b3899fc228eeed5">
  <xsd:schema xmlns:xsd="http://www.w3.org/2001/XMLSchema" xmlns:xs="http://www.w3.org/2001/XMLSchema" xmlns:p="http://schemas.microsoft.com/office/2006/metadata/properties" xmlns:ns2="9eda679c-5b4d-46fc-8b6f-417acde0ac58" targetNamespace="http://schemas.microsoft.com/office/2006/metadata/properties" ma:root="true" ma:fieldsID="93e62b884903fe6e3df20a06205271b1" ns2:_="">
    <xsd:import namespace="9eda679c-5b4d-46fc-8b6f-417acde0ac58"/>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da679c-5b4d-46fc-8b6f-417acde0ac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4967dff1-80c2-47c4-a5c3-31ef26c72796" ma:termSetId="09814cd3-568e-fe90-9814-8d621ff8fb84" ma:anchorId="fba54fb3-c3e1-fe81-a776-ca4b69148c4d" ma:open="true" ma:isKeyword="false">
      <xsd:complexType>
        <xsd:sequence>
          <xsd:element ref="pc:Terms" minOccurs="0" maxOccurs="1"/>
        </xsd:sequence>
      </xsd:complex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D9AD10-8E20-4227-A001-80556449BB29}">
  <ds:schemaRefs>
    <ds:schemaRef ds:uri="http://schemas.microsoft.com/office/2006/metadata/properties"/>
    <ds:schemaRef ds:uri="http://www.w3.org/2000/xmlns/"/>
    <ds:schemaRef ds:uri="9eda679c-5b4d-46fc-8b6f-417acde0ac58"/>
    <ds:schemaRef ds:uri="http://schemas.microsoft.com/office/infopath/2007/PartnerControls"/>
  </ds:schemaRefs>
</ds:datastoreItem>
</file>

<file path=customXml/itemProps2.xml><?xml version="1.0" encoding="utf-8"?>
<ds:datastoreItem xmlns:ds="http://schemas.openxmlformats.org/officeDocument/2006/customXml" ds:itemID="{A2A6C223-0CA3-47BA-8F32-9282DB226F6C}">
  <ds:schemaRefs>
    <ds:schemaRef ds:uri="http://schemas.microsoft.com/sharepoint/v3/contenttype/forms"/>
  </ds:schemaRefs>
</ds:datastoreItem>
</file>

<file path=customXml/itemProps3.xml><?xml version="1.0" encoding="utf-8"?>
<ds:datastoreItem xmlns:ds="http://schemas.openxmlformats.org/officeDocument/2006/customXml" ds:itemID="{875BC031-9854-42C0-AA70-ED083542D7E1}">
  <ds:schemaRefs>
    <ds:schemaRef ds:uri="http://schemas.microsoft.com/office/2006/metadata/contentType"/>
    <ds:schemaRef ds:uri="http://schemas.microsoft.com/office/2006/metadata/properties/metaAttributes"/>
    <ds:schemaRef ds:uri="http://www.w3.org/2000/xmlns/"/>
    <ds:schemaRef ds:uri="http://www.w3.org/2001/XMLSchema"/>
    <ds:schemaRef ds:uri="9eda679c-5b4d-46fc-8b6f-417acde0ac58"/>
  </ds:schemaRefs>
</ds:datastoreItem>
</file>

<file path=docProps/app.xml><?xml version="1.0" encoding="utf-8"?>
<Properties xmlns="http://schemas.openxmlformats.org/officeDocument/2006/extended-properties" xmlns:vt="http://schemas.openxmlformats.org/officeDocument/2006/docPropsVTypes">
  <TotalTime>1742</TotalTime>
  <Words>4995</Words>
  <Application>Microsoft Office PowerPoint</Application>
  <PresentationFormat>Widescreen</PresentationFormat>
  <Paragraphs>603</Paragraphs>
  <Slides>155</Slides>
  <Notes>1</Notes>
  <HiddenSlides>0</HiddenSlides>
  <MMClips>0</MMClips>
  <ScaleCrop>false</ScaleCrop>
  <HeadingPairs>
    <vt:vector size="4" baseType="variant">
      <vt:variant>
        <vt:lpstr>Theme</vt:lpstr>
      </vt:variant>
      <vt:variant>
        <vt:i4>1</vt:i4>
      </vt:variant>
      <vt:variant>
        <vt:lpstr>Slide Titles</vt:lpstr>
      </vt:variant>
      <vt:variant>
        <vt:i4>155</vt:i4>
      </vt:variant>
    </vt:vector>
  </HeadingPairs>
  <TitlesOfParts>
    <vt:vector size="156" baseType="lpstr">
      <vt:lpstr>Office Theme</vt:lpstr>
      <vt:lpstr>PowerPoint Presentation</vt:lpstr>
      <vt:lpstr>Python List</vt:lpstr>
      <vt:lpstr>List:</vt:lpstr>
      <vt:lpstr>Creating List:</vt:lpstr>
      <vt:lpstr>Accessing Elements of List:</vt:lpstr>
      <vt:lpstr>Exercise</vt:lpstr>
      <vt:lpstr>Filling list with variables:</vt:lpstr>
      <vt:lpstr>Exercise:</vt:lpstr>
      <vt:lpstr>List Functions</vt:lpstr>
      <vt:lpstr>List Functions</vt:lpstr>
      <vt:lpstr>List Functions</vt:lpstr>
      <vt:lpstr>List Concatenation</vt:lpstr>
      <vt:lpstr>Repeating sequence with * operator:</vt:lpstr>
      <vt:lpstr>Built-in List Methods</vt:lpstr>
      <vt:lpstr>Append: Add elements to list</vt:lpstr>
      <vt:lpstr>Append: Add elements to list</vt:lpstr>
      <vt:lpstr>Insert Method:</vt:lpstr>
      <vt:lpstr>Adding Elements to list: extend</vt:lpstr>
      <vt:lpstr>Adding Elements to List: Extend</vt:lpstr>
      <vt:lpstr>Deleting Elements from List:</vt:lpstr>
      <vt:lpstr>Delete Element from List:</vt:lpstr>
      <vt:lpstr>Removing a specific element</vt:lpstr>
      <vt:lpstr>Index Method:</vt:lpstr>
      <vt:lpstr>Index Method:</vt:lpstr>
      <vt:lpstr>Sorting List:</vt:lpstr>
      <vt:lpstr>Sorting in Descending Order:</vt:lpstr>
      <vt:lpstr>Sorting Based on Length:</vt:lpstr>
      <vt:lpstr>Sorting Based on Length:</vt:lpstr>
      <vt:lpstr>List Slicing:</vt:lpstr>
      <vt:lpstr>Comparing two list</vt:lpstr>
      <vt:lpstr>Nested List:</vt:lpstr>
      <vt:lpstr>Nested List</vt:lpstr>
      <vt:lpstr>Calculating BMI</vt:lpstr>
      <vt:lpstr>Calculating BMI: </vt:lpstr>
      <vt:lpstr>Mutability</vt:lpstr>
      <vt:lpstr>Mutability Examples:</vt:lpstr>
      <vt:lpstr>References</vt:lpstr>
      <vt:lpstr> All Function:</vt:lpstr>
      <vt:lpstr> Any Function:</vt:lpstr>
      <vt:lpstr>Zip Function</vt:lpstr>
      <vt:lpstr>Common errors:</vt:lpstr>
      <vt:lpstr>Common errors:</vt:lpstr>
      <vt:lpstr>Common errors:</vt:lpstr>
      <vt:lpstr>Python Tuples</vt:lpstr>
      <vt:lpstr>Python Tuples</vt:lpstr>
      <vt:lpstr>Python Tuples</vt:lpstr>
      <vt:lpstr>Creating a Tuple</vt:lpstr>
      <vt:lpstr>Creating a Tuple</vt:lpstr>
      <vt:lpstr>Accessing Elements in a Tuple</vt:lpstr>
      <vt:lpstr>Changing a Tuple</vt:lpstr>
      <vt:lpstr>Changing a Tuple</vt:lpstr>
      <vt:lpstr>Deleting a Tuple</vt:lpstr>
      <vt:lpstr>Python Tuple Methods</vt:lpstr>
      <vt:lpstr>Tuple Membership Test</vt:lpstr>
      <vt:lpstr>Iterating Through a Tuple</vt:lpstr>
      <vt:lpstr>Built-in Functions with Tuple</vt:lpstr>
      <vt:lpstr>Python Sets</vt:lpstr>
      <vt:lpstr>Sets Definition:</vt:lpstr>
      <vt:lpstr>Example: </vt:lpstr>
      <vt:lpstr>Exercise</vt:lpstr>
      <vt:lpstr>Exercise</vt:lpstr>
      <vt:lpstr>Exercise</vt:lpstr>
      <vt:lpstr>Sets</vt:lpstr>
      <vt:lpstr>Example</vt:lpstr>
      <vt:lpstr>Operators</vt:lpstr>
      <vt:lpstr>Example</vt:lpstr>
      <vt:lpstr>Example</vt:lpstr>
      <vt:lpstr>Example</vt:lpstr>
      <vt:lpstr>Set Mutation Operations</vt:lpstr>
      <vt:lpstr>Set Mutation Operations</vt:lpstr>
      <vt:lpstr>Set Mutation Operations</vt:lpstr>
      <vt:lpstr>Python Dictionary</vt:lpstr>
      <vt:lpstr>Python Dictionary:</vt:lpstr>
      <vt:lpstr>More on Dictionary:</vt:lpstr>
      <vt:lpstr>Creating a Dictionary:</vt:lpstr>
      <vt:lpstr>Example:</vt:lpstr>
      <vt:lpstr>Inbuilt dict() function:</vt:lpstr>
      <vt:lpstr>Nested Dictionary:</vt:lpstr>
      <vt:lpstr>Adding element(s) to a Dictionary:</vt:lpstr>
      <vt:lpstr>Example:</vt:lpstr>
      <vt:lpstr>Example:</vt:lpstr>
      <vt:lpstr>Example:</vt:lpstr>
      <vt:lpstr>Solution:</vt:lpstr>
      <vt:lpstr>Accessing element of a Dictionary:</vt:lpstr>
      <vt:lpstr>Solution:</vt:lpstr>
      <vt:lpstr>Accessing an element of a nested dictionary</vt:lpstr>
      <vt:lpstr>Dictionary Methods:</vt:lpstr>
      <vt:lpstr>Dictionary Methods:</vt:lpstr>
      <vt:lpstr>Examples for all Dictionary Methods</vt:lpstr>
      <vt:lpstr>Examples for all Dictionary Methods</vt:lpstr>
      <vt:lpstr>Python Functions</vt:lpstr>
      <vt:lpstr>Function Definition:</vt:lpstr>
      <vt:lpstr>Function Definition:</vt:lpstr>
      <vt:lpstr>Built In Functions:</vt:lpstr>
      <vt:lpstr>User defined functions:</vt:lpstr>
      <vt:lpstr>Function Call</vt:lpstr>
      <vt:lpstr>Example: WA Function to print “BE YOU,DO YOU ,FOR YOU</vt:lpstr>
      <vt:lpstr>Parameters:</vt:lpstr>
      <vt:lpstr>Write a function to get square of user input number:</vt:lpstr>
      <vt:lpstr>Return Statement:</vt:lpstr>
      <vt:lpstr>Return Statement:</vt:lpstr>
      <vt:lpstr>Exercise: WA function to find whether the given number is even or odd: </vt:lpstr>
      <vt:lpstr>Function returning multiple value</vt:lpstr>
      <vt:lpstr>Scope and Lifetime of variables</vt:lpstr>
      <vt:lpstr>Scope and Lifetime of variables</vt:lpstr>
      <vt:lpstr>Scope and Lifetime of variables</vt:lpstr>
      <vt:lpstr>Scope and Lifetime of variables</vt:lpstr>
      <vt:lpstr>Types of Arguments</vt:lpstr>
      <vt:lpstr>Positional Arguments:</vt:lpstr>
      <vt:lpstr>Positional Arguments:</vt:lpstr>
      <vt:lpstr>Keyword Arguments:</vt:lpstr>
      <vt:lpstr>Keyword Arguments</vt:lpstr>
      <vt:lpstr>Keyword Arguments</vt:lpstr>
      <vt:lpstr>Keyword Arguments</vt:lpstr>
      <vt:lpstr>Default Arguments</vt:lpstr>
      <vt:lpstr>Default Arguments:</vt:lpstr>
      <vt:lpstr>Default Arguments</vt:lpstr>
      <vt:lpstr>Variable Length Arguments:</vt:lpstr>
      <vt:lpstr>Variable number of arguments</vt:lpstr>
      <vt:lpstr>Functions as Objects</vt:lpstr>
      <vt:lpstr>Functions as Objects</vt:lpstr>
      <vt:lpstr>Recursive Functions:</vt:lpstr>
      <vt:lpstr>Recursive Functions:</vt:lpstr>
      <vt:lpstr>Recursive Algorithms:</vt:lpstr>
      <vt:lpstr>Search using recursive Algorithms:</vt:lpstr>
      <vt:lpstr>Recursive explorations of all possibility :</vt:lpstr>
      <vt:lpstr>Anonymous Function:</vt:lpstr>
      <vt:lpstr>Lambda Function:</vt:lpstr>
      <vt:lpstr>Lambda Function:</vt:lpstr>
      <vt:lpstr>Sum of numbers using lambda:</vt:lpstr>
      <vt:lpstr>Note</vt:lpstr>
      <vt:lpstr> filter() Function:</vt:lpstr>
      <vt:lpstr> filter() Function:</vt:lpstr>
      <vt:lpstr>Using lambda and filter():</vt:lpstr>
      <vt:lpstr> map() function:</vt:lpstr>
      <vt:lpstr> map() function:</vt:lpstr>
      <vt:lpstr>With lambda and map():</vt:lpstr>
      <vt:lpstr> reduce() function:</vt:lpstr>
      <vt:lpstr>PowerPoint Presentation</vt:lpstr>
      <vt:lpstr> eval() function:</vt:lpstr>
      <vt:lpstr>PowerPoint Presentation</vt:lpstr>
      <vt:lpstr> zip() function:</vt:lpstr>
      <vt:lpstr>PowerPoint Presentation</vt:lpstr>
      <vt:lpstr>Cartesian Product:</vt:lpstr>
      <vt:lpstr> exec() function:</vt:lpstr>
      <vt:lpstr> exec() function:</vt:lpstr>
      <vt:lpstr> copy() function:</vt:lpstr>
      <vt:lpstr> enumerate():</vt:lpstr>
      <vt:lpstr> enumerate():</vt:lpstr>
      <vt:lpstr>List Comprehensions:</vt:lpstr>
      <vt:lpstr>List Comprehensions:</vt:lpstr>
      <vt:lpstr>LIST Vs TUPLE Vs SETS:</vt:lpstr>
      <vt:lpstr>Mutable:</vt:lpstr>
      <vt:lpstr>Adding output comment for debugging: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Module-1_ppt</dc:title>
  <dc:creator>atharva kantak</dc:creator>
  <cp:lastModifiedBy>Aditya Pai H</cp:lastModifiedBy>
  <cp:revision>65</cp:revision>
  <dcterms:created xsi:type="dcterms:W3CDTF">2022-06-18T13:20:00Z</dcterms:created>
  <dcterms:modified xsi:type="dcterms:W3CDTF">2023-06-22T05:41:58Z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0x01010032BC1B890511254D865826FEFDF7970E</vt:lpwstr>
  </property>
  <property fmtid="{D5CDD505-2E9C-101B-9397-08002B2CF9AE}" pid="3" name="MediaServiceImageTags">
    <vt:lpwstr/>
  </property>
</Properties>
</file>