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E44C2-FA09-4F0A-B5D9-783C1B35F5D9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E85009-7883-4DB3-AE7D-76AC973900CC}">
      <dgm:prSet phldrT="[Text]"/>
      <dgm:spPr/>
      <dgm:t>
        <a:bodyPr/>
        <a:lstStyle/>
        <a:p>
          <a:r>
            <a:rPr lang="en-US" dirty="0" smtClean="0"/>
            <a:t>Traffic Management System</a:t>
          </a:r>
          <a:endParaRPr lang="en-US" dirty="0"/>
        </a:p>
      </dgm:t>
    </dgm:pt>
    <dgm:pt modelId="{7C98F577-8493-40AF-BCC0-1A28EA4F5FDB}" type="parTrans" cxnId="{D6584123-C8E7-4729-8F53-7A1132D12D77}">
      <dgm:prSet/>
      <dgm:spPr/>
      <dgm:t>
        <a:bodyPr/>
        <a:lstStyle/>
        <a:p>
          <a:endParaRPr lang="en-US"/>
        </a:p>
      </dgm:t>
    </dgm:pt>
    <dgm:pt modelId="{762DCFDA-8CB2-4AD8-AFD7-9C701904D032}" type="sibTrans" cxnId="{D6584123-C8E7-4729-8F53-7A1132D12D77}">
      <dgm:prSet/>
      <dgm:spPr/>
      <dgm:t>
        <a:bodyPr/>
        <a:lstStyle/>
        <a:p>
          <a:endParaRPr lang="en-US"/>
        </a:p>
      </dgm:t>
    </dgm:pt>
    <dgm:pt modelId="{C6FD0239-A2EC-444F-873A-00D46D464E0C}">
      <dgm:prSet phldrT="[Text]"/>
      <dgm:spPr/>
      <dgm:t>
        <a:bodyPr/>
        <a:lstStyle/>
        <a:p>
          <a:r>
            <a:rPr lang="en-US" dirty="0" smtClean="0"/>
            <a:t>Renting</a:t>
          </a:r>
          <a:endParaRPr lang="en-US" dirty="0"/>
        </a:p>
      </dgm:t>
    </dgm:pt>
    <dgm:pt modelId="{E08ACB68-5CED-40B3-90C0-25896DC4C358}" type="parTrans" cxnId="{1D0D56A8-5026-426E-92D0-6A30882D7323}">
      <dgm:prSet/>
      <dgm:spPr/>
      <dgm:t>
        <a:bodyPr/>
        <a:lstStyle/>
        <a:p>
          <a:endParaRPr lang="en-US"/>
        </a:p>
      </dgm:t>
    </dgm:pt>
    <dgm:pt modelId="{A736F700-5106-4BF7-BF7F-2DDA50C5C5CF}" type="sibTrans" cxnId="{1D0D56A8-5026-426E-92D0-6A30882D7323}">
      <dgm:prSet/>
      <dgm:spPr/>
      <dgm:t>
        <a:bodyPr/>
        <a:lstStyle/>
        <a:p>
          <a:endParaRPr lang="en-US"/>
        </a:p>
      </dgm:t>
    </dgm:pt>
    <dgm:pt modelId="{6AB0AF99-9373-4BE6-807E-31D63AE71B0A}">
      <dgm:prSet phldrT="[Text]"/>
      <dgm:spPr/>
      <dgm:t>
        <a:bodyPr/>
        <a:lstStyle/>
        <a:p>
          <a:r>
            <a:rPr lang="en-US" dirty="0" smtClean="0"/>
            <a:t>Direction</a:t>
          </a:r>
          <a:endParaRPr lang="en-US" dirty="0"/>
        </a:p>
      </dgm:t>
    </dgm:pt>
    <dgm:pt modelId="{F9230BF4-07EB-4E13-807D-0DF644ABD41C}" type="parTrans" cxnId="{625D5BD9-B1CB-4F89-BC98-7687EC6B637C}">
      <dgm:prSet/>
      <dgm:spPr/>
      <dgm:t>
        <a:bodyPr/>
        <a:lstStyle/>
        <a:p>
          <a:endParaRPr lang="en-US"/>
        </a:p>
      </dgm:t>
    </dgm:pt>
    <dgm:pt modelId="{ED2B4F79-4FFD-477E-AB32-82B007654660}" type="sibTrans" cxnId="{625D5BD9-B1CB-4F89-BC98-7687EC6B637C}">
      <dgm:prSet/>
      <dgm:spPr/>
      <dgm:t>
        <a:bodyPr/>
        <a:lstStyle/>
        <a:p>
          <a:endParaRPr lang="en-US"/>
        </a:p>
      </dgm:t>
    </dgm:pt>
    <dgm:pt modelId="{ECDB06AB-F3A0-447F-9EDA-1D33A7054B96}">
      <dgm:prSet phldrT="[Text]"/>
      <dgm:spPr/>
      <dgm:t>
        <a:bodyPr/>
        <a:lstStyle/>
        <a:p>
          <a:r>
            <a:rPr lang="en-US" dirty="0" smtClean="0"/>
            <a:t>Jam Count</a:t>
          </a:r>
          <a:endParaRPr lang="en-US" dirty="0"/>
        </a:p>
      </dgm:t>
    </dgm:pt>
    <dgm:pt modelId="{087AE888-1A15-408C-B4AE-805D3FDFB986}" type="parTrans" cxnId="{7AC509A4-426C-476E-BA43-628B64E8C5AA}">
      <dgm:prSet/>
      <dgm:spPr/>
      <dgm:t>
        <a:bodyPr/>
        <a:lstStyle/>
        <a:p>
          <a:endParaRPr lang="en-US"/>
        </a:p>
      </dgm:t>
    </dgm:pt>
    <dgm:pt modelId="{4BBB74F5-3E13-4535-ADFD-BDD6A29B60AD}" type="sibTrans" cxnId="{7AC509A4-426C-476E-BA43-628B64E8C5AA}">
      <dgm:prSet/>
      <dgm:spPr/>
      <dgm:t>
        <a:bodyPr/>
        <a:lstStyle/>
        <a:p>
          <a:endParaRPr lang="en-US"/>
        </a:p>
      </dgm:t>
    </dgm:pt>
    <dgm:pt modelId="{B4BE0AD6-270A-4201-8C2E-A400508B5A21}">
      <dgm:prSet phldrT="[Text]"/>
      <dgm:spPr/>
      <dgm:t>
        <a:bodyPr/>
        <a:lstStyle/>
        <a:p>
          <a:r>
            <a:rPr lang="en-US" dirty="0" smtClean="0"/>
            <a:t>Highway Assistance</a:t>
          </a:r>
          <a:endParaRPr lang="en-US" dirty="0"/>
        </a:p>
      </dgm:t>
    </dgm:pt>
    <dgm:pt modelId="{DD10CE32-9AF9-42F3-B367-40455656C657}" type="parTrans" cxnId="{4914731D-4DB4-42BF-93ED-0086E5D38DCD}">
      <dgm:prSet/>
      <dgm:spPr/>
      <dgm:t>
        <a:bodyPr/>
        <a:lstStyle/>
        <a:p>
          <a:endParaRPr lang="en-US"/>
        </a:p>
      </dgm:t>
    </dgm:pt>
    <dgm:pt modelId="{25BB06EC-4429-4539-9691-387BD4099F17}" type="sibTrans" cxnId="{4914731D-4DB4-42BF-93ED-0086E5D38DCD}">
      <dgm:prSet/>
      <dgm:spPr/>
      <dgm:t>
        <a:bodyPr/>
        <a:lstStyle/>
        <a:p>
          <a:endParaRPr lang="en-US"/>
        </a:p>
      </dgm:t>
    </dgm:pt>
    <dgm:pt modelId="{5BF26CCE-8D42-4BB5-BDB3-442B801C7C51}">
      <dgm:prSet phldrT="[Text]"/>
      <dgm:spPr/>
      <dgm:t>
        <a:bodyPr/>
        <a:lstStyle/>
        <a:p>
          <a:r>
            <a:rPr lang="en-US" dirty="0" smtClean="0"/>
            <a:t>CNG</a:t>
          </a:r>
          <a:endParaRPr lang="en-US" dirty="0"/>
        </a:p>
      </dgm:t>
    </dgm:pt>
    <dgm:pt modelId="{5A866A65-3071-448C-AF13-C29408061931}" type="parTrans" cxnId="{73B3B25C-44AD-4025-BAB0-048589465769}">
      <dgm:prSet/>
      <dgm:spPr/>
      <dgm:t>
        <a:bodyPr/>
        <a:lstStyle/>
        <a:p>
          <a:endParaRPr lang="en-US"/>
        </a:p>
      </dgm:t>
    </dgm:pt>
    <dgm:pt modelId="{800542C4-8CC9-4C8B-AC52-E6779E0164A6}" type="sibTrans" cxnId="{73B3B25C-44AD-4025-BAB0-048589465769}">
      <dgm:prSet/>
      <dgm:spPr/>
      <dgm:t>
        <a:bodyPr/>
        <a:lstStyle/>
        <a:p>
          <a:endParaRPr lang="en-US"/>
        </a:p>
      </dgm:t>
    </dgm:pt>
    <dgm:pt modelId="{37584392-15A2-401B-B0D7-84D32ADA3C80}">
      <dgm:prSet phldrT="[Text]"/>
      <dgm:spPr/>
      <dgm:t>
        <a:bodyPr/>
        <a:lstStyle/>
        <a:p>
          <a:r>
            <a:rPr lang="en-US" dirty="0" smtClean="0"/>
            <a:t>Bus</a:t>
          </a:r>
          <a:endParaRPr lang="en-US" dirty="0"/>
        </a:p>
      </dgm:t>
    </dgm:pt>
    <dgm:pt modelId="{15E73EB6-10CE-4E82-89BA-846583CD6036}" type="parTrans" cxnId="{0D2C320D-1308-4BFE-9CE6-84D2F5084A37}">
      <dgm:prSet/>
      <dgm:spPr/>
      <dgm:t>
        <a:bodyPr/>
        <a:lstStyle/>
        <a:p>
          <a:endParaRPr lang="en-US"/>
        </a:p>
      </dgm:t>
    </dgm:pt>
    <dgm:pt modelId="{6EA740DF-6542-4C93-AEBA-4E870512DC28}" type="sibTrans" cxnId="{0D2C320D-1308-4BFE-9CE6-84D2F5084A37}">
      <dgm:prSet/>
      <dgm:spPr/>
      <dgm:t>
        <a:bodyPr/>
        <a:lstStyle/>
        <a:p>
          <a:endParaRPr lang="en-US"/>
        </a:p>
      </dgm:t>
    </dgm:pt>
    <dgm:pt modelId="{F40DC8A2-B69F-49EE-AFAB-DB36E2D89FC9}">
      <dgm:prSet phldrT="[Text]"/>
      <dgm:spPr/>
      <dgm:t>
        <a:bodyPr/>
        <a:lstStyle/>
        <a:p>
          <a:r>
            <a:rPr lang="en-US" dirty="0" smtClean="0"/>
            <a:t>Pick-up</a:t>
          </a:r>
          <a:endParaRPr lang="en-US" dirty="0"/>
        </a:p>
      </dgm:t>
    </dgm:pt>
    <dgm:pt modelId="{0DD9A3A6-5D74-4816-AF1B-CBF386CA91DD}" type="parTrans" cxnId="{C809E834-855F-4ECD-9E9E-E461D51DE26F}">
      <dgm:prSet/>
      <dgm:spPr/>
      <dgm:t>
        <a:bodyPr/>
        <a:lstStyle/>
        <a:p>
          <a:endParaRPr lang="en-US"/>
        </a:p>
      </dgm:t>
    </dgm:pt>
    <dgm:pt modelId="{B0DE5F19-5A5D-416C-8B0B-B0A753BDB402}" type="sibTrans" cxnId="{C809E834-855F-4ECD-9E9E-E461D51DE26F}">
      <dgm:prSet/>
      <dgm:spPr/>
      <dgm:t>
        <a:bodyPr/>
        <a:lstStyle/>
        <a:p>
          <a:endParaRPr lang="en-US"/>
        </a:p>
      </dgm:t>
    </dgm:pt>
    <dgm:pt modelId="{D522E0FF-CD95-4347-880B-BDD57340435C}">
      <dgm:prSet phldrT="[Text]"/>
      <dgm:spPr/>
      <dgm:t>
        <a:bodyPr/>
        <a:lstStyle/>
        <a:p>
          <a:r>
            <a:rPr lang="en-US" dirty="0" smtClean="0"/>
            <a:t>Paths</a:t>
          </a:r>
          <a:endParaRPr lang="en-US" dirty="0"/>
        </a:p>
      </dgm:t>
    </dgm:pt>
    <dgm:pt modelId="{7A4B9BE3-3352-4B4D-BAE5-4C39166B716C}" type="parTrans" cxnId="{42BD32FA-25AD-4F7B-BD4F-3CA42DF9BCBB}">
      <dgm:prSet/>
      <dgm:spPr/>
      <dgm:t>
        <a:bodyPr/>
        <a:lstStyle/>
        <a:p>
          <a:endParaRPr lang="en-US"/>
        </a:p>
      </dgm:t>
    </dgm:pt>
    <dgm:pt modelId="{D11F1ECB-E36D-46D2-85AD-286777663E17}" type="sibTrans" cxnId="{42BD32FA-25AD-4F7B-BD4F-3CA42DF9BCBB}">
      <dgm:prSet/>
      <dgm:spPr/>
      <dgm:t>
        <a:bodyPr/>
        <a:lstStyle/>
        <a:p>
          <a:endParaRPr lang="en-US"/>
        </a:p>
      </dgm:t>
    </dgm:pt>
    <dgm:pt modelId="{C59C8A08-7552-495F-930C-0230448EA648}">
      <dgm:prSet phldrT="[Text]"/>
      <dgm:spPr/>
      <dgm:t>
        <a:bodyPr/>
        <a:lstStyle/>
        <a:p>
          <a:r>
            <a:rPr lang="en-US" dirty="0" smtClean="0"/>
            <a:t>Optimal Path</a:t>
          </a:r>
          <a:endParaRPr lang="en-US" dirty="0"/>
        </a:p>
      </dgm:t>
    </dgm:pt>
    <dgm:pt modelId="{22BBBC8C-1A2C-41BD-BFA0-9D6BD96FA420}" type="parTrans" cxnId="{702801AA-7584-4FD9-873C-F4F63E2F6645}">
      <dgm:prSet/>
      <dgm:spPr/>
      <dgm:t>
        <a:bodyPr/>
        <a:lstStyle/>
        <a:p>
          <a:endParaRPr lang="en-US"/>
        </a:p>
      </dgm:t>
    </dgm:pt>
    <dgm:pt modelId="{3AEBDAD3-8E1E-48C7-ACB6-FE3EC6BBE806}" type="sibTrans" cxnId="{702801AA-7584-4FD9-873C-F4F63E2F6645}">
      <dgm:prSet/>
      <dgm:spPr/>
      <dgm:t>
        <a:bodyPr/>
        <a:lstStyle/>
        <a:p>
          <a:endParaRPr lang="en-US"/>
        </a:p>
      </dgm:t>
    </dgm:pt>
    <dgm:pt modelId="{3E3201F5-461D-4152-8BD7-15255CA8C65F}">
      <dgm:prSet phldrT="[Text]"/>
      <dgm:spPr/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CB016AF4-C9B1-4223-8801-610B585049E3}" type="parTrans" cxnId="{3BF60BBE-CBFF-4FDA-A0DB-62429DD31177}">
      <dgm:prSet/>
      <dgm:spPr/>
      <dgm:t>
        <a:bodyPr/>
        <a:lstStyle/>
        <a:p>
          <a:endParaRPr lang="en-US"/>
        </a:p>
      </dgm:t>
    </dgm:pt>
    <dgm:pt modelId="{5D1E86D4-7C0C-4F16-8ABF-49D7A7D6707F}" type="sibTrans" cxnId="{3BF60BBE-CBFF-4FDA-A0DB-62429DD31177}">
      <dgm:prSet/>
      <dgm:spPr/>
      <dgm:t>
        <a:bodyPr/>
        <a:lstStyle/>
        <a:p>
          <a:endParaRPr lang="en-US"/>
        </a:p>
      </dgm:t>
    </dgm:pt>
    <dgm:pt modelId="{79E8E46F-D732-4E93-8354-24B6F78FD687}">
      <dgm:prSet phldrT="[Text]"/>
      <dgm:spPr/>
      <dgm:t>
        <a:bodyPr/>
        <a:lstStyle/>
        <a:p>
          <a:r>
            <a:rPr lang="en-US" dirty="0" smtClean="0"/>
            <a:t>Prediction</a:t>
          </a:r>
          <a:endParaRPr lang="en-US" dirty="0"/>
        </a:p>
      </dgm:t>
    </dgm:pt>
    <dgm:pt modelId="{0F441A47-D78A-46EE-90B6-A18A305B877E}" type="parTrans" cxnId="{6B140E58-D910-4ED2-86DB-CFCB6CE629DA}">
      <dgm:prSet/>
      <dgm:spPr/>
      <dgm:t>
        <a:bodyPr/>
        <a:lstStyle/>
        <a:p>
          <a:endParaRPr lang="en-US"/>
        </a:p>
      </dgm:t>
    </dgm:pt>
    <dgm:pt modelId="{2CDF8E62-4FE8-4A0A-840F-46B3A4773432}" type="sibTrans" cxnId="{6B140E58-D910-4ED2-86DB-CFCB6CE629DA}">
      <dgm:prSet/>
      <dgm:spPr/>
      <dgm:t>
        <a:bodyPr/>
        <a:lstStyle/>
        <a:p>
          <a:endParaRPr lang="en-US"/>
        </a:p>
      </dgm:t>
    </dgm:pt>
    <dgm:pt modelId="{C89E40D8-DE5C-4CBB-B2F9-CAA79ECB250A}">
      <dgm:prSet phldrT="[Text]"/>
      <dgm:spPr/>
      <dgm:t>
        <a:bodyPr/>
        <a:lstStyle/>
        <a:p>
          <a:r>
            <a:rPr lang="en-US" dirty="0" smtClean="0"/>
            <a:t>Fuel</a:t>
          </a:r>
          <a:endParaRPr lang="en-US" dirty="0"/>
        </a:p>
      </dgm:t>
    </dgm:pt>
    <dgm:pt modelId="{C51AB512-B402-4B46-9C00-A7FCBF81B565}" type="parTrans" cxnId="{72A0FFF5-28E8-4785-89B7-B00CF3A639E9}">
      <dgm:prSet/>
      <dgm:spPr/>
      <dgm:t>
        <a:bodyPr/>
        <a:lstStyle/>
        <a:p>
          <a:endParaRPr lang="en-US"/>
        </a:p>
      </dgm:t>
    </dgm:pt>
    <dgm:pt modelId="{DE173BFA-2DEA-4865-A42B-0C09F538178E}" type="sibTrans" cxnId="{72A0FFF5-28E8-4785-89B7-B00CF3A639E9}">
      <dgm:prSet/>
      <dgm:spPr/>
      <dgm:t>
        <a:bodyPr/>
        <a:lstStyle/>
        <a:p>
          <a:endParaRPr lang="en-US"/>
        </a:p>
      </dgm:t>
    </dgm:pt>
    <dgm:pt modelId="{9B798145-1435-4A11-A376-4AA4BB6A5423}">
      <dgm:prSet phldrT="[Text]"/>
      <dgm:spPr/>
      <dgm:t>
        <a:bodyPr/>
        <a:lstStyle/>
        <a:p>
          <a:r>
            <a:rPr lang="en-US" dirty="0" smtClean="0"/>
            <a:t>Toll</a:t>
          </a:r>
          <a:endParaRPr lang="en-US" dirty="0"/>
        </a:p>
      </dgm:t>
    </dgm:pt>
    <dgm:pt modelId="{28AE82A8-B479-4883-BF70-AE3E57E3AB3C}" type="parTrans" cxnId="{AFF4DC15-C4D4-4D95-8424-58D1F7DA13CF}">
      <dgm:prSet/>
      <dgm:spPr/>
      <dgm:t>
        <a:bodyPr/>
        <a:lstStyle/>
        <a:p>
          <a:endParaRPr lang="en-US"/>
        </a:p>
      </dgm:t>
    </dgm:pt>
    <dgm:pt modelId="{93C9936F-50A8-4CC3-9371-32E87E8863F1}" type="sibTrans" cxnId="{AFF4DC15-C4D4-4D95-8424-58D1F7DA13CF}">
      <dgm:prSet/>
      <dgm:spPr/>
      <dgm:t>
        <a:bodyPr/>
        <a:lstStyle/>
        <a:p>
          <a:endParaRPr lang="en-US"/>
        </a:p>
      </dgm:t>
    </dgm:pt>
    <dgm:pt modelId="{4E618D83-674F-40AA-9727-DC29F55EEE02}">
      <dgm:prSet phldrT="[Text]"/>
      <dgm:spPr/>
      <dgm:t>
        <a:bodyPr/>
        <a:lstStyle/>
        <a:p>
          <a:r>
            <a:rPr lang="en-US" dirty="0" smtClean="0"/>
            <a:t>Accident Count</a:t>
          </a:r>
          <a:endParaRPr lang="en-US" dirty="0"/>
        </a:p>
      </dgm:t>
    </dgm:pt>
    <dgm:pt modelId="{558D7786-0060-453A-8FE4-2D15C91EC5B4}" type="parTrans" cxnId="{7D8BCBDD-F942-4FB4-8568-8BC13236BC10}">
      <dgm:prSet/>
      <dgm:spPr/>
      <dgm:t>
        <a:bodyPr/>
        <a:lstStyle/>
        <a:p>
          <a:endParaRPr lang="en-US"/>
        </a:p>
      </dgm:t>
    </dgm:pt>
    <dgm:pt modelId="{312C6119-73F4-4127-9FE8-87972DB49EB0}" type="sibTrans" cxnId="{7D8BCBDD-F942-4FB4-8568-8BC13236BC10}">
      <dgm:prSet/>
      <dgm:spPr/>
      <dgm:t>
        <a:bodyPr/>
        <a:lstStyle/>
        <a:p>
          <a:endParaRPr lang="en-US"/>
        </a:p>
      </dgm:t>
    </dgm:pt>
    <dgm:pt modelId="{DA68EC4B-DFB8-40AF-BB92-BCD02AF744D8}">
      <dgm:prSet phldrT="[Text]"/>
      <dgm:spPr/>
      <dgm:t>
        <a:bodyPr/>
        <a:lstStyle/>
        <a:p>
          <a:r>
            <a:rPr lang="en-US" dirty="0" smtClean="0"/>
            <a:t>Available Vehicles</a:t>
          </a:r>
          <a:endParaRPr lang="en-US" dirty="0"/>
        </a:p>
      </dgm:t>
    </dgm:pt>
    <dgm:pt modelId="{CC3343DF-60F4-475B-9155-8B4511811E6A}" type="parTrans" cxnId="{D0ABD9C2-4902-4582-9908-C36EAB8DD506}">
      <dgm:prSet/>
      <dgm:spPr/>
      <dgm:t>
        <a:bodyPr/>
        <a:lstStyle/>
        <a:p>
          <a:endParaRPr lang="en-US"/>
        </a:p>
      </dgm:t>
    </dgm:pt>
    <dgm:pt modelId="{D0128011-A7AC-4EC0-AB0A-5B64AFCBBF78}" type="sibTrans" cxnId="{D0ABD9C2-4902-4582-9908-C36EAB8DD506}">
      <dgm:prSet/>
      <dgm:spPr/>
      <dgm:t>
        <a:bodyPr/>
        <a:lstStyle/>
        <a:p>
          <a:endParaRPr lang="en-US"/>
        </a:p>
      </dgm:t>
    </dgm:pt>
    <dgm:pt modelId="{DF23DF45-1334-4C5C-ABD1-19942449FD73}" type="pres">
      <dgm:prSet presAssocID="{4AEE44C2-FA09-4F0A-B5D9-783C1B35F5D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CCCE95A-3C3F-43FF-9A3A-FB8325B98513}" type="pres">
      <dgm:prSet presAssocID="{7CE85009-7883-4DB3-AE7D-76AC973900CC}" presName="hierRoot1" presStyleCnt="0">
        <dgm:presLayoutVars>
          <dgm:hierBranch val="init"/>
        </dgm:presLayoutVars>
      </dgm:prSet>
      <dgm:spPr/>
    </dgm:pt>
    <dgm:pt modelId="{A64D4BDE-FC7F-4684-9870-068851EF115C}" type="pres">
      <dgm:prSet presAssocID="{7CE85009-7883-4DB3-AE7D-76AC973900CC}" presName="rootComposite1" presStyleCnt="0"/>
      <dgm:spPr/>
    </dgm:pt>
    <dgm:pt modelId="{0C4E2C1F-47A1-4227-BD27-59ECB3FE71A5}" type="pres">
      <dgm:prSet presAssocID="{7CE85009-7883-4DB3-AE7D-76AC973900CC}" presName="rootText1" presStyleLbl="node0" presStyleIdx="0" presStyleCnt="1" custScaleX="260119" custScaleY="884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30EF9-A436-4B88-8193-0E312A489863}" type="pres">
      <dgm:prSet presAssocID="{7CE85009-7883-4DB3-AE7D-76AC973900C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51FC545-53C7-4BAE-BF3F-8C238707815D}" type="pres">
      <dgm:prSet presAssocID="{7CE85009-7883-4DB3-AE7D-76AC973900CC}" presName="hierChild2" presStyleCnt="0"/>
      <dgm:spPr/>
    </dgm:pt>
    <dgm:pt modelId="{762E150B-76B9-4E53-B0FC-D36782127053}" type="pres">
      <dgm:prSet presAssocID="{E08ACB68-5CED-40B3-90C0-25896DC4C35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A395353A-CFF4-4C38-AA97-B90A2AFB5067}" type="pres">
      <dgm:prSet presAssocID="{C6FD0239-A2EC-444F-873A-00D46D464E0C}" presName="hierRoot2" presStyleCnt="0">
        <dgm:presLayoutVars>
          <dgm:hierBranch val="init"/>
        </dgm:presLayoutVars>
      </dgm:prSet>
      <dgm:spPr/>
    </dgm:pt>
    <dgm:pt modelId="{22E5BD21-5C1A-4AA0-8713-0FCA9BB96816}" type="pres">
      <dgm:prSet presAssocID="{C6FD0239-A2EC-444F-873A-00D46D464E0C}" presName="rootComposite" presStyleCnt="0"/>
      <dgm:spPr/>
    </dgm:pt>
    <dgm:pt modelId="{25395E77-5ED8-4A06-8C36-D79065269BA6}" type="pres">
      <dgm:prSet presAssocID="{C6FD0239-A2EC-444F-873A-00D46D464E0C}" presName="rootText" presStyleLbl="node2" presStyleIdx="0" presStyleCnt="4" custScaleY="850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D19EE7-1D05-4D82-AACA-E910F5169D84}" type="pres">
      <dgm:prSet presAssocID="{C6FD0239-A2EC-444F-873A-00D46D464E0C}" presName="rootConnector" presStyleLbl="node2" presStyleIdx="0" presStyleCnt="4"/>
      <dgm:spPr/>
      <dgm:t>
        <a:bodyPr/>
        <a:lstStyle/>
        <a:p>
          <a:endParaRPr lang="en-US"/>
        </a:p>
      </dgm:t>
    </dgm:pt>
    <dgm:pt modelId="{434AB6F2-B344-4CB9-8B8B-FF3996F0248D}" type="pres">
      <dgm:prSet presAssocID="{C6FD0239-A2EC-444F-873A-00D46D464E0C}" presName="hierChild4" presStyleCnt="0"/>
      <dgm:spPr/>
    </dgm:pt>
    <dgm:pt modelId="{8C8BB48E-70D9-4776-B29D-114972BCBABE}" type="pres">
      <dgm:prSet presAssocID="{5A866A65-3071-448C-AF13-C29408061931}" presName="Name37" presStyleLbl="parChTrans1D3" presStyleIdx="0" presStyleCnt="11"/>
      <dgm:spPr/>
    </dgm:pt>
    <dgm:pt modelId="{EB0479B1-F852-4073-93E2-8DB57D0542AA}" type="pres">
      <dgm:prSet presAssocID="{5BF26CCE-8D42-4BB5-BDB3-442B801C7C51}" presName="hierRoot2" presStyleCnt="0">
        <dgm:presLayoutVars>
          <dgm:hierBranch val="init"/>
        </dgm:presLayoutVars>
      </dgm:prSet>
      <dgm:spPr/>
    </dgm:pt>
    <dgm:pt modelId="{26EF7A8E-1B1A-4218-AE05-381518E9CD28}" type="pres">
      <dgm:prSet presAssocID="{5BF26CCE-8D42-4BB5-BDB3-442B801C7C51}" presName="rootComposite" presStyleCnt="0"/>
      <dgm:spPr/>
    </dgm:pt>
    <dgm:pt modelId="{293F764D-FCC8-4C93-86A3-3AE851EFA0AF}" type="pres">
      <dgm:prSet presAssocID="{5BF26CCE-8D42-4BB5-BDB3-442B801C7C51}" presName="rootText" presStyleLbl="node3" presStyleIdx="0" presStyleCnt="11" custScaleY="735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F756BC-BF24-4530-9BC7-153F04A27727}" type="pres">
      <dgm:prSet presAssocID="{5BF26CCE-8D42-4BB5-BDB3-442B801C7C51}" presName="rootConnector" presStyleLbl="node3" presStyleIdx="0" presStyleCnt="11"/>
      <dgm:spPr/>
      <dgm:t>
        <a:bodyPr/>
        <a:lstStyle/>
        <a:p>
          <a:endParaRPr lang="en-US"/>
        </a:p>
      </dgm:t>
    </dgm:pt>
    <dgm:pt modelId="{932FC669-610A-42CE-9409-58896E440BAA}" type="pres">
      <dgm:prSet presAssocID="{5BF26CCE-8D42-4BB5-BDB3-442B801C7C51}" presName="hierChild4" presStyleCnt="0"/>
      <dgm:spPr/>
    </dgm:pt>
    <dgm:pt modelId="{FDC6321D-0105-42CE-A896-71378D76BFA4}" type="pres">
      <dgm:prSet presAssocID="{5BF26CCE-8D42-4BB5-BDB3-442B801C7C51}" presName="hierChild5" presStyleCnt="0"/>
      <dgm:spPr/>
    </dgm:pt>
    <dgm:pt modelId="{C63F35B5-323E-4DDA-8D68-54EF1FC71D4C}" type="pres">
      <dgm:prSet presAssocID="{15E73EB6-10CE-4E82-89BA-846583CD6036}" presName="Name37" presStyleLbl="parChTrans1D3" presStyleIdx="1" presStyleCnt="11"/>
      <dgm:spPr/>
    </dgm:pt>
    <dgm:pt modelId="{8BD42B11-EC07-4483-A770-F211A2107B5C}" type="pres">
      <dgm:prSet presAssocID="{37584392-15A2-401B-B0D7-84D32ADA3C80}" presName="hierRoot2" presStyleCnt="0">
        <dgm:presLayoutVars>
          <dgm:hierBranch val="init"/>
        </dgm:presLayoutVars>
      </dgm:prSet>
      <dgm:spPr/>
    </dgm:pt>
    <dgm:pt modelId="{CB2C6D1F-1230-49A2-9D81-060DED5E90AF}" type="pres">
      <dgm:prSet presAssocID="{37584392-15A2-401B-B0D7-84D32ADA3C80}" presName="rootComposite" presStyleCnt="0"/>
      <dgm:spPr/>
    </dgm:pt>
    <dgm:pt modelId="{2D5DB3F2-9786-453C-8130-2A8A75079890}" type="pres">
      <dgm:prSet presAssocID="{37584392-15A2-401B-B0D7-84D32ADA3C80}" presName="rootText" presStyleLbl="node3" presStyleIdx="1" presStyleCnt="11" custScaleY="641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5BB4AD-C8CE-4F19-9A42-224E885083EB}" type="pres">
      <dgm:prSet presAssocID="{37584392-15A2-401B-B0D7-84D32ADA3C80}" presName="rootConnector" presStyleLbl="node3" presStyleIdx="1" presStyleCnt="11"/>
      <dgm:spPr/>
      <dgm:t>
        <a:bodyPr/>
        <a:lstStyle/>
        <a:p>
          <a:endParaRPr lang="en-US"/>
        </a:p>
      </dgm:t>
    </dgm:pt>
    <dgm:pt modelId="{4036128C-5523-4763-B6A9-402B944D4BF1}" type="pres">
      <dgm:prSet presAssocID="{37584392-15A2-401B-B0D7-84D32ADA3C80}" presName="hierChild4" presStyleCnt="0"/>
      <dgm:spPr/>
    </dgm:pt>
    <dgm:pt modelId="{88B1695F-A923-4713-BB8E-C2CA6A1543AE}" type="pres">
      <dgm:prSet presAssocID="{37584392-15A2-401B-B0D7-84D32ADA3C80}" presName="hierChild5" presStyleCnt="0"/>
      <dgm:spPr/>
    </dgm:pt>
    <dgm:pt modelId="{3A970F66-1505-43D9-B91B-595D50C23EEF}" type="pres">
      <dgm:prSet presAssocID="{0DD9A3A6-5D74-4816-AF1B-CBF386CA91DD}" presName="Name37" presStyleLbl="parChTrans1D3" presStyleIdx="2" presStyleCnt="11"/>
      <dgm:spPr/>
    </dgm:pt>
    <dgm:pt modelId="{D160E96B-770D-4832-87BB-EA11CC415558}" type="pres">
      <dgm:prSet presAssocID="{F40DC8A2-B69F-49EE-AFAB-DB36E2D89FC9}" presName="hierRoot2" presStyleCnt="0">
        <dgm:presLayoutVars>
          <dgm:hierBranch val="init"/>
        </dgm:presLayoutVars>
      </dgm:prSet>
      <dgm:spPr/>
    </dgm:pt>
    <dgm:pt modelId="{62B4C3A5-9143-44C3-8132-D314B5E9D160}" type="pres">
      <dgm:prSet presAssocID="{F40DC8A2-B69F-49EE-AFAB-DB36E2D89FC9}" presName="rootComposite" presStyleCnt="0"/>
      <dgm:spPr/>
    </dgm:pt>
    <dgm:pt modelId="{E14D78D9-3A11-4081-98DA-FE8347D5DF0C}" type="pres">
      <dgm:prSet presAssocID="{F40DC8A2-B69F-49EE-AFAB-DB36E2D89FC9}" presName="rootText" presStyleLbl="node3" presStyleIdx="2" presStyleCnt="11" custScaleY="488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0BE9F6-7AD7-4001-851C-8418FACE5F74}" type="pres">
      <dgm:prSet presAssocID="{F40DC8A2-B69F-49EE-AFAB-DB36E2D89FC9}" presName="rootConnector" presStyleLbl="node3" presStyleIdx="2" presStyleCnt="11"/>
      <dgm:spPr/>
      <dgm:t>
        <a:bodyPr/>
        <a:lstStyle/>
        <a:p>
          <a:endParaRPr lang="en-US"/>
        </a:p>
      </dgm:t>
    </dgm:pt>
    <dgm:pt modelId="{F9BEC57D-5770-4E9E-81C6-BA4483E7EA45}" type="pres">
      <dgm:prSet presAssocID="{F40DC8A2-B69F-49EE-AFAB-DB36E2D89FC9}" presName="hierChild4" presStyleCnt="0"/>
      <dgm:spPr/>
    </dgm:pt>
    <dgm:pt modelId="{DE9550A1-BECF-4ED4-A4DA-8A421875A7E3}" type="pres">
      <dgm:prSet presAssocID="{F40DC8A2-B69F-49EE-AFAB-DB36E2D89FC9}" presName="hierChild5" presStyleCnt="0"/>
      <dgm:spPr/>
    </dgm:pt>
    <dgm:pt modelId="{FE341C67-B9D0-429F-B806-136B48DA7CC2}" type="pres">
      <dgm:prSet presAssocID="{C6FD0239-A2EC-444F-873A-00D46D464E0C}" presName="hierChild5" presStyleCnt="0"/>
      <dgm:spPr/>
    </dgm:pt>
    <dgm:pt modelId="{C50B28A0-7FAD-4E20-96B9-7AABCD83D11B}" type="pres">
      <dgm:prSet presAssocID="{F9230BF4-07EB-4E13-807D-0DF644ABD41C}" presName="Name37" presStyleLbl="parChTrans1D2" presStyleIdx="1" presStyleCnt="4"/>
      <dgm:spPr/>
      <dgm:t>
        <a:bodyPr/>
        <a:lstStyle/>
        <a:p>
          <a:endParaRPr lang="en-US"/>
        </a:p>
      </dgm:t>
    </dgm:pt>
    <dgm:pt modelId="{2A28EEB1-7DAF-4FFE-841A-FEBB869AABB0}" type="pres">
      <dgm:prSet presAssocID="{6AB0AF99-9373-4BE6-807E-31D63AE71B0A}" presName="hierRoot2" presStyleCnt="0">
        <dgm:presLayoutVars>
          <dgm:hierBranch val="init"/>
        </dgm:presLayoutVars>
      </dgm:prSet>
      <dgm:spPr/>
    </dgm:pt>
    <dgm:pt modelId="{8C1F6BA1-FAA8-4F54-ACD3-C7BFFA15B0A9}" type="pres">
      <dgm:prSet presAssocID="{6AB0AF99-9373-4BE6-807E-31D63AE71B0A}" presName="rootComposite" presStyleCnt="0"/>
      <dgm:spPr/>
    </dgm:pt>
    <dgm:pt modelId="{05418F1F-BFE3-4C84-9485-5428E1F53B53}" type="pres">
      <dgm:prSet presAssocID="{6AB0AF99-9373-4BE6-807E-31D63AE71B0A}" presName="rootText" presStyleLbl="node2" presStyleIdx="1" presStyleCnt="4" custScaleY="880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EEF020-D24C-4A9E-B614-BD7B9DBB0628}" type="pres">
      <dgm:prSet presAssocID="{6AB0AF99-9373-4BE6-807E-31D63AE71B0A}" presName="rootConnector" presStyleLbl="node2" presStyleIdx="1" presStyleCnt="4"/>
      <dgm:spPr/>
      <dgm:t>
        <a:bodyPr/>
        <a:lstStyle/>
        <a:p>
          <a:endParaRPr lang="en-US"/>
        </a:p>
      </dgm:t>
    </dgm:pt>
    <dgm:pt modelId="{96FB72EF-38F9-48CB-B93C-CE7643484CC0}" type="pres">
      <dgm:prSet presAssocID="{6AB0AF99-9373-4BE6-807E-31D63AE71B0A}" presName="hierChild4" presStyleCnt="0"/>
      <dgm:spPr/>
    </dgm:pt>
    <dgm:pt modelId="{6532B017-4160-4C94-A571-C4B9EE4E4AD2}" type="pres">
      <dgm:prSet presAssocID="{7A4B9BE3-3352-4B4D-BAE5-4C39166B716C}" presName="Name37" presStyleLbl="parChTrans1D3" presStyleIdx="3" presStyleCnt="11"/>
      <dgm:spPr/>
    </dgm:pt>
    <dgm:pt modelId="{AB165153-9DCD-4A07-BB07-7EFEB01696A4}" type="pres">
      <dgm:prSet presAssocID="{D522E0FF-CD95-4347-880B-BDD57340435C}" presName="hierRoot2" presStyleCnt="0">
        <dgm:presLayoutVars>
          <dgm:hierBranch val="init"/>
        </dgm:presLayoutVars>
      </dgm:prSet>
      <dgm:spPr/>
    </dgm:pt>
    <dgm:pt modelId="{0022F037-D1D8-49CC-AABA-68717123D09F}" type="pres">
      <dgm:prSet presAssocID="{D522E0FF-CD95-4347-880B-BDD57340435C}" presName="rootComposite" presStyleCnt="0"/>
      <dgm:spPr/>
    </dgm:pt>
    <dgm:pt modelId="{1C28E0E6-590B-4C31-B998-E0775E8F0A8E}" type="pres">
      <dgm:prSet presAssocID="{D522E0FF-CD95-4347-880B-BDD57340435C}" presName="rootText" presStyleLbl="node3" presStyleIdx="3" presStyleCnt="11" custScaleY="674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9C64B4-575A-43F6-862D-0340B58A591E}" type="pres">
      <dgm:prSet presAssocID="{D522E0FF-CD95-4347-880B-BDD57340435C}" presName="rootConnector" presStyleLbl="node3" presStyleIdx="3" presStyleCnt="11"/>
      <dgm:spPr/>
      <dgm:t>
        <a:bodyPr/>
        <a:lstStyle/>
        <a:p>
          <a:endParaRPr lang="en-US"/>
        </a:p>
      </dgm:t>
    </dgm:pt>
    <dgm:pt modelId="{6F56249D-2BCF-4071-9D5C-BFEBAD388A3A}" type="pres">
      <dgm:prSet presAssocID="{D522E0FF-CD95-4347-880B-BDD57340435C}" presName="hierChild4" presStyleCnt="0"/>
      <dgm:spPr/>
    </dgm:pt>
    <dgm:pt modelId="{694AB368-4392-4740-8EEB-88DF11B42F46}" type="pres">
      <dgm:prSet presAssocID="{D522E0FF-CD95-4347-880B-BDD57340435C}" presName="hierChild5" presStyleCnt="0"/>
      <dgm:spPr/>
    </dgm:pt>
    <dgm:pt modelId="{8A877FD2-ECE3-4D0F-877C-7AB5ABD99D55}" type="pres">
      <dgm:prSet presAssocID="{22BBBC8C-1A2C-41BD-BFA0-9D6BD96FA420}" presName="Name37" presStyleLbl="parChTrans1D3" presStyleIdx="4" presStyleCnt="11"/>
      <dgm:spPr/>
    </dgm:pt>
    <dgm:pt modelId="{369E5296-E96B-4E61-99BD-E33C22F08327}" type="pres">
      <dgm:prSet presAssocID="{C59C8A08-7552-495F-930C-0230448EA648}" presName="hierRoot2" presStyleCnt="0">
        <dgm:presLayoutVars>
          <dgm:hierBranch val="init"/>
        </dgm:presLayoutVars>
      </dgm:prSet>
      <dgm:spPr/>
    </dgm:pt>
    <dgm:pt modelId="{60F3D9AC-CA33-44E7-8B12-CB74A0A0ECA9}" type="pres">
      <dgm:prSet presAssocID="{C59C8A08-7552-495F-930C-0230448EA648}" presName="rootComposite" presStyleCnt="0"/>
      <dgm:spPr/>
    </dgm:pt>
    <dgm:pt modelId="{CFAFE74F-C58C-45BA-97F0-DB53775AB1AF}" type="pres">
      <dgm:prSet presAssocID="{C59C8A08-7552-495F-930C-0230448EA648}" presName="rootText" presStyleLbl="node3" presStyleIdx="4" presStyleCnt="11" custScaleY="702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C38CAC-0038-4AA8-A921-E6328D76059D}" type="pres">
      <dgm:prSet presAssocID="{C59C8A08-7552-495F-930C-0230448EA648}" presName="rootConnector" presStyleLbl="node3" presStyleIdx="4" presStyleCnt="11"/>
      <dgm:spPr/>
      <dgm:t>
        <a:bodyPr/>
        <a:lstStyle/>
        <a:p>
          <a:endParaRPr lang="en-US"/>
        </a:p>
      </dgm:t>
    </dgm:pt>
    <dgm:pt modelId="{4AFE776F-AB3A-48EF-95CB-8CE16F4DE445}" type="pres">
      <dgm:prSet presAssocID="{C59C8A08-7552-495F-930C-0230448EA648}" presName="hierChild4" presStyleCnt="0"/>
      <dgm:spPr/>
    </dgm:pt>
    <dgm:pt modelId="{9335089E-5CAE-432A-A937-A7B78F1D2F2A}" type="pres">
      <dgm:prSet presAssocID="{C59C8A08-7552-495F-930C-0230448EA648}" presName="hierChild5" presStyleCnt="0"/>
      <dgm:spPr/>
    </dgm:pt>
    <dgm:pt modelId="{84E719CA-BB9C-4AD7-8D38-99FE73071050}" type="pres">
      <dgm:prSet presAssocID="{6AB0AF99-9373-4BE6-807E-31D63AE71B0A}" presName="hierChild5" presStyleCnt="0"/>
      <dgm:spPr/>
    </dgm:pt>
    <dgm:pt modelId="{B7381B85-3D8D-4372-8D2F-23FF85F4E71C}" type="pres">
      <dgm:prSet presAssocID="{087AE888-1A15-408C-B4AE-805D3FDFB986}" presName="Name37" presStyleLbl="parChTrans1D2" presStyleIdx="2" presStyleCnt="4"/>
      <dgm:spPr/>
      <dgm:t>
        <a:bodyPr/>
        <a:lstStyle/>
        <a:p>
          <a:endParaRPr lang="en-US"/>
        </a:p>
      </dgm:t>
    </dgm:pt>
    <dgm:pt modelId="{40F49BEE-1131-421F-B86D-BBF142C986DC}" type="pres">
      <dgm:prSet presAssocID="{ECDB06AB-F3A0-447F-9EDA-1D33A7054B96}" presName="hierRoot2" presStyleCnt="0">
        <dgm:presLayoutVars>
          <dgm:hierBranch val="init"/>
        </dgm:presLayoutVars>
      </dgm:prSet>
      <dgm:spPr/>
    </dgm:pt>
    <dgm:pt modelId="{DBF4080D-7962-475E-BF4E-0A3E7884F188}" type="pres">
      <dgm:prSet presAssocID="{ECDB06AB-F3A0-447F-9EDA-1D33A7054B96}" presName="rootComposite" presStyleCnt="0"/>
      <dgm:spPr/>
    </dgm:pt>
    <dgm:pt modelId="{C045823C-B14E-4C12-83DB-990DEC8E2773}" type="pres">
      <dgm:prSet presAssocID="{ECDB06AB-F3A0-447F-9EDA-1D33A7054B96}" presName="rootText" presStyleLbl="node2" presStyleIdx="2" presStyleCnt="4" custAng="0" custScaleX="117784" custScaleY="88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05495D-D81D-4037-A74C-82B586DE4B3F}" type="pres">
      <dgm:prSet presAssocID="{ECDB06AB-F3A0-447F-9EDA-1D33A7054B96}" presName="rootConnector" presStyleLbl="node2" presStyleIdx="2" presStyleCnt="4"/>
      <dgm:spPr/>
      <dgm:t>
        <a:bodyPr/>
        <a:lstStyle/>
        <a:p>
          <a:endParaRPr lang="en-US"/>
        </a:p>
      </dgm:t>
    </dgm:pt>
    <dgm:pt modelId="{36CAB701-DED1-412B-B149-F7F336EED4DD}" type="pres">
      <dgm:prSet presAssocID="{ECDB06AB-F3A0-447F-9EDA-1D33A7054B96}" presName="hierChild4" presStyleCnt="0"/>
      <dgm:spPr/>
    </dgm:pt>
    <dgm:pt modelId="{E2025FE2-B0CC-4459-B752-4386B195BC5B}" type="pres">
      <dgm:prSet presAssocID="{CB016AF4-C9B1-4223-8801-610B585049E3}" presName="Name37" presStyleLbl="parChTrans1D3" presStyleIdx="5" presStyleCnt="11"/>
      <dgm:spPr/>
    </dgm:pt>
    <dgm:pt modelId="{43B0C679-43EB-4AF6-9260-8FD4449A6433}" type="pres">
      <dgm:prSet presAssocID="{3E3201F5-461D-4152-8BD7-15255CA8C65F}" presName="hierRoot2" presStyleCnt="0">
        <dgm:presLayoutVars>
          <dgm:hierBranch val="init"/>
        </dgm:presLayoutVars>
      </dgm:prSet>
      <dgm:spPr/>
    </dgm:pt>
    <dgm:pt modelId="{1F3E36D1-A98B-46CB-9B9F-151462EB056B}" type="pres">
      <dgm:prSet presAssocID="{3E3201F5-461D-4152-8BD7-15255CA8C65F}" presName="rootComposite" presStyleCnt="0"/>
      <dgm:spPr/>
    </dgm:pt>
    <dgm:pt modelId="{BA1A3769-FDCB-4D36-96CE-1966331D4845}" type="pres">
      <dgm:prSet presAssocID="{3E3201F5-461D-4152-8BD7-15255CA8C65F}" presName="rootText" presStyleLbl="node3" presStyleIdx="5" presStyleCnt="11" custScaleY="674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671149-6474-4DAF-A1CB-4F2B02568C21}" type="pres">
      <dgm:prSet presAssocID="{3E3201F5-461D-4152-8BD7-15255CA8C65F}" presName="rootConnector" presStyleLbl="node3" presStyleIdx="5" presStyleCnt="11"/>
      <dgm:spPr/>
      <dgm:t>
        <a:bodyPr/>
        <a:lstStyle/>
        <a:p>
          <a:endParaRPr lang="en-US"/>
        </a:p>
      </dgm:t>
    </dgm:pt>
    <dgm:pt modelId="{20DC54DF-E134-4442-8280-EF38E239EC94}" type="pres">
      <dgm:prSet presAssocID="{3E3201F5-461D-4152-8BD7-15255CA8C65F}" presName="hierChild4" presStyleCnt="0"/>
      <dgm:spPr/>
    </dgm:pt>
    <dgm:pt modelId="{B04925F7-54AE-4CB5-804E-00020E1843CC}" type="pres">
      <dgm:prSet presAssocID="{3E3201F5-461D-4152-8BD7-15255CA8C65F}" presName="hierChild5" presStyleCnt="0"/>
      <dgm:spPr/>
    </dgm:pt>
    <dgm:pt modelId="{B792DC81-52AD-489C-9F7E-48C4EA58D5C4}" type="pres">
      <dgm:prSet presAssocID="{0F441A47-D78A-46EE-90B6-A18A305B877E}" presName="Name37" presStyleLbl="parChTrans1D3" presStyleIdx="6" presStyleCnt="11"/>
      <dgm:spPr/>
    </dgm:pt>
    <dgm:pt modelId="{BF859374-E066-48F4-A9A7-05CC6E0885D4}" type="pres">
      <dgm:prSet presAssocID="{79E8E46F-D732-4E93-8354-24B6F78FD687}" presName="hierRoot2" presStyleCnt="0">
        <dgm:presLayoutVars>
          <dgm:hierBranch val="init"/>
        </dgm:presLayoutVars>
      </dgm:prSet>
      <dgm:spPr/>
    </dgm:pt>
    <dgm:pt modelId="{7725D608-3D7E-4A1E-9D15-8954E52CAA4C}" type="pres">
      <dgm:prSet presAssocID="{79E8E46F-D732-4E93-8354-24B6F78FD687}" presName="rootComposite" presStyleCnt="0"/>
      <dgm:spPr/>
    </dgm:pt>
    <dgm:pt modelId="{B2E29C41-1FEC-47C3-B0E1-83A0CD194357}" type="pres">
      <dgm:prSet presAssocID="{79E8E46F-D732-4E93-8354-24B6F78FD687}" presName="rootText" presStyleLbl="node3" presStyleIdx="6" presStyleCnt="11" custScaleY="702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5743AE-4493-48D6-B176-6AD970CB9DFB}" type="pres">
      <dgm:prSet presAssocID="{79E8E46F-D732-4E93-8354-24B6F78FD687}" presName="rootConnector" presStyleLbl="node3" presStyleIdx="6" presStyleCnt="11"/>
      <dgm:spPr/>
      <dgm:t>
        <a:bodyPr/>
        <a:lstStyle/>
        <a:p>
          <a:endParaRPr lang="en-US"/>
        </a:p>
      </dgm:t>
    </dgm:pt>
    <dgm:pt modelId="{BBE41E6F-AFD0-452D-AF57-62FB7DC7FDD6}" type="pres">
      <dgm:prSet presAssocID="{79E8E46F-D732-4E93-8354-24B6F78FD687}" presName="hierChild4" presStyleCnt="0"/>
      <dgm:spPr/>
    </dgm:pt>
    <dgm:pt modelId="{CB117A0F-5AFA-4265-9775-10A06D9A0706}" type="pres">
      <dgm:prSet presAssocID="{79E8E46F-D732-4E93-8354-24B6F78FD687}" presName="hierChild5" presStyleCnt="0"/>
      <dgm:spPr/>
    </dgm:pt>
    <dgm:pt modelId="{83C9D0A6-CA81-4257-B232-6A844807E3BB}" type="pres">
      <dgm:prSet presAssocID="{ECDB06AB-F3A0-447F-9EDA-1D33A7054B96}" presName="hierChild5" presStyleCnt="0"/>
      <dgm:spPr/>
    </dgm:pt>
    <dgm:pt modelId="{D69BE451-03DF-479D-826F-6ACE39E8FFE7}" type="pres">
      <dgm:prSet presAssocID="{DD10CE32-9AF9-42F3-B367-40455656C657}" presName="Name37" presStyleLbl="parChTrans1D2" presStyleIdx="3" presStyleCnt="4"/>
      <dgm:spPr/>
    </dgm:pt>
    <dgm:pt modelId="{B8B0D1DB-7113-436A-9F61-62ADD854542C}" type="pres">
      <dgm:prSet presAssocID="{B4BE0AD6-270A-4201-8C2E-A400508B5A21}" presName="hierRoot2" presStyleCnt="0">
        <dgm:presLayoutVars>
          <dgm:hierBranch val="init"/>
        </dgm:presLayoutVars>
      </dgm:prSet>
      <dgm:spPr/>
    </dgm:pt>
    <dgm:pt modelId="{8EEAFC83-6F15-43A8-8D08-12011DD3369E}" type="pres">
      <dgm:prSet presAssocID="{B4BE0AD6-270A-4201-8C2E-A400508B5A21}" presName="rootComposite" presStyleCnt="0"/>
      <dgm:spPr/>
    </dgm:pt>
    <dgm:pt modelId="{198979F1-662D-44B0-B882-C3D03DB5A235}" type="pres">
      <dgm:prSet presAssocID="{B4BE0AD6-270A-4201-8C2E-A400508B5A21}" presName="rootText" presStyleLbl="node2" presStyleIdx="3" presStyleCnt="4" custScaleX="117676" custScaleY="880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491052-B1E7-4F9B-82DF-11EB07F66138}" type="pres">
      <dgm:prSet presAssocID="{B4BE0AD6-270A-4201-8C2E-A400508B5A21}" presName="rootConnector" presStyleLbl="node2" presStyleIdx="3" presStyleCnt="4"/>
      <dgm:spPr/>
      <dgm:t>
        <a:bodyPr/>
        <a:lstStyle/>
        <a:p>
          <a:endParaRPr lang="en-US"/>
        </a:p>
      </dgm:t>
    </dgm:pt>
    <dgm:pt modelId="{527AF6A6-8D59-4D48-AA56-9EC892E9822F}" type="pres">
      <dgm:prSet presAssocID="{B4BE0AD6-270A-4201-8C2E-A400508B5A21}" presName="hierChild4" presStyleCnt="0"/>
      <dgm:spPr/>
    </dgm:pt>
    <dgm:pt modelId="{A7E1A444-E10C-44EF-B6EF-E7596F54BCC1}" type="pres">
      <dgm:prSet presAssocID="{C51AB512-B402-4B46-9C00-A7FCBF81B565}" presName="Name37" presStyleLbl="parChTrans1D3" presStyleIdx="7" presStyleCnt="11"/>
      <dgm:spPr/>
    </dgm:pt>
    <dgm:pt modelId="{68F6EDF9-8D95-4888-8E1B-679BC4EF3A06}" type="pres">
      <dgm:prSet presAssocID="{C89E40D8-DE5C-4CBB-B2F9-CAA79ECB250A}" presName="hierRoot2" presStyleCnt="0">
        <dgm:presLayoutVars>
          <dgm:hierBranch val="init"/>
        </dgm:presLayoutVars>
      </dgm:prSet>
      <dgm:spPr/>
    </dgm:pt>
    <dgm:pt modelId="{31454238-4F57-4023-873A-FAE91FC0F864}" type="pres">
      <dgm:prSet presAssocID="{C89E40D8-DE5C-4CBB-B2F9-CAA79ECB250A}" presName="rootComposite" presStyleCnt="0"/>
      <dgm:spPr/>
    </dgm:pt>
    <dgm:pt modelId="{5D6F1E9B-3698-4188-AFA3-F098FFE4A0A0}" type="pres">
      <dgm:prSet presAssocID="{C89E40D8-DE5C-4CBB-B2F9-CAA79ECB250A}" presName="rootText" presStyleLbl="node3" presStyleIdx="7" presStyleCnt="11" custScaleY="674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82BAC2-69CF-4A22-A387-0F46D0AFCCCA}" type="pres">
      <dgm:prSet presAssocID="{C89E40D8-DE5C-4CBB-B2F9-CAA79ECB250A}" presName="rootConnector" presStyleLbl="node3" presStyleIdx="7" presStyleCnt="11"/>
      <dgm:spPr/>
      <dgm:t>
        <a:bodyPr/>
        <a:lstStyle/>
        <a:p>
          <a:endParaRPr lang="en-US"/>
        </a:p>
      </dgm:t>
    </dgm:pt>
    <dgm:pt modelId="{29DB8FBC-E98D-4B05-AA0B-24B6924A3657}" type="pres">
      <dgm:prSet presAssocID="{C89E40D8-DE5C-4CBB-B2F9-CAA79ECB250A}" presName="hierChild4" presStyleCnt="0"/>
      <dgm:spPr/>
    </dgm:pt>
    <dgm:pt modelId="{6E57DD9F-4079-487A-87BA-7A26CEE4357F}" type="pres">
      <dgm:prSet presAssocID="{C89E40D8-DE5C-4CBB-B2F9-CAA79ECB250A}" presName="hierChild5" presStyleCnt="0"/>
      <dgm:spPr/>
    </dgm:pt>
    <dgm:pt modelId="{C87AAB77-C73A-4BEC-BB28-A8562CC3EFF1}" type="pres">
      <dgm:prSet presAssocID="{28AE82A8-B479-4883-BF70-AE3E57E3AB3C}" presName="Name37" presStyleLbl="parChTrans1D3" presStyleIdx="8" presStyleCnt="11"/>
      <dgm:spPr/>
    </dgm:pt>
    <dgm:pt modelId="{547E9DD8-EA25-442B-B486-BB8046256A72}" type="pres">
      <dgm:prSet presAssocID="{9B798145-1435-4A11-A376-4AA4BB6A5423}" presName="hierRoot2" presStyleCnt="0">
        <dgm:presLayoutVars>
          <dgm:hierBranch val="init"/>
        </dgm:presLayoutVars>
      </dgm:prSet>
      <dgm:spPr/>
    </dgm:pt>
    <dgm:pt modelId="{1B9164AA-B224-46E3-A0A8-56A3107F109B}" type="pres">
      <dgm:prSet presAssocID="{9B798145-1435-4A11-A376-4AA4BB6A5423}" presName="rootComposite" presStyleCnt="0"/>
      <dgm:spPr/>
    </dgm:pt>
    <dgm:pt modelId="{E2FC905A-F33B-48F3-BAF4-58968ACE9ECD}" type="pres">
      <dgm:prSet presAssocID="{9B798145-1435-4A11-A376-4AA4BB6A5423}" presName="rootText" presStyleLbl="node3" presStyleIdx="8" presStyleCnt="11" custScaleY="796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37E7C4-E315-4301-960C-1524C5C49399}" type="pres">
      <dgm:prSet presAssocID="{9B798145-1435-4A11-A376-4AA4BB6A5423}" presName="rootConnector" presStyleLbl="node3" presStyleIdx="8" presStyleCnt="11"/>
      <dgm:spPr/>
      <dgm:t>
        <a:bodyPr/>
        <a:lstStyle/>
        <a:p>
          <a:endParaRPr lang="en-US"/>
        </a:p>
      </dgm:t>
    </dgm:pt>
    <dgm:pt modelId="{E448663E-437F-4DD0-8F6B-2AE7F6F0BBC4}" type="pres">
      <dgm:prSet presAssocID="{9B798145-1435-4A11-A376-4AA4BB6A5423}" presName="hierChild4" presStyleCnt="0"/>
      <dgm:spPr/>
    </dgm:pt>
    <dgm:pt modelId="{30CCA046-940B-423A-B355-490268777619}" type="pres">
      <dgm:prSet presAssocID="{9B798145-1435-4A11-A376-4AA4BB6A5423}" presName="hierChild5" presStyleCnt="0"/>
      <dgm:spPr/>
    </dgm:pt>
    <dgm:pt modelId="{9481D617-85A0-4418-AF6D-D4F39F7D1EEE}" type="pres">
      <dgm:prSet presAssocID="{558D7786-0060-453A-8FE4-2D15C91EC5B4}" presName="Name37" presStyleLbl="parChTrans1D3" presStyleIdx="9" presStyleCnt="11"/>
      <dgm:spPr/>
    </dgm:pt>
    <dgm:pt modelId="{F8DA06F1-48AB-4CB5-92CA-F1C355D8B59B}" type="pres">
      <dgm:prSet presAssocID="{4E618D83-674F-40AA-9727-DC29F55EEE02}" presName="hierRoot2" presStyleCnt="0">
        <dgm:presLayoutVars>
          <dgm:hierBranch val="init"/>
        </dgm:presLayoutVars>
      </dgm:prSet>
      <dgm:spPr/>
    </dgm:pt>
    <dgm:pt modelId="{0ED7534D-61C4-4A0D-9C29-18616EFDE13A}" type="pres">
      <dgm:prSet presAssocID="{4E618D83-674F-40AA-9727-DC29F55EEE02}" presName="rootComposite" presStyleCnt="0"/>
      <dgm:spPr/>
    </dgm:pt>
    <dgm:pt modelId="{9EEDAFC2-5279-4F99-925A-3590729ADDA3}" type="pres">
      <dgm:prSet presAssocID="{4E618D83-674F-40AA-9727-DC29F55EEE02}" presName="rootText" presStyleLbl="node3" presStyleIdx="9" presStyleCnt="11" custScaleX="124349" custScaleY="638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1F935E-4DB7-461F-B8F2-49A0746B9493}" type="pres">
      <dgm:prSet presAssocID="{4E618D83-674F-40AA-9727-DC29F55EEE02}" presName="rootConnector" presStyleLbl="node3" presStyleIdx="9" presStyleCnt="11"/>
      <dgm:spPr/>
      <dgm:t>
        <a:bodyPr/>
        <a:lstStyle/>
        <a:p>
          <a:endParaRPr lang="en-US"/>
        </a:p>
      </dgm:t>
    </dgm:pt>
    <dgm:pt modelId="{E3B9E2C3-65F5-472F-A3C6-32F7AB2CAFD2}" type="pres">
      <dgm:prSet presAssocID="{4E618D83-674F-40AA-9727-DC29F55EEE02}" presName="hierChild4" presStyleCnt="0"/>
      <dgm:spPr/>
    </dgm:pt>
    <dgm:pt modelId="{1EB0A924-7166-46DF-9EDC-DFB25C89DDF3}" type="pres">
      <dgm:prSet presAssocID="{4E618D83-674F-40AA-9727-DC29F55EEE02}" presName="hierChild5" presStyleCnt="0"/>
      <dgm:spPr/>
    </dgm:pt>
    <dgm:pt modelId="{4D719180-4642-41DC-A2B4-737AE4832E96}" type="pres">
      <dgm:prSet presAssocID="{CC3343DF-60F4-475B-9155-8B4511811E6A}" presName="Name37" presStyleLbl="parChTrans1D3" presStyleIdx="10" presStyleCnt="11"/>
      <dgm:spPr/>
    </dgm:pt>
    <dgm:pt modelId="{A99A4812-3272-4349-8411-D3699CE60ABC}" type="pres">
      <dgm:prSet presAssocID="{DA68EC4B-DFB8-40AF-BB92-BCD02AF744D8}" presName="hierRoot2" presStyleCnt="0">
        <dgm:presLayoutVars>
          <dgm:hierBranch val="init"/>
        </dgm:presLayoutVars>
      </dgm:prSet>
      <dgm:spPr/>
    </dgm:pt>
    <dgm:pt modelId="{F7A738ED-B710-409F-A538-F9AAEF63CD0E}" type="pres">
      <dgm:prSet presAssocID="{DA68EC4B-DFB8-40AF-BB92-BCD02AF744D8}" presName="rootComposite" presStyleCnt="0"/>
      <dgm:spPr/>
    </dgm:pt>
    <dgm:pt modelId="{7270A9A3-5406-4901-9C70-3BEC0E3ED6FB}" type="pres">
      <dgm:prSet presAssocID="{DA68EC4B-DFB8-40AF-BB92-BCD02AF744D8}" presName="rootText" presStyleLbl="node3" presStyleIdx="10" presStyleCnt="11" custScaleY="805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4F0A05-0A91-45D3-A718-36787EC2F479}" type="pres">
      <dgm:prSet presAssocID="{DA68EC4B-DFB8-40AF-BB92-BCD02AF744D8}" presName="rootConnector" presStyleLbl="node3" presStyleIdx="10" presStyleCnt="11"/>
      <dgm:spPr/>
      <dgm:t>
        <a:bodyPr/>
        <a:lstStyle/>
        <a:p>
          <a:endParaRPr lang="en-US"/>
        </a:p>
      </dgm:t>
    </dgm:pt>
    <dgm:pt modelId="{5E5C8C20-0102-4138-AE6D-F86D2120FC07}" type="pres">
      <dgm:prSet presAssocID="{DA68EC4B-DFB8-40AF-BB92-BCD02AF744D8}" presName="hierChild4" presStyleCnt="0"/>
      <dgm:spPr/>
    </dgm:pt>
    <dgm:pt modelId="{5DFACDB9-2C69-4EFF-A1D2-13C506D94A06}" type="pres">
      <dgm:prSet presAssocID="{DA68EC4B-DFB8-40AF-BB92-BCD02AF744D8}" presName="hierChild5" presStyleCnt="0"/>
      <dgm:spPr/>
    </dgm:pt>
    <dgm:pt modelId="{2E5BFB34-A60D-4901-87BD-51113F7214DC}" type="pres">
      <dgm:prSet presAssocID="{B4BE0AD6-270A-4201-8C2E-A400508B5A21}" presName="hierChild5" presStyleCnt="0"/>
      <dgm:spPr/>
    </dgm:pt>
    <dgm:pt modelId="{20ED6A15-BAD1-4562-8447-163A5BBB827F}" type="pres">
      <dgm:prSet presAssocID="{7CE85009-7883-4DB3-AE7D-76AC973900CC}" presName="hierChild3" presStyleCnt="0"/>
      <dgm:spPr/>
    </dgm:pt>
  </dgm:ptLst>
  <dgm:cxnLst>
    <dgm:cxn modelId="{62FD48BC-A7D1-404E-B1E8-B89D30C5F7B6}" type="presOf" srcId="{F40DC8A2-B69F-49EE-AFAB-DB36E2D89FC9}" destId="{E14D78D9-3A11-4081-98DA-FE8347D5DF0C}" srcOrd="0" destOrd="0" presId="urn:microsoft.com/office/officeart/2005/8/layout/orgChart1"/>
    <dgm:cxn modelId="{1D10EB1F-7F56-41A7-B369-4709F38BDA07}" type="presOf" srcId="{B4BE0AD6-270A-4201-8C2E-A400508B5A21}" destId="{3A491052-B1E7-4F9B-82DF-11EB07F66138}" srcOrd="1" destOrd="0" presId="urn:microsoft.com/office/officeart/2005/8/layout/orgChart1"/>
    <dgm:cxn modelId="{6562452F-4CDB-4702-8D4B-018B1163EB65}" type="presOf" srcId="{9B798145-1435-4A11-A376-4AA4BB6A5423}" destId="{E2FC905A-F33B-48F3-BAF4-58968ACE9ECD}" srcOrd="0" destOrd="0" presId="urn:microsoft.com/office/officeart/2005/8/layout/orgChart1"/>
    <dgm:cxn modelId="{80DC8C0C-543E-4846-8187-A9312AF7A744}" type="presOf" srcId="{DD10CE32-9AF9-42F3-B367-40455656C657}" destId="{D69BE451-03DF-479D-826F-6ACE39E8FFE7}" srcOrd="0" destOrd="0" presId="urn:microsoft.com/office/officeart/2005/8/layout/orgChart1"/>
    <dgm:cxn modelId="{4914731D-4DB4-42BF-93ED-0086E5D38DCD}" srcId="{7CE85009-7883-4DB3-AE7D-76AC973900CC}" destId="{B4BE0AD6-270A-4201-8C2E-A400508B5A21}" srcOrd="3" destOrd="0" parTransId="{DD10CE32-9AF9-42F3-B367-40455656C657}" sibTransId="{25BB06EC-4429-4539-9691-387BD4099F17}"/>
    <dgm:cxn modelId="{88677844-26BC-4A7F-81C4-41E554CA52F3}" type="presOf" srcId="{ECDB06AB-F3A0-447F-9EDA-1D33A7054B96}" destId="{C045823C-B14E-4C12-83DB-990DEC8E2773}" srcOrd="0" destOrd="0" presId="urn:microsoft.com/office/officeart/2005/8/layout/orgChart1"/>
    <dgm:cxn modelId="{68178B00-A1D2-453F-A30C-ABF8995A449B}" type="presOf" srcId="{28AE82A8-B479-4883-BF70-AE3E57E3AB3C}" destId="{C87AAB77-C73A-4BEC-BB28-A8562CC3EFF1}" srcOrd="0" destOrd="0" presId="urn:microsoft.com/office/officeart/2005/8/layout/orgChart1"/>
    <dgm:cxn modelId="{AFF4DC15-C4D4-4D95-8424-58D1F7DA13CF}" srcId="{B4BE0AD6-270A-4201-8C2E-A400508B5A21}" destId="{9B798145-1435-4A11-A376-4AA4BB6A5423}" srcOrd="1" destOrd="0" parTransId="{28AE82A8-B479-4883-BF70-AE3E57E3AB3C}" sibTransId="{93C9936F-50A8-4CC3-9371-32E87E8863F1}"/>
    <dgm:cxn modelId="{5C553F43-05F9-441A-8301-3051B211B23F}" type="presOf" srcId="{3E3201F5-461D-4152-8BD7-15255CA8C65F}" destId="{BD671149-6474-4DAF-A1CB-4F2B02568C21}" srcOrd="1" destOrd="0" presId="urn:microsoft.com/office/officeart/2005/8/layout/orgChart1"/>
    <dgm:cxn modelId="{0D2C320D-1308-4BFE-9CE6-84D2F5084A37}" srcId="{C6FD0239-A2EC-444F-873A-00D46D464E0C}" destId="{37584392-15A2-401B-B0D7-84D32ADA3C80}" srcOrd="1" destOrd="0" parTransId="{15E73EB6-10CE-4E82-89BA-846583CD6036}" sibTransId="{6EA740DF-6542-4C93-AEBA-4E870512DC28}"/>
    <dgm:cxn modelId="{7220AC56-5AB5-40B8-8711-ACCFE4061879}" type="presOf" srcId="{4AEE44C2-FA09-4F0A-B5D9-783C1B35F5D9}" destId="{DF23DF45-1334-4C5C-ABD1-19942449FD73}" srcOrd="0" destOrd="0" presId="urn:microsoft.com/office/officeart/2005/8/layout/orgChart1"/>
    <dgm:cxn modelId="{6B140E58-D910-4ED2-86DB-CFCB6CE629DA}" srcId="{ECDB06AB-F3A0-447F-9EDA-1D33A7054B96}" destId="{79E8E46F-D732-4E93-8354-24B6F78FD687}" srcOrd="1" destOrd="0" parTransId="{0F441A47-D78A-46EE-90B6-A18A305B877E}" sibTransId="{2CDF8E62-4FE8-4A0A-840F-46B3A4773432}"/>
    <dgm:cxn modelId="{3BF60BBE-CBFF-4FDA-A0DB-62429DD31177}" srcId="{ECDB06AB-F3A0-447F-9EDA-1D33A7054B96}" destId="{3E3201F5-461D-4152-8BD7-15255CA8C65F}" srcOrd="0" destOrd="0" parTransId="{CB016AF4-C9B1-4223-8801-610B585049E3}" sibTransId="{5D1E86D4-7C0C-4F16-8ABF-49D7A7D6707F}"/>
    <dgm:cxn modelId="{DAE35F21-4FDA-4DC2-AA18-14F1967EF6D7}" type="presOf" srcId="{F40DC8A2-B69F-49EE-AFAB-DB36E2D89FC9}" destId="{8D0BE9F6-7AD7-4001-851C-8418FACE5F74}" srcOrd="1" destOrd="0" presId="urn:microsoft.com/office/officeart/2005/8/layout/orgChart1"/>
    <dgm:cxn modelId="{33E644E3-6334-4086-B6E8-11BAAEAD8CFD}" type="presOf" srcId="{DA68EC4B-DFB8-40AF-BB92-BCD02AF744D8}" destId="{3D4F0A05-0A91-45D3-A718-36787EC2F479}" srcOrd="1" destOrd="0" presId="urn:microsoft.com/office/officeart/2005/8/layout/orgChart1"/>
    <dgm:cxn modelId="{10C052C1-05F8-43EA-9E03-E6A8C38531FD}" type="presOf" srcId="{5A866A65-3071-448C-AF13-C29408061931}" destId="{8C8BB48E-70D9-4776-B29D-114972BCBABE}" srcOrd="0" destOrd="0" presId="urn:microsoft.com/office/officeart/2005/8/layout/orgChart1"/>
    <dgm:cxn modelId="{37BF9B08-B1A7-4A5B-B0FF-7AB69C2A114B}" type="presOf" srcId="{22BBBC8C-1A2C-41BD-BFA0-9D6BD96FA420}" destId="{8A877FD2-ECE3-4D0F-877C-7AB5ABD99D55}" srcOrd="0" destOrd="0" presId="urn:microsoft.com/office/officeart/2005/8/layout/orgChart1"/>
    <dgm:cxn modelId="{87220D18-8FDB-4675-B8B2-960B8B5C89D5}" type="presOf" srcId="{5BF26CCE-8D42-4BB5-BDB3-442B801C7C51}" destId="{A5F756BC-BF24-4530-9BC7-153F04A27727}" srcOrd="1" destOrd="0" presId="urn:microsoft.com/office/officeart/2005/8/layout/orgChart1"/>
    <dgm:cxn modelId="{B244BE2C-4CD7-44C2-A92B-6A9B68EB51A6}" type="presOf" srcId="{15E73EB6-10CE-4E82-89BA-846583CD6036}" destId="{C63F35B5-323E-4DDA-8D68-54EF1FC71D4C}" srcOrd="0" destOrd="0" presId="urn:microsoft.com/office/officeart/2005/8/layout/orgChart1"/>
    <dgm:cxn modelId="{4516A614-3DD8-4017-B329-3F82DA095FD3}" type="presOf" srcId="{6AB0AF99-9373-4BE6-807E-31D63AE71B0A}" destId="{05418F1F-BFE3-4C84-9485-5428E1F53B53}" srcOrd="0" destOrd="0" presId="urn:microsoft.com/office/officeart/2005/8/layout/orgChart1"/>
    <dgm:cxn modelId="{18CE2D44-F4ED-4029-9A77-7F172A3E7007}" type="presOf" srcId="{E08ACB68-5CED-40B3-90C0-25896DC4C358}" destId="{762E150B-76B9-4E53-B0FC-D36782127053}" srcOrd="0" destOrd="0" presId="urn:microsoft.com/office/officeart/2005/8/layout/orgChart1"/>
    <dgm:cxn modelId="{299C62F5-A4B0-41E0-B7D1-32E1160DBDF2}" type="presOf" srcId="{9B798145-1435-4A11-A376-4AA4BB6A5423}" destId="{E237E7C4-E315-4301-960C-1524C5C49399}" srcOrd="1" destOrd="0" presId="urn:microsoft.com/office/officeart/2005/8/layout/orgChart1"/>
    <dgm:cxn modelId="{72F1B496-9DD4-4953-9C40-804BEC1180ED}" type="presOf" srcId="{7CE85009-7883-4DB3-AE7D-76AC973900CC}" destId="{0C4E2C1F-47A1-4227-BD27-59ECB3FE71A5}" srcOrd="0" destOrd="0" presId="urn:microsoft.com/office/officeart/2005/8/layout/orgChart1"/>
    <dgm:cxn modelId="{625D5BD9-B1CB-4F89-BC98-7687EC6B637C}" srcId="{7CE85009-7883-4DB3-AE7D-76AC973900CC}" destId="{6AB0AF99-9373-4BE6-807E-31D63AE71B0A}" srcOrd="1" destOrd="0" parTransId="{F9230BF4-07EB-4E13-807D-0DF644ABD41C}" sibTransId="{ED2B4F79-4FFD-477E-AB32-82B007654660}"/>
    <dgm:cxn modelId="{A4E6CEAD-0ADB-4C28-BF75-F419EA7B010B}" type="presOf" srcId="{C6FD0239-A2EC-444F-873A-00D46D464E0C}" destId="{25395E77-5ED8-4A06-8C36-D79065269BA6}" srcOrd="0" destOrd="0" presId="urn:microsoft.com/office/officeart/2005/8/layout/orgChart1"/>
    <dgm:cxn modelId="{7D8BCBDD-F942-4FB4-8568-8BC13236BC10}" srcId="{B4BE0AD6-270A-4201-8C2E-A400508B5A21}" destId="{4E618D83-674F-40AA-9727-DC29F55EEE02}" srcOrd="2" destOrd="0" parTransId="{558D7786-0060-453A-8FE4-2D15C91EC5B4}" sibTransId="{312C6119-73F4-4127-9FE8-87972DB49EB0}"/>
    <dgm:cxn modelId="{1BE3E071-3424-4570-91AE-42F52F64F34F}" type="presOf" srcId="{C89E40D8-DE5C-4CBB-B2F9-CAA79ECB250A}" destId="{4B82BAC2-69CF-4A22-A387-0F46D0AFCCCA}" srcOrd="1" destOrd="0" presId="urn:microsoft.com/office/officeart/2005/8/layout/orgChart1"/>
    <dgm:cxn modelId="{29A75866-B2B2-47B6-B4E9-E8991DC3D1C5}" type="presOf" srcId="{0DD9A3A6-5D74-4816-AF1B-CBF386CA91DD}" destId="{3A970F66-1505-43D9-B91B-595D50C23EEF}" srcOrd="0" destOrd="0" presId="urn:microsoft.com/office/officeart/2005/8/layout/orgChart1"/>
    <dgm:cxn modelId="{00CB9A7D-8AC3-4289-9622-7F4F5C24B9E4}" type="presOf" srcId="{C59C8A08-7552-495F-930C-0230448EA648}" destId="{CFAFE74F-C58C-45BA-97F0-DB53775AB1AF}" srcOrd="0" destOrd="0" presId="urn:microsoft.com/office/officeart/2005/8/layout/orgChart1"/>
    <dgm:cxn modelId="{D0ABD9C2-4902-4582-9908-C36EAB8DD506}" srcId="{B4BE0AD6-270A-4201-8C2E-A400508B5A21}" destId="{DA68EC4B-DFB8-40AF-BB92-BCD02AF744D8}" srcOrd="3" destOrd="0" parTransId="{CC3343DF-60F4-475B-9155-8B4511811E6A}" sibTransId="{D0128011-A7AC-4EC0-AB0A-5B64AFCBBF78}"/>
    <dgm:cxn modelId="{EFA78D8E-7457-422C-922C-E8DD1FDB44F6}" type="presOf" srcId="{CB016AF4-C9B1-4223-8801-610B585049E3}" destId="{E2025FE2-B0CC-4459-B752-4386B195BC5B}" srcOrd="0" destOrd="0" presId="urn:microsoft.com/office/officeart/2005/8/layout/orgChart1"/>
    <dgm:cxn modelId="{D8AC629B-20BD-4C5C-BC6A-71E38013A316}" type="presOf" srcId="{DA68EC4B-DFB8-40AF-BB92-BCD02AF744D8}" destId="{7270A9A3-5406-4901-9C70-3BEC0E3ED6FB}" srcOrd="0" destOrd="0" presId="urn:microsoft.com/office/officeart/2005/8/layout/orgChart1"/>
    <dgm:cxn modelId="{E6B06C43-556A-4156-AA65-C502076EFAFF}" type="presOf" srcId="{D522E0FF-CD95-4347-880B-BDD57340435C}" destId="{3C9C64B4-575A-43F6-862D-0340B58A591E}" srcOrd="1" destOrd="0" presId="urn:microsoft.com/office/officeart/2005/8/layout/orgChart1"/>
    <dgm:cxn modelId="{7AC509A4-426C-476E-BA43-628B64E8C5AA}" srcId="{7CE85009-7883-4DB3-AE7D-76AC973900CC}" destId="{ECDB06AB-F3A0-447F-9EDA-1D33A7054B96}" srcOrd="2" destOrd="0" parTransId="{087AE888-1A15-408C-B4AE-805D3FDFB986}" sibTransId="{4BBB74F5-3E13-4535-ADFD-BDD6A29B60AD}"/>
    <dgm:cxn modelId="{ACB7F667-A361-4D91-B6EE-36A1DAEA88F6}" type="presOf" srcId="{5BF26CCE-8D42-4BB5-BDB3-442B801C7C51}" destId="{293F764D-FCC8-4C93-86A3-3AE851EFA0AF}" srcOrd="0" destOrd="0" presId="urn:microsoft.com/office/officeart/2005/8/layout/orgChart1"/>
    <dgm:cxn modelId="{4CE5901C-3C33-40B9-B45B-8E0034E8333F}" type="presOf" srcId="{79E8E46F-D732-4E93-8354-24B6F78FD687}" destId="{B2E29C41-1FEC-47C3-B0E1-83A0CD194357}" srcOrd="0" destOrd="0" presId="urn:microsoft.com/office/officeart/2005/8/layout/orgChart1"/>
    <dgm:cxn modelId="{D48128D0-ECEE-4A75-B3BA-8E16D05CD0A5}" type="presOf" srcId="{79E8E46F-D732-4E93-8354-24B6F78FD687}" destId="{CC5743AE-4493-48D6-B176-6AD970CB9DFB}" srcOrd="1" destOrd="0" presId="urn:microsoft.com/office/officeart/2005/8/layout/orgChart1"/>
    <dgm:cxn modelId="{6B69DBB1-500E-4FBD-8F75-DF260F5FF27F}" type="presOf" srcId="{C59C8A08-7552-495F-930C-0230448EA648}" destId="{32C38CAC-0038-4AA8-A921-E6328D76059D}" srcOrd="1" destOrd="0" presId="urn:microsoft.com/office/officeart/2005/8/layout/orgChart1"/>
    <dgm:cxn modelId="{72A0FFF5-28E8-4785-89B7-B00CF3A639E9}" srcId="{B4BE0AD6-270A-4201-8C2E-A400508B5A21}" destId="{C89E40D8-DE5C-4CBB-B2F9-CAA79ECB250A}" srcOrd="0" destOrd="0" parTransId="{C51AB512-B402-4B46-9C00-A7FCBF81B565}" sibTransId="{DE173BFA-2DEA-4865-A42B-0C09F538178E}"/>
    <dgm:cxn modelId="{029AEA9A-A134-4429-B2C8-1E3B592E6428}" type="presOf" srcId="{37584392-15A2-401B-B0D7-84D32ADA3C80}" destId="{2D5DB3F2-9786-453C-8130-2A8A75079890}" srcOrd="0" destOrd="0" presId="urn:microsoft.com/office/officeart/2005/8/layout/orgChart1"/>
    <dgm:cxn modelId="{42BD32FA-25AD-4F7B-BD4F-3CA42DF9BCBB}" srcId="{6AB0AF99-9373-4BE6-807E-31D63AE71B0A}" destId="{D522E0FF-CD95-4347-880B-BDD57340435C}" srcOrd="0" destOrd="0" parTransId="{7A4B9BE3-3352-4B4D-BAE5-4C39166B716C}" sibTransId="{D11F1ECB-E36D-46D2-85AD-286777663E17}"/>
    <dgm:cxn modelId="{978F764E-8B6E-4A97-B033-EB212A1E5AF7}" type="presOf" srcId="{3E3201F5-461D-4152-8BD7-15255CA8C65F}" destId="{BA1A3769-FDCB-4D36-96CE-1966331D4845}" srcOrd="0" destOrd="0" presId="urn:microsoft.com/office/officeart/2005/8/layout/orgChart1"/>
    <dgm:cxn modelId="{702801AA-7584-4FD9-873C-F4F63E2F6645}" srcId="{6AB0AF99-9373-4BE6-807E-31D63AE71B0A}" destId="{C59C8A08-7552-495F-930C-0230448EA648}" srcOrd="1" destOrd="0" parTransId="{22BBBC8C-1A2C-41BD-BFA0-9D6BD96FA420}" sibTransId="{3AEBDAD3-8E1E-48C7-ACB6-FE3EC6BBE806}"/>
    <dgm:cxn modelId="{1D0D56A8-5026-426E-92D0-6A30882D7323}" srcId="{7CE85009-7883-4DB3-AE7D-76AC973900CC}" destId="{C6FD0239-A2EC-444F-873A-00D46D464E0C}" srcOrd="0" destOrd="0" parTransId="{E08ACB68-5CED-40B3-90C0-25896DC4C358}" sibTransId="{A736F700-5106-4BF7-BF7F-2DDA50C5C5CF}"/>
    <dgm:cxn modelId="{55FC9EF3-E243-4A07-8021-4FFFB23BF671}" type="presOf" srcId="{37584392-15A2-401B-B0D7-84D32ADA3C80}" destId="{AB5BB4AD-C8CE-4F19-9A42-224E885083EB}" srcOrd="1" destOrd="0" presId="urn:microsoft.com/office/officeart/2005/8/layout/orgChart1"/>
    <dgm:cxn modelId="{D37D6947-1BD2-498F-8CFC-92BF632F858C}" type="presOf" srcId="{C89E40D8-DE5C-4CBB-B2F9-CAA79ECB250A}" destId="{5D6F1E9B-3698-4188-AFA3-F098FFE4A0A0}" srcOrd="0" destOrd="0" presId="urn:microsoft.com/office/officeart/2005/8/layout/orgChart1"/>
    <dgm:cxn modelId="{73B3B25C-44AD-4025-BAB0-048589465769}" srcId="{C6FD0239-A2EC-444F-873A-00D46D464E0C}" destId="{5BF26CCE-8D42-4BB5-BDB3-442B801C7C51}" srcOrd="0" destOrd="0" parTransId="{5A866A65-3071-448C-AF13-C29408061931}" sibTransId="{800542C4-8CC9-4C8B-AC52-E6779E0164A6}"/>
    <dgm:cxn modelId="{C809E834-855F-4ECD-9E9E-E461D51DE26F}" srcId="{C6FD0239-A2EC-444F-873A-00D46D464E0C}" destId="{F40DC8A2-B69F-49EE-AFAB-DB36E2D89FC9}" srcOrd="2" destOrd="0" parTransId="{0DD9A3A6-5D74-4816-AF1B-CBF386CA91DD}" sibTransId="{B0DE5F19-5A5D-416C-8B0B-B0A753BDB402}"/>
    <dgm:cxn modelId="{54DEAE48-B18F-4A28-B332-50FDA7548168}" type="presOf" srcId="{7CE85009-7883-4DB3-AE7D-76AC973900CC}" destId="{5B630EF9-A436-4B88-8193-0E312A489863}" srcOrd="1" destOrd="0" presId="urn:microsoft.com/office/officeart/2005/8/layout/orgChart1"/>
    <dgm:cxn modelId="{3B2CFE38-FA84-468D-A9CD-4B83B4C0C8FB}" type="presOf" srcId="{B4BE0AD6-270A-4201-8C2E-A400508B5A21}" destId="{198979F1-662D-44B0-B882-C3D03DB5A235}" srcOrd="0" destOrd="0" presId="urn:microsoft.com/office/officeart/2005/8/layout/orgChart1"/>
    <dgm:cxn modelId="{85954D87-3249-49FD-A414-C252993037E2}" type="presOf" srcId="{4E618D83-674F-40AA-9727-DC29F55EEE02}" destId="{C11F935E-4DB7-461F-B8F2-49A0746B9493}" srcOrd="1" destOrd="0" presId="urn:microsoft.com/office/officeart/2005/8/layout/orgChart1"/>
    <dgm:cxn modelId="{104B7598-00A2-477C-A046-CF181C87CC89}" type="presOf" srcId="{ECDB06AB-F3A0-447F-9EDA-1D33A7054B96}" destId="{0D05495D-D81D-4037-A74C-82B586DE4B3F}" srcOrd="1" destOrd="0" presId="urn:microsoft.com/office/officeart/2005/8/layout/orgChart1"/>
    <dgm:cxn modelId="{A8B77749-E8FB-498A-B902-D8991E94CD28}" type="presOf" srcId="{558D7786-0060-453A-8FE4-2D15C91EC5B4}" destId="{9481D617-85A0-4418-AF6D-D4F39F7D1EEE}" srcOrd="0" destOrd="0" presId="urn:microsoft.com/office/officeart/2005/8/layout/orgChart1"/>
    <dgm:cxn modelId="{FA92592B-13B2-4F27-9CC0-875274B6724B}" type="presOf" srcId="{7A4B9BE3-3352-4B4D-BAE5-4C39166B716C}" destId="{6532B017-4160-4C94-A571-C4B9EE4E4AD2}" srcOrd="0" destOrd="0" presId="urn:microsoft.com/office/officeart/2005/8/layout/orgChart1"/>
    <dgm:cxn modelId="{B6050DFE-3AF3-4474-8626-8626A421E72D}" type="presOf" srcId="{087AE888-1A15-408C-B4AE-805D3FDFB986}" destId="{B7381B85-3D8D-4372-8D2F-23FF85F4E71C}" srcOrd="0" destOrd="0" presId="urn:microsoft.com/office/officeart/2005/8/layout/orgChart1"/>
    <dgm:cxn modelId="{D6584123-C8E7-4729-8F53-7A1132D12D77}" srcId="{4AEE44C2-FA09-4F0A-B5D9-783C1B35F5D9}" destId="{7CE85009-7883-4DB3-AE7D-76AC973900CC}" srcOrd="0" destOrd="0" parTransId="{7C98F577-8493-40AF-BCC0-1A28EA4F5FDB}" sibTransId="{762DCFDA-8CB2-4AD8-AFD7-9C701904D032}"/>
    <dgm:cxn modelId="{6579ADB3-E975-4F7C-84FD-C288B23BB460}" type="presOf" srcId="{F9230BF4-07EB-4E13-807D-0DF644ABD41C}" destId="{C50B28A0-7FAD-4E20-96B9-7AABCD83D11B}" srcOrd="0" destOrd="0" presId="urn:microsoft.com/office/officeart/2005/8/layout/orgChart1"/>
    <dgm:cxn modelId="{A336BBB7-CC68-4C0D-832F-02D21EDE942C}" type="presOf" srcId="{D522E0FF-CD95-4347-880B-BDD57340435C}" destId="{1C28E0E6-590B-4C31-B998-E0775E8F0A8E}" srcOrd="0" destOrd="0" presId="urn:microsoft.com/office/officeart/2005/8/layout/orgChart1"/>
    <dgm:cxn modelId="{71697A3A-407F-467F-8B8A-FB72EEEEC10C}" type="presOf" srcId="{4E618D83-674F-40AA-9727-DC29F55EEE02}" destId="{9EEDAFC2-5279-4F99-925A-3590729ADDA3}" srcOrd="0" destOrd="0" presId="urn:microsoft.com/office/officeart/2005/8/layout/orgChart1"/>
    <dgm:cxn modelId="{7FC0E59F-7AF5-4C88-8B40-AC042E862D0B}" type="presOf" srcId="{C51AB512-B402-4B46-9C00-A7FCBF81B565}" destId="{A7E1A444-E10C-44EF-B6EF-E7596F54BCC1}" srcOrd="0" destOrd="0" presId="urn:microsoft.com/office/officeart/2005/8/layout/orgChart1"/>
    <dgm:cxn modelId="{44BFAD9F-9CA0-442C-B7DE-1CABA65AE2B8}" type="presOf" srcId="{C6FD0239-A2EC-444F-873A-00D46D464E0C}" destId="{B5D19EE7-1D05-4D82-AACA-E910F5169D84}" srcOrd="1" destOrd="0" presId="urn:microsoft.com/office/officeart/2005/8/layout/orgChart1"/>
    <dgm:cxn modelId="{7540B2AA-B6B5-405A-ADD4-FDA1D862812C}" type="presOf" srcId="{6AB0AF99-9373-4BE6-807E-31D63AE71B0A}" destId="{03EEF020-D24C-4A9E-B614-BD7B9DBB0628}" srcOrd="1" destOrd="0" presId="urn:microsoft.com/office/officeart/2005/8/layout/orgChart1"/>
    <dgm:cxn modelId="{2B29A183-EC50-439F-90D1-3E98B54D2B0F}" type="presOf" srcId="{CC3343DF-60F4-475B-9155-8B4511811E6A}" destId="{4D719180-4642-41DC-A2B4-737AE4832E96}" srcOrd="0" destOrd="0" presId="urn:microsoft.com/office/officeart/2005/8/layout/orgChart1"/>
    <dgm:cxn modelId="{B809BEC5-AAE1-4DE0-BF60-A25AAB97622C}" type="presOf" srcId="{0F441A47-D78A-46EE-90B6-A18A305B877E}" destId="{B792DC81-52AD-489C-9F7E-48C4EA58D5C4}" srcOrd="0" destOrd="0" presId="urn:microsoft.com/office/officeart/2005/8/layout/orgChart1"/>
    <dgm:cxn modelId="{C2F486A0-FBA4-422D-AB9B-52E03329604C}" type="presParOf" srcId="{DF23DF45-1334-4C5C-ABD1-19942449FD73}" destId="{5CCCE95A-3C3F-43FF-9A3A-FB8325B98513}" srcOrd="0" destOrd="0" presId="urn:microsoft.com/office/officeart/2005/8/layout/orgChart1"/>
    <dgm:cxn modelId="{BEDB4150-0B4B-4C3E-AFB3-2DE571846CAF}" type="presParOf" srcId="{5CCCE95A-3C3F-43FF-9A3A-FB8325B98513}" destId="{A64D4BDE-FC7F-4684-9870-068851EF115C}" srcOrd="0" destOrd="0" presId="urn:microsoft.com/office/officeart/2005/8/layout/orgChart1"/>
    <dgm:cxn modelId="{EA25FABA-00A2-4B94-B1D9-4AE83B240A1C}" type="presParOf" srcId="{A64D4BDE-FC7F-4684-9870-068851EF115C}" destId="{0C4E2C1F-47A1-4227-BD27-59ECB3FE71A5}" srcOrd="0" destOrd="0" presId="urn:microsoft.com/office/officeart/2005/8/layout/orgChart1"/>
    <dgm:cxn modelId="{F24C8E48-02A2-49B0-9421-D4636044E81F}" type="presParOf" srcId="{A64D4BDE-FC7F-4684-9870-068851EF115C}" destId="{5B630EF9-A436-4B88-8193-0E312A489863}" srcOrd="1" destOrd="0" presId="urn:microsoft.com/office/officeart/2005/8/layout/orgChart1"/>
    <dgm:cxn modelId="{873ECBD9-C800-467D-938E-B7321EDF6549}" type="presParOf" srcId="{5CCCE95A-3C3F-43FF-9A3A-FB8325B98513}" destId="{D51FC545-53C7-4BAE-BF3F-8C238707815D}" srcOrd="1" destOrd="0" presId="urn:microsoft.com/office/officeart/2005/8/layout/orgChart1"/>
    <dgm:cxn modelId="{2CF7D5D6-5B12-46AF-B001-E6ECFF9395BC}" type="presParOf" srcId="{D51FC545-53C7-4BAE-BF3F-8C238707815D}" destId="{762E150B-76B9-4E53-B0FC-D36782127053}" srcOrd="0" destOrd="0" presId="urn:microsoft.com/office/officeart/2005/8/layout/orgChart1"/>
    <dgm:cxn modelId="{80D71C1C-FD12-4406-8293-24446A3FC3BB}" type="presParOf" srcId="{D51FC545-53C7-4BAE-BF3F-8C238707815D}" destId="{A395353A-CFF4-4C38-AA97-B90A2AFB5067}" srcOrd="1" destOrd="0" presId="urn:microsoft.com/office/officeart/2005/8/layout/orgChart1"/>
    <dgm:cxn modelId="{1F80DAD9-87B7-4A78-9752-4D60FD06C1BB}" type="presParOf" srcId="{A395353A-CFF4-4C38-AA97-B90A2AFB5067}" destId="{22E5BD21-5C1A-4AA0-8713-0FCA9BB96816}" srcOrd="0" destOrd="0" presId="urn:microsoft.com/office/officeart/2005/8/layout/orgChart1"/>
    <dgm:cxn modelId="{2D5A602C-8B10-4BA0-9B25-25C633254848}" type="presParOf" srcId="{22E5BD21-5C1A-4AA0-8713-0FCA9BB96816}" destId="{25395E77-5ED8-4A06-8C36-D79065269BA6}" srcOrd="0" destOrd="0" presId="urn:microsoft.com/office/officeart/2005/8/layout/orgChart1"/>
    <dgm:cxn modelId="{3EEE5481-FDCE-4D61-BD2D-F66F865A8008}" type="presParOf" srcId="{22E5BD21-5C1A-4AA0-8713-0FCA9BB96816}" destId="{B5D19EE7-1D05-4D82-AACA-E910F5169D84}" srcOrd="1" destOrd="0" presId="urn:microsoft.com/office/officeart/2005/8/layout/orgChart1"/>
    <dgm:cxn modelId="{1DE83647-033B-4FEA-88F2-7347ABFE61D1}" type="presParOf" srcId="{A395353A-CFF4-4C38-AA97-B90A2AFB5067}" destId="{434AB6F2-B344-4CB9-8B8B-FF3996F0248D}" srcOrd="1" destOrd="0" presId="urn:microsoft.com/office/officeart/2005/8/layout/orgChart1"/>
    <dgm:cxn modelId="{3D122D2D-56C0-48CF-B8C1-F3C8E1969F08}" type="presParOf" srcId="{434AB6F2-B344-4CB9-8B8B-FF3996F0248D}" destId="{8C8BB48E-70D9-4776-B29D-114972BCBABE}" srcOrd="0" destOrd="0" presId="urn:microsoft.com/office/officeart/2005/8/layout/orgChart1"/>
    <dgm:cxn modelId="{6C9DC38F-AC38-4978-9ADF-F7FFEFC570CC}" type="presParOf" srcId="{434AB6F2-B344-4CB9-8B8B-FF3996F0248D}" destId="{EB0479B1-F852-4073-93E2-8DB57D0542AA}" srcOrd="1" destOrd="0" presId="urn:microsoft.com/office/officeart/2005/8/layout/orgChart1"/>
    <dgm:cxn modelId="{717F700F-FCCC-4BF2-835F-709DCFB18A53}" type="presParOf" srcId="{EB0479B1-F852-4073-93E2-8DB57D0542AA}" destId="{26EF7A8E-1B1A-4218-AE05-381518E9CD28}" srcOrd="0" destOrd="0" presId="urn:microsoft.com/office/officeart/2005/8/layout/orgChart1"/>
    <dgm:cxn modelId="{0D6A74B6-3B69-46E1-B324-96F0F453B398}" type="presParOf" srcId="{26EF7A8E-1B1A-4218-AE05-381518E9CD28}" destId="{293F764D-FCC8-4C93-86A3-3AE851EFA0AF}" srcOrd="0" destOrd="0" presId="urn:microsoft.com/office/officeart/2005/8/layout/orgChart1"/>
    <dgm:cxn modelId="{DB09DCB1-7E14-41C8-B04F-2CA7D2732560}" type="presParOf" srcId="{26EF7A8E-1B1A-4218-AE05-381518E9CD28}" destId="{A5F756BC-BF24-4530-9BC7-153F04A27727}" srcOrd="1" destOrd="0" presId="urn:microsoft.com/office/officeart/2005/8/layout/orgChart1"/>
    <dgm:cxn modelId="{11BFB974-3DBF-4741-A785-569387F5FBE2}" type="presParOf" srcId="{EB0479B1-F852-4073-93E2-8DB57D0542AA}" destId="{932FC669-610A-42CE-9409-58896E440BAA}" srcOrd="1" destOrd="0" presId="urn:microsoft.com/office/officeart/2005/8/layout/orgChart1"/>
    <dgm:cxn modelId="{3A1AC9BD-4BB1-4239-9A16-EEA078499601}" type="presParOf" srcId="{EB0479B1-F852-4073-93E2-8DB57D0542AA}" destId="{FDC6321D-0105-42CE-A896-71378D76BFA4}" srcOrd="2" destOrd="0" presId="urn:microsoft.com/office/officeart/2005/8/layout/orgChart1"/>
    <dgm:cxn modelId="{9A67BCD6-8A3E-4D81-976C-BBA07C3D7D67}" type="presParOf" srcId="{434AB6F2-B344-4CB9-8B8B-FF3996F0248D}" destId="{C63F35B5-323E-4DDA-8D68-54EF1FC71D4C}" srcOrd="2" destOrd="0" presId="urn:microsoft.com/office/officeart/2005/8/layout/orgChart1"/>
    <dgm:cxn modelId="{B8339532-6A1C-479C-89D3-B78A94DD6A08}" type="presParOf" srcId="{434AB6F2-B344-4CB9-8B8B-FF3996F0248D}" destId="{8BD42B11-EC07-4483-A770-F211A2107B5C}" srcOrd="3" destOrd="0" presId="urn:microsoft.com/office/officeart/2005/8/layout/orgChart1"/>
    <dgm:cxn modelId="{1C39E038-B79D-4CCA-A228-AE57C90DFB9A}" type="presParOf" srcId="{8BD42B11-EC07-4483-A770-F211A2107B5C}" destId="{CB2C6D1F-1230-49A2-9D81-060DED5E90AF}" srcOrd="0" destOrd="0" presId="urn:microsoft.com/office/officeart/2005/8/layout/orgChart1"/>
    <dgm:cxn modelId="{F779E8BB-76D5-44AD-9E85-9110713C7683}" type="presParOf" srcId="{CB2C6D1F-1230-49A2-9D81-060DED5E90AF}" destId="{2D5DB3F2-9786-453C-8130-2A8A75079890}" srcOrd="0" destOrd="0" presId="urn:microsoft.com/office/officeart/2005/8/layout/orgChart1"/>
    <dgm:cxn modelId="{E3F4235B-93BA-4D79-8C32-A4E9273F59A2}" type="presParOf" srcId="{CB2C6D1F-1230-49A2-9D81-060DED5E90AF}" destId="{AB5BB4AD-C8CE-4F19-9A42-224E885083EB}" srcOrd="1" destOrd="0" presId="urn:microsoft.com/office/officeart/2005/8/layout/orgChart1"/>
    <dgm:cxn modelId="{880BC441-700C-4E95-A5CE-756349EC1519}" type="presParOf" srcId="{8BD42B11-EC07-4483-A770-F211A2107B5C}" destId="{4036128C-5523-4763-B6A9-402B944D4BF1}" srcOrd="1" destOrd="0" presId="urn:microsoft.com/office/officeart/2005/8/layout/orgChart1"/>
    <dgm:cxn modelId="{B7C20EA6-F2C8-49A6-9BC7-B83251B241A4}" type="presParOf" srcId="{8BD42B11-EC07-4483-A770-F211A2107B5C}" destId="{88B1695F-A923-4713-BB8E-C2CA6A1543AE}" srcOrd="2" destOrd="0" presId="urn:microsoft.com/office/officeart/2005/8/layout/orgChart1"/>
    <dgm:cxn modelId="{18C6EA72-785F-473C-A278-81C96AD160CA}" type="presParOf" srcId="{434AB6F2-B344-4CB9-8B8B-FF3996F0248D}" destId="{3A970F66-1505-43D9-B91B-595D50C23EEF}" srcOrd="4" destOrd="0" presId="urn:microsoft.com/office/officeart/2005/8/layout/orgChart1"/>
    <dgm:cxn modelId="{020809E7-9630-4C59-A77B-12B2BF7321E4}" type="presParOf" srcId="{434AB6F2-B344-4CB9-8B8B-FF3996F0248D}" destId="{D160E96B-770D-4832-87BB-EA11CC415558}" srcOrd="5" destOrd="0" presId="urn:microsoft.com/office/officeart/2005/8/layout/orgChart1"/>
    <dgm:cxn modelId="{2C5BC30E-EDBD-4B7E-9037-377A8B8D7698}" type="presParOf" srcId="{D160E96B-770D-4832-87BB-EA11CC415558}" destId="{62B4C3A5-9143-44C3-8132-D314B5E9D160}" srcOrd="0" destOrd="0" presId="urn:microsoft.com/office/officeart/2005/8/layout/orgChart1"/>
    <dgm:cxn modelId="{8226DB2F-4DA9-4312-AE75-3914B5357F0A}" type="presParOf" srcId="{62B4C3A5-9143-44C3-8132-D314B5E9D160}" destId="{E14D78D9-3A11-4081-98DA-FE8347D5DF0C}" srcOrd="0" destOrd="0" presId="urn:microsoft.com/office/officeart/2005/8/layout/orgChart1"/>
    <dgm:cxn modelId="{36A55CCB-C1EC-4EA9-9D4C-2F7CF54A74A9}" type="presParOf" srcId="{62B4C3A5-9143-44C3-8132-D314B5E9D160}" destId="{8D0BE9F6-7AD7-4001-851C-8418FACE5F74}" srcOrd="1" destOrd="0" presId="urn:microsoft.com/office/officeart/2005/8/layout/orgChart1"/>
    <dgm:cxn modelId="{A827AA76-C17D-42E7-BEF0-7D1423095692}" type="presParOf" srcId="{D160E96B-770D-4832-87BB-EA11CC415558}" destId="{F9BEC57D-5770-4E9E-81C6-BA4483E7EA45}" srcOrd="1" destOrd="0" presId="urn:microsoft.com/office/officeart/2005/8/layout/orgChart1"/>
    <dgm:cxn modelId="{399D0472-4962-465D-9295-23A997F16F26}" type="presParOf" srcId="{D160E96B-770D-4832-87BB-EA11CC415558}" destId="{DE9550A1-BECF-4ED4-A4DA-8A421875A7E3}" srcOrd="2" destOrd="0" presId="urn:microsoft.com/office/officeart/2005/8/layout/orgChart1"/>
    <dgm:cxn modelId="{40338F90-A1A1-4142-B3DC-E809DF62E824}" type="presParOf" srcId="{A395353A-CFF4-4C38-AA97-B90A2AFB5067}" destId="{FE341C67-B9D0-429F-B806-136B48DA7CC2}" srcOrd="2" destOrd="0" presId="urn:microsoft.com/office/officeart/2005/8/layout/orgChart1"/>
    <dgm:cxn modelId="{8D9274FA-5251-4E29-9CCF-8EBEED2609FF}" type="presParOf" srcId="{D51FC545-53C7-4BAE-BF3F-8C238707815D}" destId="{C50B28A0-7FAD-4E20-96B9-7AABCD83D11B}" srcOrd="2" destOrd="0" presId="urn:microsoft.com/office/officeart/2005/8/layout/orgChart1"/>
    <dgm:cxn modelId="{94C0671B-448D-4513-8029-113439AEE10A}" type="presParOf" srcId="{D51FC545-53C7-4BAE-BF3F-8C238707815D}" destId="{2A28EEB1-7DAF-4FFE-841A-FEBB869AABB0}" srcOrd="3" destOrd="0" presId="urn:microsoft.com/office/officeart/2005/8/layout/orgChart1"/>
    <dgm:cxn modelId="{B6258B34-D619-432F-87F8-3A7443017757}" type="presParOf" srcId="{2A28EEB1-7DAF-4FFE-841A-FEBB869AABB0}" destId="{8C1F6BA1-FAA8-4F54-ACD3-C7BFFA15B0A9}" srcOrd="0" destOrd="0" presId="urn:microsoft.com/office/officeart/2005/8/layout/orgChart1"/>
    <dgm:cxn modelId="{47A07C88-91B5-4B0B-9575-46F2C72D7156}" type="presParOf" srcId="{8C1F6BA1-FAA8-4F54-ACD3-C7BFFA15B0A9}" destId="{05418F1F-BFE3-4C84-9485-5428E1F53B53}" srcOrd="0" destOrd="0" presId="urn:microsoft.com/office/officeart/2005/8/layout/orgChart1"/>
    <dgm:cxn modelId="{A2FCE658-A8FF-4E43-9950-775D5FC2D3D1}" type="presParOf" srcId="{8C1F6BA1-FAA8-4F54-ACD3-C7BFFA15B0A9}" destId="{03EEF020-D24C-4A9E-B614-BD7B9DBB0628}" srcOrd="1" destOrd="0" presId="urn:microsoft.com/office/officeart/2005/8/layout/orgChart1"/>
    <dgm:cxn modelId="{774940E3-93B3-4F2C-ADC0-1AA2728782DB}" type="presParOf" srcId="{2A28EEB1-7DAF-4FFE-841A-FEBB869AABB0}" destId="{96FB72EF-38F9-48CB-B93C-CE7643484CC0}" srcOrd="1" destOrd="0" presId="urn:microsoft.com/office/officeart/2005/8/layout/orgChart1"/>
    <dgm:cxn modelId="{F0320127-00D2-4FD0-82F0-70D65C71D03F}" type="presParOf" srcId="{96FB72EF-38F9-48CB-B93C-CE7643484CC0}" destId="{6532B017-4160-4C94-A571-C4B9EE4E4AD2}" srcOrd="0" destOrd="0" presId="urn:microsoft.com/office/officeart/2005/8/layout/orgChart1"/>
    <dgm:cxn modelId="{CA487366-E654-4C7D-AFF1-C142D006A7A7}" type="presParOf" srcId="{96FB72EF-38F9-48CB-B93C-CE7643484CC0}" destId="{AB165153-9DCD-4A07-BB07-7EFEB01696A4}" srcOrd="1" destOrd="0" presId="urn:microsoft.com/office/officeart/2005/8/layout/orgChart1"/>
    <dgm:cxn modelId="{386A8727-F43A-45DD-B596-841C72B964A9}" type="presParOf" srcId="{AB165153-9DCD-4A07-BB07-7EFEB01696A4}" destId="{0022F037-D1D8-49CC-AABA-68717123D09F}" srcOrd="0" destOrd="0" presId="urn:microsoft.com/office/officeart/2005/8/layout/orgChart1"/>
    <dgm:cxn modelId="{BCE66F6A-279A-4B3B-86AC-C2B0AA860AD5}" type="presParOf" srcId="{0022F037-D1D8-49CC-AABA-68717123D09F}" destId="{1C28E0E6-590B-4C31-B998-E0775E8F0A8E}" srcOrd="0" destOrd="0" presId="urn:microsoft.com/office/officeart/2005/8/layout/orgChart1"/>
    <dgm:cxn modelId="{51CC6693-6F6A-4D2E-B7E5-B5571D2DDD64}" type="presParOf" srcId="{0022F037-D1D8-49CC-AABA-68717123D09F}" destId="{3C9C64B4-575A-43F6-862D-0340B58A591E}" srcOrd="1" destOrd="0" presId="urn:microsoft.com/office/officeart/2005/8/layout/orgChart1"/>
    <dgm:cxn modelId="{A360DC02-02D5-4FD9-B03F-96BDD072446F}" type="presParOf" srcId="{AB165153-9DCD-4A07-BB07-7EFEB01696A4}" destId="{6F56249D-2BCF-4071-9D5C-BFEBAD388A3A}" srcOrd="1" destOrd="0" presId="urn:microsoft.com/office/officeart/2005/8/layout/orgChart1"/>
    <dgm:cxn modelId="{B6945644-C824-4802-97CE-88B321E1C593}" type="presParOf" srcId="{AB165153-9DCD-4A07-BB07-7EFEB01696A4}" destId="{694AB368-4392-4740-8EEB-88DF11B42F46}" srcOrd="2" destOrd="0" presId="urn:microsoft.com/office/officeart/2005/8/layout/orgChart1"/>
    <dgm:cxn modelId="{C61B4A90-FF96-44ED-9809-EBAB84D0A231}" type="presParOf" srcId="{96FB72EF-38F9-48CB-B93C-CE7643484CC0}" destId="{8A877FD2-ECE3-4D0F-877C-7AB5ABD99D55}" srcOrd="2" destOrd="0" presId="urn:microsoft.com/office/officeart/2005/8/layout/orgChart1"/>
    <dgm:cxn modelId="{7941533E-CF44-4DC9-ADD4-0A65C3555782}" type="presParOf" srcId="{96FB72EF-38F9-48CB-B93C-CE7643484CC0}" destId="{369E5296-E96B-4E61-99BD-E33C22F08327}" srcOrd="3" destOrd="0" presId="urn:microsoft.com/office/officeart/2005/8/layout/orgChart1"/>
    <dgm:cxn modelId="{8F0CC6B5-5BC4-41C4-BF2E-3F32A6B1E9F7}" type="presParOf" srcId="{369E5296-E96B-4E61-99BD-E33C22F08327}" destId="{60F3D9AC-CA33-44E7-8B12-CB74A0A0ECA9}" srcOrd="0" destOrd="0" presId="urn:microsoft.com/office/officeart/2005/8/layout/orgChart1"/>
    <dgm:cxn modelId="{F6CD9A97-3088-4584-9201-47F31B51242A}" type="presParOf" srcId="{60F3D9AC-CA33-44E7-8B12-CB74A0A0ECA9}" destId="{CFAFE74F-C58C-45BA-97F0-DB53775AB1AF}" srcOrd="0" destOrd="0" presId="urn:microsoft.com/office/officeart/2005/8/layout/orgChart1"/>
    <dgm:cxn modelId="{F4725CA5-E510-465C-95AC-0C89B83A2AF8}" type="presParOf" srcId="{60F3D9AC-CA33-44E7-8B12-CB74A0A0ECA9}" destId="{32C38CAC-0038-4AA8-A921-E6328D76059D}" srcOrd="1" destOrd="0" presId="urn:microsoft.com/office/officeart/2005/8/layout/orgChart1"/>
    <dgm:cxn modelId="{8F638A61-F98E-4461-B65F-9D946FA0F51D}" type="presParOf" srcId="{369E5296-E96B-4E61-99BD-E33C22F08327}" destId="{4AFE776F-AB3A-48EF-95CB-8CE16F4DE445}" srcOrd="1" destOrd="0" presId="urn:microsoft.com/office/officeart/2005/8/layout/orgChart1"/>
    <dgm:cxn modelId="{B862139F-10F2-495B-8945-417C775C240C}" type="presParOf" srcId="{369E5296-E96B-4E61-99BD-E33C22F08327}" destId="{9335089E-5CAE-432A-A937-A7B78F1D2F2A}" srcOrd="2" destOrd="0" presId="urn:microsoft.com/office/officeart/2005/8/layout/orgChart1"/>
    <dgm:cxn modelId="{6C93D4A7-7289-4CF9-B1F3-E7AB8B97BE1E}" type="presParOf" srcId="{2A28EEB1-7DAF-4FFE-841A-FEBB869AABB0}" destId="{84E719CA-BB9C-4AD7-8D38-99FE73071050}" srcOrd="2" destOrd="0" presId="urn:microsoft.com/office/officeart/2005/8/layout/orgChart1"/>
    <dgm:cxn modelId="{B3409B9B-B1D4-4448-A572-862FEDF9233E}" type="presParOf" srcId="{D51FC545-53C7-4BAE-BF3F-8C238707815D}" destId="{B7381B85-3D8D-4372-8D2F-23FF85F4E71C}" srcOrd="4" destOrd="0" presId="urn:microsoft.com/office/officeart/2005/8/layout/orgChart1"/>
    <dgm:cxn modelId="{4F2B47AC-3B12-4191-8DBC-E1B4908CFFA0}" type="presParOf" srcId="{D51FC545-53C7-4BAE-BF3F-8C238707815D}" destId="{40F49BEE-1131-421F-B86D-BBF142C986DC}" srcOrd="5" destOrd="0" presId="urn:microsoft.com/office/officeart/2005/8/layout/orgChart1"/>
    <dgm:cxn modelId="{FDD7B016-FF8E-427F-98AC-98BF71275239}" type="presParOf" srcId="{40F49BEE-1131-421F-B86D-BBF142C986DC}" destId="{DBF4080D-7962-475E-BF4E-0A3E7884F188}" srcOrd="0" destOrd="0" presId="urn:microsoft.com/office/officeart/2005/8/layout/orgChart1"/>
    <dgm:cxn modelId="{BF5E7C82-1BCD-4784-BFDA-520645877843}" type="presParOf" srcId="{DBF4080D-7962-475E-BF4E-0A3E7884F188}" destId="{C045823C-B14E-4C12-83DB-990DEC8E2773}" srcOrd="0" destOrd="0" presId="urn:microsoft.com/office/officeart/2005/8/layout/orgChart1"/>
    <dgm:cxn modelId="{51D9B8AC-2600-4DB9-BCC5-1D38DF788D48}" type="presParOf" srcId="{DBF4080D-7962-475E-BF4E-0A3E7884F188}" destId="{0D05495D-D81D-4037-A74C-82B586DE4B3F}" srcOrd="1" destOrd="0" presId="urn:microsoft.com/office/officeart/2005/8/layout/orgChart1"/>
    <dgm:cxn modelId="{7512B19D-16BE-4261-8559-E76D485329C8}" type="presParOf" srcId="{40F49BEE-1131-421F-B86D-BBF142C986DC}" destId="{36CAB701-DED1-412B-B149-F7F336EED4DD}" srcOrd="1" destOrd="0" presId="urn:microsoft.com/office/officeart/2005/8/layout/orgChart1"/>
    <dgm:cxn modelId="{A94D10F7-240F-4DF6-85E2-1686749A3EB3}" type="presParOf" srcId="{36CAB701-DED1-412B-B149-F7F336EED4DD}" destId="{E2025FE2-B0CC-4459-B752-4386B195BC5B}" srcOrd="0" destOrd="0" presId="urn:microsoft.com/office/officeart/2005/8/layout/orgChart1"/>
    <dgm:cxn modelId="{24320170-4FB8-4355-89C2-C6024303192B}" type="presParOf" srcId="{36CAB701-DED1-412B-B149-F7F336EED4DD}" destId="{43B0C679-43EB-4AF6-9260-8FD4449A6433}" srcOrd="1" destOrd="0" presId="urn:microsoft.com/office/officeart/2005/8/layout/orgChart1"/>
    <dgm:cxn modelId="{E386FEFE-54E2-429A-8119-C12E9E31AE17}" type="presParOf" srcId="{43B0C679-43EB-4AF6-9260-8FD4449A6433}" destId="{1F3E36D1-A98B-46CB-9B9F-151462EB056B}" srcOrd="0" destOrd="0" presId="urn:microsoft.com/office/officeart/2005/8/layout/orgChart1"/>
    <dgm:cxn modelId="{E72ECDED-C8D1-4305-BA70-488EEFE4A202}" type="presParOf" srcId="{1F3E36D1-A98B-46CB-9B9F-151462EB056B}" destId="{BA1A3769-FDCB-4D36-96CE-1966331D4845}" srcOrd="0" destOrd="0" presId="urn:microsoft.com/office/officeart/2005/8/layout/orgChart1"/>
    <dgm:cxn modelId="{860579B6-5C22-4353-BAD6-A79C4659F894}" type="presParOf" srcId="{1F3E36D1-A98B-46CB-9B9F-151462EB056B}" destId="{BD671149-6474-4DAF-A1CB-4F2B02568C21}" srcOrd="1" destOrd="0" presId="urn:microsoft.com/office/officeart/2005/8/layout/orgChart1"/>
    <dgm:cxn modelId="{F568687B-C834-49B5-985C-E19068273664}" type="presParOf" srcId="{43B0C679-43EB-4AF6-9260-8FD4449A6433}" destId="{20DC54DF-E134-4442-8280-EF38E239EC94}" srcOrd="1" destOrd="0" presId="urn:microsoft.com/office/officeart/2005/8/layout/orgChart1"/>
    <dgm:cxn modelId="{D3F01C7C-B569-40B9-8426-D3D6F59C75DF}" type="presParOf" srcId="{43B0C679-43EB-4AF6-9260-8FD4449A6433}" destId="{B04925F7-54AE-4CB5-804E-00020E1843CC}" srcOrd="2" destOrd="0" presId="urn:microsoft.com/office/officeart/2005/8/layout/orgChart1"/>
    <dgm:cxn modelId="{2C403D40-3A40-4A42-AB90-AF2E43F18C2B}" type="presParOf" srcId="{36CAB701-DED1-412B-B149-F7F336EED4DD}" destId="{B792DC81-52AD-489C-9F7E-48C4EA58D5C4}" srcOrd="2" destOrd="0" presId="urn:microsoft.com/office/officeart/2005/8/layout/orgChart1"/>
    <dgm:cxn modelId="{8323F9E2-4DCD-467C-9739-E9B754848348}" type="presParOf" srcId="{36CAB701-DED1-412B-B149-F7F336EED4DD}" destId="{BF859374-E066-48F4-A9A7-05CC6E0885D4}" srcOrd="3" destOrd="0" presId="urn:microsoft.com/office/officeart/2005/8/layout/orgChart1"/>
    <dgm:cxn modelId="{A7ADE7AF-D559-40A8-BCEC-914A39CECA85}" type="presParOf" srcId="{BF859374-E066-48F4-A9A7-05CC6E0885D4}" destId="{7725D608-3D7E-4A1E-9D15-8954E52CAA4C}" srcOrd="0" destOrd="0" presId="urn:microsoft.com/office/officeart/2005/8/layout/orgChart1"/>
    <dgm:cxn modelId="{AC786E7C-228C-4F83-BE55-7675A9512CA2}" type="presParOf" srcId="{7725D608-3D7E-4A1E-9D15-8954E52CAA4C}" destId="{B2E29C41-1FEC-47C3-B0E1-83A0CD194357}" srcOrd="0" destOrd="0" presId="urn:microsoft.com/office/officeart/2005/8/layout/orgChart1"/>
    <dgm:cxn modelId="{AA1F758A-CB2A-40F6-8848-C94EF5C85366}" type="presParOf" srcId="{7725D608-3D7E-4A1E-9D15-8954E52CAA4C}" destId="{CC5743AE-4493-48D6-B176-6AD970CB9DFB}" srcOrd="1" destOrd="0" presId="urn:microsoft.com/office/officeart/2005/8/layout/orgChart1"/>
    <dgm:cxn modelId="{99BF6684-AD3A-4F7E-BC55-BEA09FBD16A4}" type="presParOf" srcId="{BF859374-E066-48F4-A9A7-05CC6E0885D4}" destId="{BBE41E6F-AFD0-452D-AF57-62FB7DC7FDD6}" srcOrd="1" destOrd="0" presId="urn:microsoft.com/office/officeart/2005/8/layout/orgChart1"/>
    <dgm:cxn modelId="{0D33D14A-D7B0-4CF7-BD4C-537873A5A747}" type="presParOf" srcId="{BF859374-E066-48F4-A9A7-05CC6E0885D4}" destId="{CB117A0F-5AFA-4265-9775-10A06D9A0706}" srcOrd="2" destOrd="0" presId="urn:microsoft.com/office/officeart/2005/8/layout/orgChart1"/>
    <dgm:cxn modelId="{C6F62497-6628-41A5-A36D-284089C7B3AD}" type="presParOf" srcId="{40F49BEE-1131-421F-B86D-BBF142C986DC}" destId="{83C9D0A6-CA81-4257-B232-6A844807E3BB}" srcOrd="2" destOrd="0" presId="urn:microsoft.com/office/officeart/2005/8/layout/orgChart1"/>
    <dgm:cxn modelId="{BC51FC6C-D34F-4D65-9ECF-6C0956CCE29A}" type="presParOf" srcId="{D51FC545-53C7-4BAE-BF3F-8C238707815D}" destId="{D69BE451-03DF-479D-826F-6ACE39E8FFE7}" srcOrd="6" destOrd="0" presId="urn:microsoft.com/office/officeart/2005/8/layout/orgChart1"/>
    <dgm:cxn modelId="{E3A14433-B2AE-4B04-90E9-4AC4D1359378}" type="presParOf" srcId="{D51FC545-53C7-4BAE-BF3F-8C238707815D}" destId="{B8B0D1DB-7113-436A-9F61-62ADD854542C}" srcOrd="7" destOrd="0" presId="urn:microsoft.com/office/officeart/2005/8/layout/orgChart1"/>
    <dgm:cxn modelId="{98EFAF69-BF57-42DF-8E9E-1B0374578AEA}" type="presParOf" srcId="{B8B0D1DB-7113-436A-9F61-62ADD854542C}" destId="{8EEAFC83-6F15-43A8-8D08-12011DD3369E}" srcOrd="0" destOrd="0" presId="urn:microsoft.com/office/officeart/2005/8/layout/orgChart1"/>
    <dgm:cxn modelId="{5ACB8B47-F9CA-4D30-AF8D-2619E7DEF81B}" type="presParOf" srcId="{8EEAFC83-6F15-43A8-8D08-12011DD3369E}" destId="{198979F1-662D-44B0-B882-C3D03DB5A235}" srcOrd="0" destOrd="0" presId="urn:microsoft.com/office/officeart/2005/8/layout/orgChart1"/>
    <dgm:cxn modelId="{26788F92-1ABB-4536-B734-3EC017FD8E08}" type="presParOf" srcId="{8EEAFC83-6F15-43A8-8D08-12011DD3369E}" destId="{3A491052-B1E7-4F9B-82DF-11EB07F66138}" srcOrd="1" destOrd="0" presId="urn:microsoft.com/office/officeart/2005/8/layout/orgChart1"/>
    <dgm:cxn modelId="{0027B221-1194-4558-9450-33FF32C350A2}" type="presParOf" srcId="{B8B0D1DB-7113-436A-9F61-62ADD854542C}" destId="{527AF6A6-8D59-4D48-AA56-9EC892E9822F}" srcOrd="1" destOrd="0" presId="urn:microsoft.com/office/officeart/2005/8/layout/orgChart1"/>
    <dgm:cxn modelId="{60B976CE-D980-401A-A772-85EAADA49123}" type="presParOf" srcId="{527AF6A6-8D59-4D48-AA56-9EC892E9822F}" destId="{A7E1A444-E10C-44EF-B6EF-E7596F54BCC1}" srcOrd="0" destOrd="0" presId="urn:microsoft.com/office/officeart/2005/8/layout/orgChart1"/>
    <dgm:cxn modelId="{229E2811-D934-4B0D-B417-23C14CAB04C3}" type="presParOf" srcId="{527AF6A6-8D59-4D48-AA56-9EC892E9822F}" destId="{68F6EDF9-8D95-4888-8E1B-679BC4EF3A06}" srcOrd="1" destOrd="0" presId="urn:microsoft.com/office/officeart/2005/8/layout/orgChart1"/>
    <dgm:cxn modelId="{2FB93EE4-A9C3-40A1-AC61-C385463338DE}" type="presParOf" srcId="{68F6EDF9-8D95-4888-8E1B-679BC4EF3A06}" destId="{31454238-4F57-4023-873A-FAE91FC0F864}" srcOrd="0" destOrd="0" presId="urn:microsoft.com/office/officeart/2005/8/layout/orgChart1"/>
    <dgm:cxn modelId="{05F9F062-CE02-49A4-AA3A-8A430B1469CD}" type="presParOf" srcId="{31454238-4F57-4023-873A-FAE91FC0F864}" destId="{5D6F1E9B-3698-4188-AFA3-F098FFE4A0A0}" srcOrd="0" destOrd="0" presId="urn:microsoft.com/office/officeart/2005/8/layout/orgChart1"/>
    <dgm:cxn modelId="{28D9D672-7CC6-46E3-9081-A40E78F3657B}" type="presParOf" srcId="{31454238-4F57-4023-873A-FAE91FC0F864}" destId="{4B82BAC2-69CF-4A22-A387-0F46D0AFCCCA}" srcOrd="1" destOrd="0" presId="urn:microsoft.com/office/officeart/2005/8/layout/orgChart1"/>
    <dgm:cxn modelId="{794EC390-3899-4E22-9524-E95AAEF3F2CF}" type="presParOf" srcId="{68F6EDF9-8D95-4888-8E1B-679BC4EF3A06}" destId="{29DB8FBC-E98D-4B05-AA0B-24B6924A3657}" srcOrd="1" destOrd="0" presId="urn:microsoft.com/office/officeart/2005/8/layout/orgChart1"/>
    <dgm:cxn modelId="{B4171128-B427-4E3A-9125-EECAC3E4073B}" type="presParOf" srcId="{68F6EDF9-8D95-4888-8E1B-679BC4EF3A06}" destId="{6E57DD9F-4079-487A-87BA-7A26CEE4357F}" srcOrd="2" destOrd="0" presId="urn:microsoft.com/office/officeart/2005/8/layout/orgChart1"/>
    <dgm:cxn modelId="{7F639F17-61E0-4859-A05A-3FEF774D3E99}" type="presParOf" srcId="{527AF6A6-8D59-4D48-AA56-9EC892E9822F}" destId="{C87AAB77-C73A-4BEC-BB28-A8562CC3EFF1}" srcOrd="2" destOrd="0" presId="urn:microsoft.com/office/officeart/2005/8/layout/orgChart1"/>
    <dgm:cxn modelId="{4C692786-A63C-4956-9B53-D262406559EC}" type="presParOf" srcId="{527AF6A6-8D59-4D48-AA56-9EC892E9822F}" destId="{547E9DD8-EA25-442B-B486-BB8046256A72}" srcOrd="3" destOrd="0" presId="urn:microsoft.com/office/officeart/2005/8/layout/orgChart1"/>
    <dgm:cxn modelId="{F0A83C5E-36CB-488A-AECA-DE8F5DA86404}" type="presParOf" srcId="{547E9DD8-EA25-442B-B486-BB8046256A72}" destId="{1B9164AA-B224-46E3-A0A8-56A3107F109B}" srcOrd="0" destOrd="0" presId="urn:microsoft.com/office/officeart/2005/8/layout/orgChart1"/>
    <dgm:cxn modelId="{6D22B511-5B1D-4D53-B838-374DF438A4D0}" type="presParOf" srcId="{1B9164AA-B224-46E3-A0A8-56A3107F109B}" destId="{E2FC905A-F33B-48F3-BAF4-58968ACE9ECD}" srcOrd="0" destOrd="0" presId="urn:microsoft.com/office/officeart/2005/8/layout/orgChart1"/>
    <dgm:cxn modelId="{87765F80-0169-43E6-ADB8-FA1488B25B93}" type="presParOf" srcId="{1B9164AA-B224-46E3-A0A8-56A3107F109B}" destId="{E237E7C4-E315-4301-960C-1524C5C49399}" srcOrd="1" destOrd="0" presId="urn:microsoft.com/office/officeart/2005/8/layout/orgChart1"/>
    <dgm:cxn modelId="{40E6F5CC-F94A-46C4-B157-53BAD144AB9E}" type="presParOf" srcId="{547E9DD8-EA25-442B-B486-BB8046256A72}" destId="{E448663E-437F-4DD0-8F6B-2AE7F6F0BBC4}" srcOrd="1" destOrd="0" presId="urn:microsoft.com/office/officeart/2005/8/layout/orgChart1"/>
    <dgm:cxn modelId="{1FD3BF4B-F158-4DAD-BE90-ECE1D900FBE6}" type="presParOf" srcId="{547E9DD8-EA25-442B-B486-BB8046256A72}" destId="{30CCA046-940B-423A-B355-490268777619}" srcOrd="2" destOrd="0" presId="urn:microsoft.com/office/officeart/2005/8/layout/orgChart1"/>
    <dgm:cxn modelId="{868C43C2-0978-4420-A3C3-37D3B524DCAC}" type="presParOf" srcId="{527AF6A6-8D59-4D48-AA56-9EC892E9822F}" destId="{9481D617-85A0-4418-AF6D-D4F39F7D1EEE}" srcOrd="4" destOrd="0" presId="urn:microsoft.com/office/officeart/2005/8/layout/orgChart1"/>
    <dgm:cxn modelId="{81D75514-CED3-486B-A878-8321681F5549}" type="presParOf" srcId="{527AF6A6-8D59-4D48-AA56-9EC892E9822F}" destId="{F8DA06F1-48AB-4CB5-92CA-F1C355D8B59B}" srcOrd="5" destOrd="0" presId="urn:microsoft.com/office/officeart/2005/8/layout/orgChart1"/>
    <dgm:cxn modelId="{BAE3A4C5-8D7D-4E23-81E3-837DB71FB2FE}" type="presParOf" srcId="{F8DA06F1-48AB-4CB5-92CA-F1C355D8B59B}" destId="{0ED7534D-61C4-4A0D-9C29-18616EFDE13A}" srcOrd="0" destOrd="0" presId="urn:microsoft.com/office/officeart/2005/8/layout/orgChart1"/>
    <dgm:cxn modelId="{A48D70F1-C0D7-49D3-B988-E08D7C2CD415}" type="presParOf" srcId="{0ED7534D-61C4-4A0D-9C29-18616EFDE13A}" destId="{9EEDAFC2-5279-4F99-925A-3590729ADDA3}" srcOrd="0" destOrd="0" presId="urn:microsoft.com/office/officeart/2005/8/layout/orgChart1"/>
    <dgm:cxn modelId="{08BB2669-C17F-44DC-A751-47ED074D39E9}" type="presParOf" srcId="{0ED7534D-61C4-4A0D-9C29-18616EFDE13A}" destId="{C11F935E-4DB7-461F-B8F2-49A0746B9493}" srcOrd="1" destOrd="0" presId="urn:microsoft.com/office/officeart/2005/8/layout/orgChart1"/>
    <dgm:cxn modelId="{114DF836-6AEE-406A-A998-A046E0E749BE}" type="presParOf" srcId="{F8DA06F1-48AB-4CB5-92CA-F1C355D8B59B}" destId="{E3B9E2C3-65F5-472F-A3C6-32F7AB2CAFD2}" srcOrd="1" destOrd="0" presId="urn:microsoft.com/office/officeart/2005/8/layout/orgChart1"/>
    <dgm:cxn modelId="{0203B8AA-4345-454D-819B-4D5F8BD4C50D}" type="presParOf" srcId="{F8DA06F1-48AB-4CB5-92CA-F1C355D8B59B}" destId="{1EB0A924-7166-46DF-9EDC-DFB25C89DDF3}" srcOrd="2" destOrd="0" presId="urn:microsoft.com/office/officeart/2005/8/layout/orgChart1"/>
    <dgm:cxn modelId="{5A8F36DE-874D-4AC0-973D-C70E0F37252F}" type="presParOf" srcId="{527AF6A6-8D59-4D48-AA56-9EC892E9822F}" destId="{4D719180-4642-41DC-A2B4-737AE4832E96}" srcOrd="6" destOrd="0" presId="urn:microsoft.com/office/officeart/2005/8/layout/orgChart1"/>
    <dgm:cxn modelId="{DC9A16D7-8EB0-49FE-9AD3-F11EFB1A796D}" type="presParOf" srcId="{527AF6A6-8D59-4D48-AA56-9EC892E9822F}" destId="{A99A4812-3272-4349-8411-D3699CE60ABC}" srcOrd="7" destOrd="0" presId="urn:microsoft.com/office/officeart/2005/8/layout/orgChart1"/>
    <dgm:cxn modelId="{FB48ACA5-6176-47E5-8D81-214D1E7FA104}" type="presParOf" srcId="{A99A4812-3272-4349-8411-D3699CE60ABC}" destId="{F7A738ED-B710-409F-A538-F9AAEF63CD0E}" srcOrd="0" destOrd="0" presId="urn:microsoft.com/office/officeart/2005/8/layout/orgChart1"/>
    <dgm:cxn modelId="{843C2761-264E-47FE-9D3B-8094FCF05AF4}" type="presParOf" srcId="{F7A738ED-B710-409F-A538-F9AAEF63CD0E}" destId="{7270A9A3-5406-4901-9C70-3BEC0E3ED6FB}" srcOrd="0" destOrd="0" presId="urn:microsoft.com/office/officeart/2005/8/layout/orgChart1"/>
    <dgm:cxn modelId="{2D8A34D3-5212-4E39-B82B-4417FD62B78D}" type="presParOf" srcId="{F7A738ED-B710-409F-A538-F9AAEF63CD0E}" destId="{3D4F0A05-0A91-45D3-A718-36787EC2F479}" srcOrd="1" destOrd="0" presId="urn:microsoft.com/office/officeart/2005/8/layout/orgChart1"/>
    <dgm:cxn modelId="{648B482B-059B-46FB-927D-F205C358B98E}" type="presParOf" srcId="{A99A4812-3272-4349-8411-D3699CE60ABC}" destId="{5E5C8C20-0102-4138-AE6D-F86D2120FC07}" srcOrd="1" destOrd="0" presId="urn:microsoft.com/office/officeart/2005/8/layout/orgChart1"/>
    <dgm:cxn modelId="{CE7D0D96-89B7-47E3-86A5-F42DBB64A48E}" type="presParOf" srcId="{A99A4812-3272-4349-8411-D3699CE60ABC}" destId="{5DFACDB9-2C69-4EFF-A1D2-13C506D94A06}" srcOrd="2" destOrd="0" presId="urn:microsoft.com/office/officeart/2005/8/layout/orgChart1"/>
    <dgm:cxn modelId="{E48D5D2B-ACFF-4FE5-9CFB-1759A1CB2E1B}" type="presParOf" srcId="{B8B0D1DB-7113-436A-9F61-62ADD854542C}" destId="{2E5BFB34-A60D-4901-87BD-51113F7214DC}" srcOrd="2" destOrd="0" presId="urn:microsoft.com/office/officeart/2005/8/layout/orgChart1"/>
    <dgm:cxn modelId="{35B1EF78-A03E-48A7-BEB1-EBF52E7CF364}" type="presParOf" srcId="{5CCCE95A-3C3F-43FF-9A3A-FB8325B98513}" destId="{20ED6A15-BAD1-4562-8447-163A5BBB827F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5BDD3-E517-4475-BDF9-F7AAD7C784B6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EE264-DC39-4848-8453-0B14BEF07F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5DB2D55-6539-4B64-B45C-2562CFCA53B7}" type="datetime1">
              <a:rPr lang="en-US" smtClean="0"/>
              <a:t>1/28/2014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D010420-0AA2-49F1-9233-B98F0FBD1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92A4-48D6-4B0D-A19C-69BAD0D30ABF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E77D-8DC7-4B4B-9B1A-796BC4D19882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B365E0E-3E0B-498F-A623-1D264CA2E82F}" type="datetime1">
              <a:rPr lang="en-US" smtClean="0"/>
              <a:t>1/28/2014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010420-0AA2-49F1-9233-B98F0FBD15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BEEF98E-B67D-41C8-8E20-1197383A9C4A}" type="datetime1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D010420-0AA2-49F1-9233-B98F0FBD1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1CCA-086C-43F4-A0D3-360BEB5905A3}" type="datetime1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E9FDF-8B9E-4EC4-B234-2B0DB94F32F9}" type="datetime1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9F6765-AABA-41B6-8826-ECF5B6C9D171}" type="datetime1">
              <a:rPr lang="en-US" smtClean="0"/>
              <a:t>1/28/2014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010420-0AA2-49F1-9233-B98F0FBD15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3A618-31CE-45E6-8D50-947B758C67BF}" type="datetime1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EA221B-89E3-407C-ACB3-CD6FD8D109FD}" type="datetime1">
              <a:rPr lang="en-US" smtClean="0"/>
              <a:t>1/28/2014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D010420-0AA2-49F1-9233-B98F0FBD15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CE3747-42AA-49D6-B13C-49FF46805709}" type="datetime1">
              <a:rPr lang="en-US" smtClean="0"/>
              <a:t>1/28/2014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D010420-0AA2-49F1-9233-B98F0FBD15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237E6A7-4CEF-4D88-B23F-AA46AE7AE1A8}" type="datetime1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010420-0AA2-49F1-9233-B98F0FBD15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172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Traffic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57600"/>
            <a:ext cx="6172200" cy="190500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  Group -2</a:t>
            </a:r>
          </a:p>
          <a:p>
            <a:r>
              <a:rPr lang="en-US" dirty="0" smtClean="0"/>
              <a:t>1005032</a:t>
            </a:r>
          </a:p>
          <a:p>
            <a:r>
              <a:rPr lang="en-US" dirty="0" smtClean="0"/>
              <a:t>1005036</a:t>
            </a:r>
          </a:p>
          <a:p>
            <a:r>
              <a:rPr lang="en-US" dirty="0" smtClean="0"/>
              <a:t>1005042</a:t>
            </a:r>
          </a:p>
          <a:p>
            <a:r>
              <a:rPr lang="en-US" dirty="0" smtClean="0"/>
              <a:t>1005050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Roadblocks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Reaching CNG auto rickshaw, bus, pick-up drivers</a:t>
            </a:r>
          </a:p>
          <a:p>
            <a:endParaRPr lang="en-US" sz="2000" dirty="0" smtClean="0"/>
          </a:p>
          <a:p>
            <a:r>
              <a:rPr lang="en-US" sz="2000" dirty="0" smtClean="0"/>
              <a:t>Reaching </a:t>
            </a:r>
            <a:r>
              <a:rPr lang="en-US" sz="2000" dirty="0" smtClean="0"/>
              <a:t>media</a:t>
            </a:r>
          </a:p>
          <a:p>
            <a:endParaRPr lang="en-US" sz="2000" dirty="0" smtClean="0"/>
          </a:p>
          <a:p>
            <a:r>
              <a:rPr lang="en-US" sz="2000" dirty="0" smtClean="0"/>
              <a:t>Getting </a:t>
            </a:r>
            <a:r>
              <a:rPr lang="en-US" sz="2000" dirty="0" smtClean="0"/>
              <a:t>daily updates</a:t>
            </a:r>
          </a:p>
          <a:p>
            <a:endParaRPr lang="en-US" sz="2000" dirty="0" smtClean="0"/>
          </a:p>
          <a:p>
            <a:r>
              <a:rPr lang="en-US" sz="2000" dirty="0" smtClean="0"/>
              <a:t>Reaching </a:t>
            </a:r>
            <a:r>
              <a:rPr lang="en-US" sz="2000" dirty="0" smtClean="0"/>
              <a:t>traffic control department</a:t>
            </a:r>
          </a:p>
          <a:p>
            <a:endParaRPr lang="en-US" sz="2000" dirty="0" smtClean="0"/>
          </a:p>
          <a:p>
            <a:r>
              <a:rPr lang="en-US" sz="2000" dirty="0" smtClean="0"/>
              <a:t>Reaching </a:t>
            </a:r>
            <a:r>
              <a:rPr lang="en-US" sz="2000" dirty="0" smtClean="0"/>
              <a:t>roads and highway department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Proper advertisement</a:t>
            </a:r>
          </a:p>
          <a:p>
            <a:endParaRPr lang="en-US" sz="2000" dirty="0" smtClean="0"/>
          </a:p>
          <a:p>
            <a:r>
              <a:rPr lang="en-US" sz="2000" dirty="0" smtClean="0"/>
              <a:t>Ensuring </a:t>
            </a:r>
            <a:r>
              <a:rPr lang="en-US" sz="2000" dirty="0" smtClean="0"/>
              <a:t>drivers about earnings</a:t>
            </a:r>
          </a:p>
          <a:p>
            <a:endParaRPr lang="en-US" sz="2000" dirty="0" smtClean="0"/>
          </a:p>
          <a:p>
            <a:r>
              <a:rPr lang="en-US" sz="2000" dirty="0" smtClean="0"/>
              <a:t>Ensuring </a:t>
            </a:r>
            <a:r>
              <a:rPr lang="en-US" sz="2000" dirty="0" smtClean="0"/>
              <a:t>people about safety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96150" y="1600200"/>
            <a:ext cx="5719050" cy="48736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Existing System Analysis</a:t>
            </a:r>
          </a:p>
          <a:p>
            <a:endParaRPr lang="en-US" sz="2000" dirty="0" smtClean="0"/>
          </a:p>
          <a:p>
            <a:r>
              <a:rPr lang="en-US" sz="2000" dirty="0" smtClean="0"/>
              <a:t>Outline </a:t>
            </a:r>
            <a:r>
              <a:rPr lang="en-US" sz="2000" dirty="0" smtClean="0"/>
              <a:t>Scopes</a:t>
            </a:r>
          </a:p>
          <a:p>
            <a:endParaRPr lang="en-US" sz="2000" dirty="0" smtClean="0"/>
          </a:p>
          <a:p>
            <a:r>
              <a:rPr lang="en-US" sz="2000" dirty="0" smtClean="0"/>
              <a:t>Project’s </a:t>
            </a:r>
            <a:r>
              <a:rPr lang="en-US" sz="2000" dirty="0" smtClean="0"/>
              <a:t>Worthiness</a:t>
            </a:r>
          </a:p>
          <a:p>
            <a:endParaRPr lang="en-US" sz="2000" dirty="0" smtClean="0"/>
          </a:p>
          <a:p>
            <a:r>
              <a:rPr lang="en-US" sz="2000" dirty="0" smtClean="0"/>
              <a:t>Possible </a:t>
            </a:r>
            <a:r>
              <a:rPr lang="en-US" sz="2000" dirty="0" smtClean="0"/>
              <a:t>Roadblocks</a:t>
            </a:r>
          </a:p>
          <a:p>
            <a:endParaRPr lang="en-US" sz="2000" dirty="0" smtClean="0"/>
          </a:p>
          <a:p>
            <a:r>
              <a:rPr lang="en-US" sz="2000" dirty="0" smtClean="0"/>
              <a:t>Solution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Management System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Renting	</a:t>
            </a:r>
          </a:p>
          <a:p>
            <a:pPr lvl="1"/>
            <a:r>
              <a:rPr lang="en-US" sz="2000" dirty="0" smtClean="0"/>
              <a:t>Manual Renting </a:t>
            </a:r>
          </a:p>
          <a:p>
            <a:pPr lvl="1"/>
            <a:r>
              <a:rPr lang="en-US" sz="2000" dirty="0" smtClean="0"/>
              <a:t>Time Wastage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Direction</a:t>
            </a:r>
          </a:p>
          <a:p>
            <a:pPr lvl="1"/>
            <a:r>
              <a:rPr lang="en-US" sz="2000" dirty="0" smtClean="0"/>
              <a:t>Unknown Places</a:t>
            </a:r>
          </a:p>
          <a:p>
            <a:pPr lvl="1"/>
            <a:r>
              <a:rPr lang="en-US" sz="2000" dirty="0" smtClean="0"/>
              <a:t>Time Wastage</a:t>
            </a:r>
          </a:p>
          <a:p>
            <a:endParaRPr lang="en-US" sz="2000" dirty="0" smtClean="0"/>
          </a:p>
          <a:p>
            <a:r>
              <a:rPr lang="en-US" sz="2000" dirty="0" smtClean="0"/>
              <a:t>Jam Count</a:t>
            </a:r>
          </a:p>
          <a:p>
            <a:pPr lvl="1"/>
            <a:r>
              <a:rPr lang="en-US" sz="2000" dirty="0" smtClean="0"/>
              <a:t>Faulty Route Management</a:t>
            </a:r>
          </a:p>
          <a:p>
            <a:pPr lvl="1"/>
            <a:r>
              <a:rPr lang="en-US" sz="2000" dirty="0" smtClean="0"/>
              <a:t>Time Wastage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Highway Assistance</a:t>
            </a:r>
          </a:p>
          <a:p>
            <a:pPr lvl="1"/>
            <a:r>
              <a:rPr lang="en-US" sz="2000" dirty="0" smtClean="0"/>
              <a:t>Lack of Information about Filling Stations and tolls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Careless </a:t>
            </a:r>
            <a:r>
              <a:rPr lang="en-US" sz="2000" dirty="0" smtClean="0"/>
              <a:t>Driving in Accident prone Roads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Manual </a:t>
            </a:r>
            <a:r>
              <a:rPr lang="en-US" sz="2000" dirty="0" smtClean="0"/>
              <a:t>Queries of Services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Renting Management</a:t>
            </a:r>
          </a:p>
          <a:p>
            <a:pPr lvl="1"/>
            <a:r>
              <a:rPr lang="en-US" sz="2000" dirty="0" smtClean="0"/>
              <a:t>CNG Renting for </a:t>
            </a:r>
          </a:p>
          <a:p>
            <a:pPr lvl="2"/>
            <a:r>
              <a:rPr lang="en-US" sz="2000" dirty="0" smtClean="0"/>
              <a:t>Normal </a:t>
            </a:r>
          </a:p>
          <a:p>
            <a:pPr lvl="2"/>
            <a:r>
              <a:rPr lang="en-US" sz="2000" dirty="0" smtClean="0"/>
              <a:t>Emergency </a:t>
            </a:r>
          </a:p>
          <a:p>
            <a:pPr lvl="1"/>
            <a:r>
              <a:rPr lang="en-US" sz="2000" dirty="0" smtClean="0"/>
              <a:t>Bus Services for Picnic</a:t>
            </a:r>
          </a:p>
          <a:p>
            <a:pPr lvl="1"/>
            <a:r>
              <a:rPr lang="en-US" sz="2000" dirty="0" smtClean="0"/>
              <a:t>Pick-up Services for Shifting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Jam Count</a:t>
            </a:r>
          </a:p>
          <a:p>
            <a:pPr lvl="1"/>
            <a:r>
              <a:rPr lang="en-US" sz="2000" dirty="0" smtClean="0"/>
              <a:t>Record of Traffic Jam </a:t>
            </a:r>
          </a:p>
          <a:p>
            <a:pPr lvl="2"/>
            <a:r>
              <a:rPr lang="en-US" sz="2000" dirty="0" smtClean="0"/>
              <a:t> Road-wise</a:t>
            </a:r>
          </a:p>
          <a:p>
            <a:pPr lvl="2"/>
            <a:r>
              <a:rPr lang="en-US" sz="2000" dirty="0" smtClean="0"/>
              <a:t>Time-wise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Direction</a:t>
            </a:r>
          </a:p>
          <a:p>
            <a:pPr lvl="1"/>
            <a:r>
              <a:rPr lang="en-US" sz="2000" dirty="0" smtClean="0"/>
              <a:t>Several Paths</a:t>
            </a:r>
          </a:p>
          <a:p>
            <a:pPr lvl="1"/>
            <a:r>
              <a:rPr lang="en-US" sz="2000" dirty="0" smtClean="0"/>
              <a:t>Optimal Path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Highway Assistance</a:t>
            </a:r>
          </a:p>
          <a:p>
            <a:pPr lvl="1"/>
            <a:r>
              <a:rPr lang="en-US" sz="2000" dirty="0" smtClean="0"/>
              <a:t>Filling Stations</a:t>
            </a:r>
          </a:p>
          <a:p>
            <a:pPr lvl="1"/>
            <a:r>
              <a:rPr lang="en-US" sz="2000" dirty="0" smtClean="0"/>
              <a:t>Tolls</a:t>
            </a:r>
          </a:p>
          <a:p>
            <a:pPr lvl="1"/>
            <a:r>
              <a:rPr lang="en-US" sz="2000" dirty="0" smtClean="0"/>
              <a:t>Accident Count</a:t>
            </a:r>
          </a:p>
          <a:p>
            <a:pPr lvl="1"/>
            <a:r>
              <a:rPr lang="en-US" sz="2000" dirty="0" smtClean="0"/>
              <a:t>Vehicle Services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Scopes not implementing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Waiting service</a:t>
            </a:r>
          </a:p>
          <a:p>
            <a:pPr lvl="1"/>
            <a:r>
              <a:rPr lang="en-US" sz="2000" dirty="0" smtClean="0"/>
              <a:t>Requires GPRS connection in each bus service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Emergency jam exit</a:t>
            </a:r>
          </a:p>
          <a:p>
            <a:pPr lvl="1"/>
            <a:r>
              <a:rPr lang="en-US" sz="2000" dirty="0" smtClean="0"/>
              <a:t>Requires state of the art technology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Traffic control</a:t>
            </a:r>
          </a:p>
          <a:p>
            <a:pPr lvl="1"/>
            <a:r>
              <a:rPr lang="en-US" sz="2000" dirty="0" smtClean="0"/>
              <a:t>Needs manpower and huge budget</a:t>
            </a:r>
          </a:p>
          <a:p>
            <a:pPr lvl="1"/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Project’s Worthiness </a:t>
            </a:r>
            <a:r>
              <a:rPr lang="en-US" sz="2800" dirty="0" smtClean="0"/>
              <a:t>and contribution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Raising awareness</a:t>
            </a:r>
          </a:p>
          <a:p>
            <a:endParaRPr lang="en-US" sz="2000" dirty="0" smtClean="0"/>
          </a:p>
          <a:p>
            <a:r>
              <a:rPr lang="en-US" sz="2000" dirty="0" smtClean="0"/>
              <a:t>Saving </a:t>
            </a:r>
            <a:r>
              <a:rPr lang="en-US" sz="2000" dirty="0" smtClean="0"/>
              <a:t>time</a:t>
            </a:r>
          </a:p>
          <a:p>
            <a:endParaRPr lang="en-US" sz="2000" dirty="0" smtClean="0"/>
          </a:p>
          <a:p>
            <a:r>
              <a:rPr lang="en-US" sz="2000" dirty="0" smtClean="0"/>
              <a:t>Providing </a:t>
            </a:r>
            <a:r>
              <a:rPr lang="en-US" sz="2000" dirty="0" smtClean="0"/>
              <a:t>crucial information</a:t>
            </a:r>
          </a:p>
          <a:p>
            <a:endParaRPr lang="en-US" sz="2000" dirty="0" smtClean="0"/>
          </a:p>
          <a:p>
            <a:r>
              <a:rPr lang="en-US" sz="2000" dirty="0" smtClean="0"/>
              <a:t>Effortless </a:t>
            </a:r>
            <a:r>
              <a:rPr lang="en-US" sz="2000" dirty="0" smtClean="0"/>
              <a:t>communication system</a:t>
            </a:r>
          </a:p>
          <a:p>
            <a:endParaRPr lang="en-US" sz="2000" dirty="0" smtClean="0"/>
          </a:p>
          <a:p>
            <a:r>
              <a:rPr lang="en-US" sz="2000" dirty="0" smtClean="0"/>
              <a:t>Decreasing </a:t>
            </a:r>
            <a:r>
              <a:rPr lang="en-US" sz="2000" dirty="0" smtClean="0"/>
              <a:t>traffic jam</a:t>
            </a:r>
          </a:p>
          <a:p>
            <a:endParaRPr lang="en-US" sz="2000" dirty="0" smtClean="0"/>
          </a:p>
          <a:p>
            <a:r>
              <a:rPr lang="en-US" sz="2000" dirty="0" smtClean="0"/>
              <a:t>Developing </a:t>
            </a:r>
            <a:r>
              <a:rPr lang="en-US" sz="2000" dirty="0" smtClean="0"/>
              <a:t>whole communication system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D010420-0AA2-49F1-9233-B98F0FBD158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74</TotalTime>
  <Words>213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Traffic Management System</vt:lpstr>
      <vt:lpstr>Outline</vt:lpstr>
      <vt:lpstr>Traffic Management System </vt:lpstr>
      <vt:lpstr>Existing System</vt:lpstr>
      <vt:lpstr>Existing System</vt:lpstr>
      <vt:lpstr>Baseline Scopes</vt:lpstr>
      <vt:lpstr>Baseline Scopes</vt:lpstr>
      <vt:lpstr>Scopes not implementing</vt:lpstr>
      <vt:lpstr>Project’s Worthiness and contribution</vt:lpstr>
      <vt:lpstr>Possible Roadblocks</vt:lpstr>
      <vt:lpstr>Solution</vt:lpstr>
      <vt:lpstr>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 System</dc:title>
  <dc:creator>jami</dc:creator>
  <cp:lastModifiedBy>MCL</cp:lastModifiedBy>
  <cp:revision>2</cp:revision>
  <dcterms:created xsi:type="dcterms:W3CDTF">2014-01-27T07:37:23Z</dcterms:created>
  <dcterms:modified xsi:type="dcterms:W3CDTF">2014-01-28T03:14:21Z</dcterms:modified>
</cp:coreProperties>
</file>