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4" r:id="rId2"/>
    <p:sldId id="273" r:id="rId3"/>
    <p:sldId id="275" r:id="rId4"/>
    <p:sldId id="276" r:id="rId5"/>
    <p:sldId id="264" r:id="rId6"/>
    <p:sldId id="263" r:id="rId7"/>
    <p:sldId id="261" r:id="rId8"/>
    <p:sldId id="262" r:id="rId9"/>
    <p:sldId id="280" r:id="rId10"/>
    <p:sldId id="277" r:id="rId11"/>
    <p:sldId id="260" r:id="rId12"/>
    <p:sldId id="259" r:id="rId13"/>
    <p:sldId id="278" r:id="rId14"/>
    <p:sldId id="272" r:id="rId15"/>
    <p:sldId id="271" r:id="rId16"/>
    <p:sldId id="270" r:id="rId17"/>
    <p:sldId id="269" r:id="rId18"/>
    <p:sldId id="279" r:id="rId19"/>
    <p:sldId id="268" r:id="rId20"/>
    <p:sldId id="267" r:id="rId21"/>
    <p:sldId id="266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F569-C914-403D-8C19-0FC9982FBAC3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692E9-E53E-4B5E-89A7-6EF19A1E8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31F03F5F-2A34-471D-B1B9-BCA383C37AB6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6C4-3723-47A0-B0D5-EB0D06BE2D51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C5A3-8F2E-4E7C-8087-EEEB39F86C42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313E-758B-4BAE-BF06-057E67B12852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B0F1-DE51-47F5-8091-593CC82A290A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724F-27FC-41BE-82DF-1E6B842588E7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B4B5-1713-4912-B114-63418C37B129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E139-A948-4320-BA34-40DBF6B22798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493-8B0B-47DB-AEC6-858A013545AC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70FE-78FE-4000-BE69-BBC560194F3D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43B6-EB4D-460F-A505-07FCBC7B7C1E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D1C-D8B9-446D-8004-3A886730BEF6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4450-D5E3-497E-BD30-815DE7F96BB0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7DD6DE4A-E29E-44A3-B978-1D642F2691C5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4E7C-7195-412C-97BA-42492C8E0B56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F566-FD2D-4B09-AB7E-5D9937814CC2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F7F-CAD4-41E3-A8E4-6CE8C9739499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AFE8-40E8-459A-BF1D-B126417E6FE2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B565-75BF-4222-A582-9FB23B9BDDD5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C84F-CDEA-4FFA-99EE-FFC175FF104C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AE3CEDE-2687-4889-891D-71D92D6EBEB8}" type="datetime1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8843F0A-710F-4EE4-8896-D756A276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0" y="448056"/>
            <a:ext cx="7010400" cy="19141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Chalkduster"/>
              </a:rPr>
              <a:t>Traffic Management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Chalkduster"/>
              </a:rPr>
              <a:t>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mtClean="0">
                <a:latin typeface="+mj-lt"/>
                <a:ea typeface="+mj-ea"/>
                <a:cs typeface="Chalkduster"/>
              </a:rPr>
              <a:t>System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Chalkduster"/>
            </a:endParaRPr>
          </a:p>
        </p:txBody>
      </p:sp>
      <p:sp>
        <p:nvSpPr>
          <p:cNvPr id="3" name="Subtitle 3"/>
          <p:cNvSpPr txBox="1">
            <a:spLocks/>
          </p:cNvSpPr>
          <p:nvPr/>
        </p:nvSpPr>
        <p:spPr>
          <a:xfrm>
            <a:off x="2743200" y="4142232"/>
            <a:ext cx="7467600" cy="241096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ISD Project: CSE A2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   Student IDs:     1005032</a:t>
            </a:r>
          </a:p>
          <a:p>
            <a:pPr marL="2628900" lvl="5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latin typeface="+mj-lt"/>
                <a:cs typeface="Apple Casual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   1005036</a:t>
            </a:r>
          </a:p>
          <a:p>
            <a:pPr marL="2628900" lvl="5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latin typeface="+mj-lt"/>
                <a:cs typeface="Apple Casual"/>
              </a:rPr>
              <a:t>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1005042</a:t>
            </a:r>
          </a:p>
          <a:p>
            <a:pPr marL="2628900" lvl="5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latin typeface="+mj-lt"/>
                <a:cs typeface="Apple Casual"/>
              </a:rPr>
              <a:t>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pple Casual"/>
              </a:rPr>
              <a:t>1005050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pple Casu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865438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600" dirty="0" smtClean="0">
                <a:latin typeface="+mj-lt"/>
                <a:ea typeface="+mj-ea"/>
                <a:cs typeface="+mj-cs"/>
              </a:rPr>
              <a:t>Highway</a:t>
            </a: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Network Updating Subsystem</a:t>
            </a:r>
            <a:endParaRPr kumimoji="0" lang="en-GB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2259449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 </a:t>
            </a:r>
            <a:r>
              <a:rPr lang="en-US" sz="1400" dirty="0" err="1" smtClean="0"/>
              <a:t>getRoad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8. </a:t>
            </a:r>
            <a:r>
              <a:rPr lang="en-US" sz="1400" dirty="0" err="1" smtClean="0"/>
              <a:t>getUpdateName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12. </a:t>
            </a:r>
            <a:r>
              <a:rPr lang="en-US" sz="1400" dirty="0" err="1" smtClean="0"/>
              <a:t>getUpdate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482405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1.getHighwayRoadList()</a:t>
            </a:r>
          </a:p>
          <a:p>
            <a:pPr marL="342900" indent="-342900"/>
            <a:r>
              <a:rPr lang="en-US" sz="1400" dirty="0" smtClean="0"/>
              <a:t>5. </a:t>
            </a:r>
            <a:r>
              <a:rPr lang="en-US" sz="1400" dirty="0" err="1" smtClean="0"/>
              <a:t>getUpdateHighwayList</a:t>
            </a:r>
            <a:r>
              <a:rPr lang="en-US" sz="1400" dirty="0" smtClean="0"/>
              <a:t>()</a:t>
            </a:r>
          </a:p>
          <a:p>
            <a:pPr marL="342900" indent="-342900"/>
            <a:r>
              <a:rPr lang="en-US" sz="1400" dirty="0" smtClean="0"/>
              <a:t>9. </a:t>
            </a:r>
            <a:r>
              <a:rPr lang="en-US" sz="1400" dirty="0" err="1" smtClean="0"/>
              <a:t>getHighwayData</a:t>
            </a:r>
            <a:r>
              <a:rPr lang="en-US" sz="1400" dirty="0" smtClean="0"/>
              <a:t>()</a:t>
            </a:r>
          </a:p>
          <a:p>
            <a:pPr marL="342900" indent="-342900"/>
            <a:r>
              <a:rPr lang="en-US" sz="1400" dirty="0" smtClean="0"/>
              <a:t>13. </a:t>
            </a:r>
            <a:r>
              <a:rPr lang="en-US" sz="1400" dirty="0" err="1" smtClean="0"/>
              <a:t>updateHighwayData</a:t>
            </a:r>
            <a:r>
              <a:rPr lang="en-US" sz="1400" dirty="0" smtClean="0"/>
              <a:t>()</a:t>
            </a:r>
          </a:p>
          <a:p>
            <a:pPr marL="342900" indent="-342900">
              <a:buFontTx/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4384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 </a:t>
            </a:r>
            <a:r>
              <a:rPr lang="en-US" sz="1400" dirty="0" err="1" smtClean="0"/>
              <a:t>selectHighwayRoad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7. </a:t>
            </a:r>
            <a:r>
              <a:rPr lang="en-US" sz="1400" dirty="0" err="1" smtClean="0"/>
              <a:t>selectUpdateName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11. </a:t>
            </a:r>
            <a:r>
              <a:rPr lang="en-US" sz="1400" dirty="0" err="1" smtClean="0"/>
              <a:t>sendUpdate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4400" y="3124200"/>
            <a:ext cx="3124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29200" y="3048000"/>
            <a:ext cx="2362200" cy="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05400" y="3200400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239794" y="4723606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087394" y="4648200"/>
            <a:ext cx="21328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3200400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457200" y="175260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447800" y="274320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57200" y="381000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114800" y="2895600"/>
            <a:ext cx="533400" cy="533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924800" y="5791200"/>
            <a:ext cx="533400" cy="533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16380000" flipH="1">
            <a:off x="323850" y="2228850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09600" y="25146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295400" y="35052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32004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380000" flipH="1">
            <a:off x="1290282" y="3220082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1000" y="22098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600201" y="3459480"/>
            <a:ext cx="27432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81000" y="25146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380000" flipH="1">
            <a:off x="299682" y="4286882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1000" y="42672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609600" y="45720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04800" y="45720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380000" flipH="1">
            <a:off x="3728681" y="3143882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800000" flipV="1">
            <a:off x="3975007" y="3158326"/>
            <a:ext cx="15240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48600" y="6324600"/>
            <a:ext cx="6400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762000" y="2209800"/>
            <a:ext cx="6096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571500" y="3467100"/>
            <a:ext cx="9906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00" y="6400801"/>
            <a:ext cx="1905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:</a:t>
            </a:r>
            <a:r>
              <a:rPr lang="en-US" sz="1400" dirty="0" err="1" smtClean="0"/>
              <a:t>HigwaySystem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" y="4953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Roads &amp; Highway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295400" y="3886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Abstact</a:t>
            </a:r>
            <a:r>
              <a:rPr lang="en-US" sz="1400" dirty="0" smtClean="0"/>
              <a:t> User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0386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:</a:t>
            </a:r>
            <a:r>
              <a:rPr lang="en-US" sz="1400" dirty="0" err="1" smtClean="0"/>
              <a:t>UserUI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0" y="3352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:</a:t>
            </a:r>
            <a:r>
              <a:rPr lang="en-US" sz="1400" dirty="0" err="1" smtClean="0"/>
              <a:t>UpdateManager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3124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600200" y="5867400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Fig:Collaboration</a:t>
            </a:r>
            <a:r>
              <a:rPr lang="en-US" sz="1400" dirty="0" smtClean="0"/>
              <a:t> diagram  of  a Highway Network  update use case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5334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Highway Network Update Use case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57800" y="3276600"/>
            <a:ext cx="2225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</a:t>
            </a:r>
            <a:r>
              <a:rPr lang="en-US" sz="1400" dirty="0" err="1" smtClean="0"/>
              <a:t>showRoadList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6.showUpdateHighwayList()</a:t>
            </a:r>
          </a:p>
          <a:p>
            <a:r>
              <a:rPr lang="en-US" sz="1400" dirty="0" smtClean="0"/>
              <a:t>10.showUpdateData()</a:t>
            </a:r>
          </a:p>
          <a:p>
            <a:r>
              <a:rPr lang="en-GB" sz="1400" dirty="0" smtClean="0"/>
              <a:t>14.showConfirmation()</a:t>
            </a:r>
            <a:endParaRPr lang="en-GB" sz="14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819400"/>
            <a:ext cx="60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60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68726" y="609600"/>
            <a:ext cx="1462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UserUI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039778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selectHighwayRoad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selectUpdateName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sendUpdate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228600"/>
            <a:ext cx="2209800" cy="31272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24600" y="1219200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1676400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3200" y="381000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UpdateManager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1828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getRoad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getUpdateName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getUpdate</a:t>
            </a:r>
            <a:r>
              <a:rPr lang="en-US" sz="1400" dirty="0" smtClean="0"/>
              <a:t>() 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showRoadList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showUpdateHighwayList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showUpdateData</a:t>
            </a:r>
            <a:r>
              <a:rPr lang="en-US" sz="1400" dirty="0" smtClean="0"/>
              <a:t>()</a:t>
            </a:r>
          </a:p>
          <a:p>
            <a:r>
              <a:rPr lang="en-GB" sz="1400" dirty="0" err="1" smtClean="0"/>
              <a:t>showConfirmation</a:t>
            </a:r>
            <a:r>
              <a:rPr lang="en-GB" sz="1400" dirty="0" smtClean="0"/>
              <a:t>()</a:t>
            </a:r>
          </a:p>
          <a:p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810000" y="2819400"/>
            <a:ext cx="2133600" cy="3352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0" y="38100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4800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3048000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smtClean="0">
                <a:latin typeface="Sylfaen" pitchFamily="18" charset="0"/>
              </a:rPr>
              <a:t>:HighwaySystem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5029200"/>
            <a:ext cx="228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400" dirty="0" err="1" smtClean="0"/>
              <a:t>updateHighwayData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getHighwayData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getUpdateHighwayList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getHighwayRoadList</a:t>
            </a:r>
            <a:r>
              <a:rPr lang="en-US" sz="1400" dirty="0" smtClean="0"/>
              <a:t>()</a:t>
            </a:r>
            <a:endParaRPr lang="en-US" sz="1400" dirty="0">
              <a:latin typeface="Sylfaen" pitchFamily="18" charset="0"/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2590800" y="6324600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Highway Update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865438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ComplainSubsystem</a:t>
            </a:r>
            <a:endParaRPr kumimoji="0" lang="en-GB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Complain use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051" y="1600200"/>
            <a:ext cx="62278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2286000" y="2667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91000" y="2667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5143500" y="36195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5676900" y="3695700"/>
            <a:ext cx="914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685800"/>
            <a:ext cx="2514600" cy="2667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1524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23622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762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&lt;&lt;boundary&gt;&gt;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ComplainUI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3622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notifyUpdate</a:t>
            </a:r>
            <a:r>
              <a:rPr lang="en-US" dirty="0" smtClean="0"/>
              <a:t>() </a:t>
            </a:r>
            <a:r>
              <a:rPr lang="en-US" dirty="0" err="1" smtClean="0"/>
              <a:t>selectComplainType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selectRoad</a:t>
            </a:r>
            <a:r>
              <a:rPr lang="en-US" dirty="0" smtClean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600" y="685800"/>
            <a:ext cx="2514600" cy="228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276600" y="1524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3622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2800" y="762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RoadMap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36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getRoadMap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96000" y="685800"/>
            <a:ext cx="2514600" cy="2590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0" y="1524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23622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2200" y="762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ComplainInfo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2362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updateCount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getComplainBox</a:t>
            </a:r>
            <a:r>
              <a:rPr lang="en-US" dirty="0" smtClean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6600" y="3200400"/>
            <a:ext cx="25146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276600" y="4191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6600" y="4953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3352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&lt;&lt;control&gt;&gt;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ComplainControl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49530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getComplain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showComplainBox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getRoad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showRoad</a:t>
            </a:r>
            <a:r>
              <a:rPr lang="en-US" dirty="0" smtClean="0"/>
              <a:t>()</a:t>
            </a:r>
          </a:p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14600" y="6400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Fig.: Class Diagram for Complain Use case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Notification use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382"/>
            <a:ext cx="8229600" cy="386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1295400" y="2819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4200" y="2819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05400" y="2819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858000" y="2819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115594" y="35814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2514600" cy="228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1524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33400" y="23622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9600" y="762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&lt;&lt;boundary&gt;&gt;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SystemInterface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checkOverload</a:t>
            </a:r>
            <a:r>
              <a:rPr lang="en-US" dirty="0" smtClean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685800"/>
            <a:ext cx="2514600" cy="228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1524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76600" y="23622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2800" y="762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&lt;&lt;boundary&gt;&gt;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NotificationInterface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236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getNotification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685800"/>
            <a:ext cx="2514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1524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23622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2200" y="762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ComplainInfo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362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getCount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boolOverload</a:t>
            </a:r>
            <a:r>
              <a:rPr lang="en-US" dirty="0" smtClean="0"/>
              <a:t>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6600" y="3200400"/>
            <a:ext cx="2514600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76600" y="41910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6600" y="4953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3352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&lt;&lt;control&gt;&gt;</a:t>
            </a:r>
          </a:p>
          <a:p>
            <a:pPr algn="ctr"/>
            <a:r>
              <a:rPr lang="en-US" dirty="0" smtClean="0"/>
              <a:t>:</a:t>
            </a:r>
            <a:r>
              <a:rPr lang="en-US" dirty="0" err="1" smtClean="0"/>
              <a:t>NotificationControl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4953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showCount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notifyOverload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6019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Fig.: Class Diagram for Notification Use case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865438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en-GB" sz="4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Subsystem</a:t>
            </a:r>
            <a:endParaRPr kumimoji="0" lang="en-GB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867400"/>
            <a:ext cx="532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Fig: Collaboration Diagram of Highway Query Use Case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620000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Topics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590800"/>
            <a:ext cx="8229600" cy="3535363"/>
          </a:xfrm>
          <a:prstGeom prst="rect">
            <a:avLst/>
          </a:prstGeom>
        </p:spPr>
        <p:txBody>
          <a:bodyPr/>
          <a:lstStyle/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Collaboration Diagram</a:t>
            </a:r>
          </a:p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Diagram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20E4F2AE-B496-49CC-97B0-0C08FB7DFE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1142984"/>
            <a:ext cx="2438400" cy="27860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142984"/>
            <a:ext cx="2438400" cy="8021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&lt;&lt;boundary&gt;&gt;</a:t>
            </a:r>
          </a:p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302225"/>
            <a:ext cx="243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selectParticularRoad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selectParticularQuery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showRoadList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showQueryList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8418" y="197426"/>
            <a:ext cx="3124200" cy="30886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8418" y="197426"/>
            <a:ext cx="3124200" cy="9455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&lt;&lt;control&gt;&gt;</a:t>
            </a:r>
          </a:p>
          <a:p>
            <a:pPr algn="ctr"/>
            <a:r>
              <a:rPr lang="en-US" dirty="0" err="1" smtClean="0"/>
              <a:t>HighWayQueryManager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1145369"/>
            <a:ext cx="312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selectRaod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submitParticularRoad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showParticularRoad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submitParticularQueryList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showparticularQuery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4191000"/>
            <a:ext cx="2438400" cy="237605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4191000"/>
            <a:ext cx="2438400" cy="762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err="1" smtClean="0"/>
              <a:t>HighWayQuerySystem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4953000"/>
            <a:ext cx="243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getParticularRoad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getQueryList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getParticularQuery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4678" y="4191000"/>
            <a:ext cx="2728922" cy="184265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4678" y="4191000"/>
            <a:ext cx="2728922" cy="762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err="1" smtClean="0"/>
              <a:t>MinistryOfCommunication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43240" y="5692991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getRoadList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381000" y="6307723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High Way Query Use Case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15" name="Straight Connector 14"/>
          <p:cNvCxnSpPr>
            <a:stCxn id="2" idx="1"/>
            <a:endCxn id="2" idx="3"/>
          </p:cNvCxnSpPr>
          <p:nvPr/>
        </p:nvCxnSpPr>
        <p:spPr>
          <a:xfrm rot="10800000" flipH="1">
            <a:off x="642910" y="2536025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00628" y="1714488"/>
            <a:ext cx="314327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14678" y="5500702"/>
            <a:ext cx="271464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10" idx="3"/>
          </p:cNvCxnSpPr>
          <p:nvPr/>
        </p:nvCxnSpPr>
        <p:spPr>
          <a:xfrm rot="10800000" flipH="1">
            <a:off x="6400800" y="5753219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867400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Fig: Collaboration Diagram of City Query Use Case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696200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571480"/>
            <a:ext cx="2438400" cy="350046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571480"/>
            <a:ext cx="2438400" cy="8021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&lt;&lt;boundary&gt;&gt;</a:t>
            </a:r>
          </a:p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302224"/>
            <a:ext cx="243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selectParticularRaod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selectQuey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selectParticularQuery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showRoadList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showQueryList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showParticualrQuery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8418" y="197426"/>
            <a:ext cx="3124200" cy="32315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8418" y="197426"/>
            <a:ext cx="3124200" cy="9455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&lt;&lt;control&gt;&gt;</a:t>
            </a:r>
          </a:p>
          <a:p>
            <a:pPr algn="ctr"/>
            <a:r>
              <a:rPr lang="en-US" dirty="0" err="1" smtClean="0"/>
              <a:t>CityQueryManager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2188011"/>
            <a:ext cx="3124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submitParticularRoad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showParticularRoad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selectQuery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submitParticularQuery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4191000"/>
            <a:ext cx="2438400" cy="237605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4191000"/>
            <a:ext cx="2438400" cy="762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err="1" smtClean="0"/>
              <a:t>CityQuerySystem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5402721"/>
            <a:ext cx="2438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getParticularRoad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getQueryList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get{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articularQuery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getRoad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getQueryList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4191000"/>
            <a:ext cx="2667000" cy="184265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0" y="4191000"/>
            <a:ext cx="2667000" cy="762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err="1" smtClean="0"/>
              <a:t>MinistryOfCommunication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7554" y="5692991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getRoadList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381000" y="6307723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City Query Use Case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15" name="Straight Connector 14"/>
          <p:cNvCxnSpPr>
            <a:stCxn id="2" idx="1"/>
            <a:endCxn id="2" idx="3"/>
          </p:cNvCxnSpPr>
          <p:nvPr/>
        </p:nvCxnSpPr>
        <p:spPr>
          <a:xfrm rot="10800000" flipH="1">
            <a:off x="642910" y="2321711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 rot="10800000" flipH="1">
            <a:off x="5008418" y="1813213"/>
            <a:ext cx="3124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7554" y="5500702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8" idx="3"/>
          </p:cNvCxnSpPr>
          <p:nvPr/>
        </p:nvCxnSpPr>
        <p:spPr>
          <a:xfrm rot="10800000" flipH="1">
            <a:off x="6400800" y="5379028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Subsystems	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510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City Network Updating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Highway Network Updating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Query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Complain subsystem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463550" marR="0" lvl="0" indent="-4635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65438"/>
            <a:ext cx="7313613" cy="1173162"/>
          </a:xfrm>
        </p:spPr>
        <p:txBody>
          <a:bodyPr/>
          <a:lstStyle/>
          <a:p>
            <a:r>
              <a:rPr lang="en-GB" dirty="0" smtClean="0"/>
              <a:t>City Network Updating Subsystem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960438"/>
            <a:ext cx="64103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90800" y="5421868"/>
            <a:ext cx="442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Fig: Collaboration Diagram of  Login Use Case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60975"/>
            <a:ext cx="2081048" cy="19298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95400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95400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68726" y="609600"/>
            <a:ext cx="1462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LoginUI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81838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Login()</a:t>
            </a:r>
          </a:p>
          <a:p>
            <a:endParaRPr lang="en-US" sz="1600" dirty="0">
              <a:latin typeface="Sylfae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228600"/>
            <a:ext cx="2514600" cy="2362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1219200"/>
            <a:ext cx="251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600" y="1676400"/>
            <a:ext cx="251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381000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UpdateManager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1828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grantAccess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verifyInfo</a:t>
            </a:r>
            <a:r>
              <a:rPr lang="en-US" sz="1400" dirty="0" smtClean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0" y="3048000"/>
            <a:ext cx="2286000" cy="304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0" y="3810000"/>
            <a:ext cx="228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4495800"/>
            <a:ext cx="228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200" y="3048000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LoginSystem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4495801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7" name="TextBox 28"/>
          <p:cNvSpPr txBox="1"/>
          <p:nvPr/>
        </p:nvSpPr>
        <p:spPr>
          <a:xfrm>
            <a:off x="2590800" y="6324600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</a:t>
            </a:r>
            <a:r>
              <a:rPr lang="en-US" sz="1600" dirty="0" err="1" smtClean="0">
                <a:latin typeface="Sylfaen" pitchFamily="18" charset="0"/>
              </a:rPr>
              <a:t>Diagramfor</a:t>
            </a:r>
            <a:r>
              <a:rPr lang="en-US" sz="1600" dirty="0" smtClean="0">
                <a:latin typeface="Sylfaen" pitchFamily="18" charset="0"/>
              </a:rPr>
              <a:t> City Network Update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381000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Username</a:t>
            </a:r>
          </a:p>
          <a:p>
            <a:r>
              <a:rPr lang="en-GB" sz="1600" dirty="0" smtClean="0"/>
              <a:t>Password</a:t>
            </a:r>
            <a:endParaRPr lang="en-GB" sz="16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0" y="1967805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4.getCity()</a:t>
            </a:r>
          </a:p>
          <a:p>
            <a:r>
              <a:rPr lang="en-US" sz="1400" dirty="0" smtClean="0"/>
              <a:t>8. </a:t>
            </a:r>
            <a:r>
              <a:rPr lang="en-US" sz="1400" dirty="0" err="1" smtClean="0"/>
              <a:t>getRoad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12. </a:t>
            </a:r>
            <a:r>
              <a:rPr lang="en-US" sz="1400" dirty="0" err="1" smtClean="0"/>
              <a:t>getUpdateName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16. </a:t>
            </a:r>
            <a:r>
              <a:rPr lang="en-US" sz="1400" dirty="0" err="1" smtClean="0"/>
              <a:t>getUpdate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4419362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1.getCityList()</a:t>
            </a:r>
          </a:p>
          <a:p>
            <a:pPr marL="342900" indent="-342900"/>
            <a:r>
              <a:rPr lang="en-US" sz="1400" dirty="0" smtClean="0"/>
              <a:t>5.getCityRoadList()</a:t>
            </a:r>
          </a:p>
          <a:p>
            <a:pPr marL="342900" indent="-342900"/>
            <a:r>
              <a:rPr lang="en-US" sz="1400" dirty="0" smtClean="0"/>
              <a:t>9. </a:t>
            </a:r>
            <a:r>
              <a:rPr lang="en-US" sz="1400" dirty="0" err="1" smtClean="0"/>
              <a:t>getCityRoadUpdateList</a:t>
            </a:r>
            <a:r>
              <a:rPr lang="en-US" sz="1400" dirty="0" smtClean="0"/>
              <a:t>()</a:t>
            </a:r>
          </a:p>
          <a:p>
            <a:pPr marL="342900" indent="-342900"/>
            <a:r>
              <a:rPr lang="en-US" sz="1400" dirty="0" smtClean="0"/>
              <a:t>13. </a:t>
            </a:r>
            <a:r>
              <a:rPr lang="en-US" sz="1400" dirty="0" err="1" smtClean="0"/>
              <a:t>getCityRoadUpdateData</a:t>
            </a:r>
            <a:r>
              <a:rPr lang="en-US" sz="1400" dirty="0" smtClean="0"/>
              <a:t>()</a:t>
            </a:r>
          </a:p>
          <a:p>
            <a:pPr marL="342900" indent="-342900"/>
            <a:r>
              <a:rPr lang="en-US" sz="1400" dirty="0" smtClean="0"/>
              <a:t>17. </a:t>
            </a:r>
            <a:r>
              <a:rPr lang="en-US" sz="1400" dirty="0" err="1" smtClean="0"/>
              <a:t>updateData</a:t>
            </a:r>
            <a:r>
              <a:rPr lang="en-US" sz="1400" dirty="0" smtClean="0"/>
              <a:t>()</a:t>
            </a:r>
          </a:p>
          <a:p>
            <a:pPr marL="342900" indent="-342900">
              <a:buFontTx/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2098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3.selectCity()</a:t>
            </a:r>
          </a:p>
          <a:p>
            <a:r>
              <a:rPr lang="en-US" sz="1400" dirty="0" smtClean="0"/>
              <a:t>7. </a:t>
            </a:r>
            <a:r>
              <a:rPr lang="en-US" sz="1400" dirty="0" err="1" smtClean="0"/>
              <a:t>selectCityRoad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11. </a:t>
            </a:r>
            <a:r>
              <a:rPr lang="en-US" sz="1400" dirty="0" err="1" smtClean="0"/>
              <a:t>selectUpdateName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15. </a:t>
            </a:r>
            <a:r>
              <a:rPr lang="en-US" sz="1400" dirty="0" err="1" smtClean="0"/>
              <a:t>sendUpdate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24400" y="3124200"/>
            <a:ext cx="3124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029200" y="3048000"/>
            <a:ext cx="2362200" cy="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5105400" y="3200400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7239794" y="4723606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087394" y="4648200"/>
            <a:ext cx="21328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3200400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509232" y="1448431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447800" y="274320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457200" y="281940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114800" y="2895600"/>
            <a:ext cx="533400" cy="533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924800" y="5791200"/>
            <a:ext cx="533400" cy="533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16380000" flipH="1">
            <a:off x="375882" y="1924681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61632" y="2210431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5400" y="35052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1600" y="32004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380000" flipH="1">
            <a:off x="1290282" y="3220082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3032" y="1905631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1600201" y="3459480"/>
            <a:ext cx="27432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33032" y="2210431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380000" flipH="1">
            <a:off x="299682" y="3296282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" y="32766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609600" y="35814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4800" y="35814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380000" flipH="1">
            <a:off x="3728681" y="3143882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800000" flipV="1">
            <a:off x="3975007" y="3158326"/>
            <a:ext cx="15240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8600" y="6324600"/>
            <a:ext cx="6400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762000" y="2209800"/>
            <a:ext cx="6096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62000" y="2971800"/>
            <a:ext cx="6858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9000" y="6400800"/>
            <a:ext cx="1905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:</a:t>
            </a:r>
            <a:r>
              <a:rPr lang="en-US" sz="1400" dirty="0" err="1" smtClean="0"/>
              <a:t>CityNetworkSystem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3810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Roads &amp; Highway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295400" y="3886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Abstact</a:t>
            </a:r>
            <a:r>
              <a:rPr lang="en-US" sz="1400" dirty="0" smtClean="0"/>
              <a:t> User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386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:</a:t>
            </a:r>
            <a:r>
              <a:rPr lang="en-US" sz="1400" dirty="0" err="1" smtClean="0"/>
              <a:t>UserUI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0" y="3352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:</a:t>
            </a:r>
            <a:r>
              <a:rPr lang="en-US" sz="1400" dirty="0" err="1" smtClean="0"/>
              <a:t>UpdateManager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2514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981200" y="59436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Fig:Collaboration</a:t>
            </a:r>
            <a:r>
              <a:rPr lang="en-US" sz="1400" dirty="0" smtClean="0"/>
              <a:t> diagram  of  a City Network  Update use case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90600" y="6096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City Network Update Use case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57800" y="3160693"/>
            <a:ext cx="24379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2.showCityList()</a:t>
            </a:r>
          </a:p>
          <a:p>
            <a:r>
              <a:rPr lang="en-US" sz="1400" dirty="0" smtClean="0"/>
              <a:t>6. </a:t>
            </a:r>
            <a:r>
              <a:rPr lang="en-US" sz="1400" dirty="0" err="1" smtClean="0"/>
              <a:t>showRoadList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10.showUpdateList()</a:t>
            </a:r>
          </a:p>
          <a:p>
            <a:r>
              <a:rPr lang="en-US" sz="1400" dirty="0" smtClean="0"/>
              <a:t>14.showCityRoadUpdateData()</a:t>
            </a:r>
          </a:p>
          <a:p>
            <a:r>
              <a:rPr lang="en-GB" sz="1400" dirty="0" smtClean="0"/>
              <a:t>18.showConfirmation()</a:t>
            </a:r>
            <a:endParaRPr lang="en-GB" sz="14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4" name="Picture 43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743200"/>
            <a:ext cx="609674" cy="609600"/>
          </a:xfrm>
          <a:prstGeom prst="rect">
            <a:avLst/>
          </a:prstGeom>
        </p:spPr>
      </p:pic>
      <p:sp>
        <p:nvSpPr>
          <p:cNvPr id="45" name="Flowchart: Connector 44"/>
          <p:cNvSpPr/>
          <p:nvPr/>
        </p:nvSpPr>
        <p:spPr>
          <a:xfrm>
            <a:off x="457200" y="434340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rot="16380000" flipH="1">
            <a:off x="323850" y="4819650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609600" y="51054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1000" y="48006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81000" y="51054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457200" y="563880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16380000" flipH="1">
            <a:off x="323850" y="6115050"/>
            <a:ext cx="5334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609600" y="64008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000" y="60960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81000" y="6400800"/>
            <a:ext cx="228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5320" y="52578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293087" y="65532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DMP  </a:t>
            </a:r>
            <a:endParaRPr lang="en-GB" dirty="0"/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533400" y="4191000"/>
            <a:ext cx="1143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5" idx="1"/>
          </p:cNvCxnSpPr>
          <p:nvPr/>
        </p:nvCxnSpPr>
        <p:spPr>
          <a:xfrm rot="5400000" flipH="1" flipV="1">
            <a:off x="245105" y="4817105"/>
            <a:ext cx="171959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60974"/>
            <a:ext cx="2081048" cy="33776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95400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95400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68726" y="609600"/>
            <a:ext cx="1462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UserUI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818382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selectCity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selectCityRoad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selectUpdateName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sendUpdate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/>
              <a:t>getCity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getRoad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getUpdateName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getUpdate</a:t>
            </a:r>
            <a:r>
              <a:rPr lang="en-US" sz="1600" dirty="0" smtClean="0"/>
              <a:t>()</a:t>
            </a:r>
          </a:p>
          <a:p>
            <a:endParaRPr lang="en-US" sz="1600" dirty="0">
              <a:latin typeface="Sylfae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228600"/>
            <a:ext cx="2514600" cy="4114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1219200"/>
            <a:ext cx="251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600" y="1676400"/>
            <a:ext cx="251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381000"/>
            <a:ext cx="160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UpdateManager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1828800"/>
            <a:ext cx="2362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showCityList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showRoadList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showUpdateList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showCityRoadUpdateData</a:t>
            </a:r>
            <a:r>
              <a:rPr lang="en-US" sz="1400" dirty="0" smtClean="0"/>
              <a:t>()</a:t>
            </a:r>
          </a:p>
          <a:p>
            <a:r>
              <a:rPr lang="en-GB" sz="1400" dirty="0" err="1" smtClean="0"/>
              <a:t>showConfirmation</a:t>
            </a:r>
            <a:r>
              <a:rPr lang="en-GB" sz="1400" dirty="0" smtClean="0"/>
              <a:t>()</a:t>
            </a:r>
          </a:p>
          <a:p>
            <a:endParaRPr lang="en-GB" sz="1400" dirty="0" smtClean="0"/>
          </a:p>
          <a:p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10000" y="2819400"/>
            <a:ext cx="2286000" cy="3352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0" y="3810000"/>
            <a:ext cx="228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4419600"/>
            <a:ext cx="228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200" y="3048000"/>
            <a:ext cx="1972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:</a:t>
            </a:r>
            <a:r>
              <a:rPr lang="en-US" sz="1600" dirty="0" err="1" smtClean="0">
                <a:latin typeface="Sylfaen" pitchFamily="18" charset="0"/>
              </a:rPr>
              <a:t>CityNetworkSystem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411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7" name="TextBox 28"/>
          <p:cNvSpPr txBox="1"/>
          <p:nvPr/>
        </p:nvSpPr>
        <p:spPr>
          <a:xfrm>
            <a:off x="2590800" y="6324600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City Network Update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7394" y="4495800"/>
            <a:ext cx="2299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600" dirty="0" err="1" smtClean="0"/>
              <a:t>getCityList</a:t>
            </a:r>
            <a:r>
              <a:rPr lang="en-US" sz="1600" dirty="0" smtClean="0"/>
              <a:t>()</a:t>
            </a:r>
          </a:p>
          <a:p>
            <a:pPr marL="342900" indent="-342900"/>
            <a:r>
              <a:rPr lang="en-US" sz="1600" dirty="0" err="1" smtClean="0"/>
              <a:t>getCityRoadList</a:t>
            </a:r>
            <a:r>
              <a:rPr lang="en-US" sz="1600" dirty="0" smtClean="0"/>
              <a:t>()</a:t>
            </a:r>
          </a:p>
          <a:p>
            <a:pPr marL="342900" indent="-342900"/>
            <a:r>
              <a:rPr lang="en-US" sz="1600" dirty="0" smtClean="0"/>
              <a:t> </a:t>
            </a:r>
            <a:r>
              <a:rPr lang="en-US" sz="1600" dirty="0" err="1" smtClean="0"/>
              <a:t>getCityRoadUpdateList</a:t>
            </a:r>
            <a:r>
              <a:rPr lang="en-US" sz="1600" dirty="0" smtClean="0"/>
              <a:t>()</a:t>
            </a:r>
          </a:p>
          <a:p>
            <a:pPr marL="342900" indent="-342900"/>
            <a:r>
              <a:rPr lang="en-US" sz="1600" dirty="0" err="1" smtClean="0"/>
              <a:t>getCityRoadUpdateData</a:t>
            </a:r>
            <a:r>
              <a:rPr lang="en-US" sz="1600" dirty="0" smtClean="0"/>
              <a:t>()</a:t>
            </a:r>
          </a:p>
          <a:p>
            <a:pPr marL="342900" indent="-342900"/>
            <a:r>
              <a:rPr lang="en-US" sz="1600" dirty="0" err="1" smtClean="0"/>
              <a:t>updateData</a:t>
            </a:r>
            <a:r>
              <a:rPr lang="en-US" sz="1600" dirty="0" smtClean="0"/>
              <a:t>()</a:t>
            </a:r>
          </a:p>
          <a:p>
            <a:endParaRPr lang="en-GB" sz="16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819400"/>
            <a:ext cx="7313613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600" b="1" dirty="0" smtClean="0">
                <a:latin typeface="+mj-lt"/>
                <a:ea typeface="+mj-ea"/>
                <a:cs typeface="+mj-cs"/>
              </a:rPr>
              <a:t>Thank You</a:t>
            </a:r>
            <a:endParaRPr kumimoji="0" lang="en-GB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F0A-710F-4EE4-8896-D756A276E7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637</Words>
  <Application>Microsoft Office PowerPoint</Application>
  <PresentationFormat>On-screen Show (4:3)</PresentationFormat>
  <Paragraphs>255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Slide 1</vt:lpstr>
      <vt:lpstr>Slide 2</vt:lpstr>
      <vt:lpstr>Slide 3</vt:lpstr>
      <vt:lpstr>City Network Updating Subsystem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</dc:creator>
  <cp:lastModifiedBy>lenovo</cp:lastModifiedBy>
  <cp:revision>34</cp:revision>
  <dcterms:created xsi:type="dcterms:W3CDTF">2014-02-24T14:43:30Z</dcterms:created>
  <dcterms:modified xsi:type="dcterms:W3CDTF">2014-02-28T09:53:27Z</dcterms:modified>
</cp:coreProperties>
</file>