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274" r:id="rId2"/>
    <p:sldId id="273" r:id="rId3"/>
    <p:sldId id="275" r:id="rId4"/>
    <p:sldId id="278" r:id="rId5"/>
    <p:sldId id="271" r:id="rId6"/>
    <p:sldId id="272" r:id="rId7"/>
    <p:sldId id="287" r:id="rId8"/>
    <p:sldId id="269" r:id="rId9"/>
    <p:sldId id="270" r:id="rId10"/>
    <p:sldId id="289" r:id="rId11"/>
    <p:sldId id="300" r:id="rId12"/>
    <p:sldId id="296" r:id="rId13"/>
    <p:sldId id="298" r:id="rId14"/>
    <p:sldId id="297" r:id="rId15"/>
    <p:sldId id="299" r:id="rId16"/>
    <p:sldId id="290" r:id="rId17"/>
    <p:sldId id="292" r:id="rId18"/>
    <p:sldId id="291" r:id="rId19"/>
    <p:sldId id="293" r:id="rId20"/>
    <p:sldId id="295" r:id="rId21"/>
    <p:sldId id="294" r:id="rId22"/>
    <p:sldId id="301" r:id="rId23"/>
    <p:sldId id="279" r:id="rId24"/>
    <p:sldId id="267" r:id="rId25"/>
    <p:sldId id="268" r:id="rId26"/>
    <p:sldId id="285" r:id="rId27"/>
    <p:sldId id="265" r:id="rId28"/>
    <p:sldId id="266" r:id="rId29"/>
    <p:sldId id="284" r:id="rId30"/>
    <p:sldId id="30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DF569-C914-403D-8C19-0FC9982FBAC3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692E9-E53E-4B5E-89A7-6EF19A1E8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70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200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D52F8E3B-D962-4407-B71D-555C280372EF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C8843F0A-710F-4EE4-8896-D756A276E7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D994-15E4-43A3-8417-248305D9AAE6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BD97-CD64-461D-9A07-126FCAAB220F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A275-151A-49F9-A3C1-F1DCE1AFC701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2D23-7404-4AC1-B0E1-66404E847C67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A54A-8D72-4202-8CEF-9C88B84ABBD2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2E43-44C5-4B24-995E-0C596FA6A262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5DAF-6786-4EB7-9BF4-8FFE157BE4E2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A82D-E072-4F74-BC08-CF96795B17AF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7E19-CB72-4E65-B432-EBCF7539FF5F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72F-27D2-4DE4-BE28-9FE3D840C209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2B3B-D3FB-4EC3-8E67-6D638147BA33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F079-A545-470F-BD0A-1010D2765C71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70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1F14F98A-DEDB-428F-8019-0C8F9D2D234E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C8843F0A-710F-4EE4-8896-D756A276E7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EE36-C664-476A-A221-C49F08E7E274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51CB-1865-47DD-87F9-92B863F66713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C0DC-9639-4021-8442-9D7FB389B664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CA14-5140-4462-A1E4-D56C1B7065C5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0784-331E-4D27-852F-F33EA070739B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88E0-0B8C-4129-9304-2CFE9DF635E1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8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7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E983E0B-97E5-48D7-81E3-4540B22E744A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C8843F0A-710F-4EE4-8896-D756A276E7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19200" y="448056"/>
            <a:ext cx="7010400" cy="191414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Chalkduster"/>
              </a:rPr>
              <a:t>Traffic Management System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Chalkduster"/>
              </a:rPr>
              <a:t>Process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Chalkduster"/>
              </a:rPr>
              <a:t> Design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Chalkduster"/>
            </a:endParaRPr>
          </a:p>
        </p:txBody>
      </p:sp>
      <p:sp>
        <p:nvSpPr>
          <p:cNvPr id="3" name="Subtitle 3"/>
          <p:cNvSpPr txBox="1">
            <a:spLocks/>
          </p:cNvSpPr>
          <p:nvPr/>
        </p:nvSpPr>
        <p:spPr>
          <a:xfrm>
            <a:off x="2590800" y="4114800"/>
            <a:ext cx="7467600" cy="241096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n-ea"/>
                <a:cs typeface="Apple Casual"/>
              </a:rPr>
              <a:t>ISD Project: CSE A2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n-ea"/>
                <a:cs typeface="Apple Casual"/>
              </a:rPr>
              <a:t>   Student IDs:     1005032</a:t>
            </a:r>
          </a:p>
          <a:p>
            <a:pPr marL="2628900" lvl="5" indent="-342900" algn="ctr">
              <a:spcBef>
                <a:spcPct val="20000"/>
              </a:spcBef>
              <a:defRPr/>
            </a:pPr>
            <a:r>
              <a:rPr lang="en-US" sz="3200" b="1" dirty="0" smtClean="0">
                <a:solidFill>
                  <a:schemeClr val="accent3"/>
                </a:solidFill>
                <a:latin typeface="+mj-lt"/>
                <a:cs typeface="Apple Casual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n-ea"/>
                <a:cs typeface="Apple Casual"/>
              </a:rPr>
              <a:t>   1005036</a:t>
            </a:r>
          </a:p>
          <a:p>
            <a:pPr marL="2628900" lvl="5" indent="-342900" algn="ctr">
              <a:spcBef>
                <a:spcPct val="20000"/>
              </a:spcBef>
              <a:defRPr/>
            </a:pPr>
            <a:r>
              <a:rPr lang="en-US" sz="3200" b="1" dirty="0" smtClean="0">
                <a:solidFill>
                  <a:schemeClr val="accent3"/>
                </a:solidFill>
                <a:latin typeface="+mj-lt"/>
                <a:cs typeface="Apple Casual"/>
              </a:rPr>
              <a:t>   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n-ea"/>
                <a:cs typeface="Apple Casual"/>
              </a:rPr>
              <a:t>1005042</a:t>
            </a:r>
          </a:p>
          <a:p>
            <a:pPr marL="2628900" lvl="5" indent="-342900" algn="ctr">
              <a:spcBef>
                <a:spcPct val="20000"/>
              </a:spcBef>
              <a:defRPr/>
            </a:pPr>
            <a:r>
              <a:rPr lang="en-US" sz="3200" b="1" dirty="0" smtClean="0">
                <a:solidFill>
                  <a:schemeClr val="accent3"/>
                </a:solidFill>
                <a:latin typeface="+mj-lt"/>
                <a:cs typeface="Apple Casual"/>
              </a:rPr>
              <a:t>   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n-ea"/>
                <a:cs typeface="Apple Casual"/>
              </a:rPr>
              <a:t>1005050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n-ea"/>
              <a:cs typeface="Apple Casu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0"/>
          <p:cNvSpPr txBox="1">
            <a:spLocks/>
          </p:cNvSpPr>
          <p:nvPr/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State</a:t>
            </a:r>
            <a:r>
              <a:rPr kumimoji="0" lang="en-GB" sz="32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en-GB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Chart Diagram: Notification Use-case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47633" y="6212895"/>
            <a:ext cx="259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&lt;&lt;entity</a:t>
            </a:r>
            <a:r>
              <a:rPr lang="en-US" dirty="0" smtClean="0"/>
              <a:t>&gt;&gt;:</a:t>
            </a:r>
            <a:r>
              <a:rPr lang="en-US" dirty="0" err="1" smtClean="0"/>
              <a:t>ComplainInfo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362075"/>
            <a:ext cx="4572000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2819400"/>
            <a:ext cx="7313613" cy="11731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600" b="1" dirty="0" smtClean="0">
                <a:latin typeface="+mj-lt"/>
                <a:ea typeface="+mj-ea"/>
                <a:cs typeface="+mj-cs"/>
              </a:rPr>
              <a:t>Thank You</a:t>
            </a:r>
            <a:endParaRPr kumimoji="0" lang="en-GB" sz="4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14400" y="2865438"/>
            <a:ext cx="7313613" cy="11731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600" dirty="0" smtClean="0">
                <a:latin typeface="+mj-lt"/>
                <a:ea typeface="+mj-ea"/>
                <a:cs typeface="+mj-cs"/>
              </a:rPr>
              <a:t>Highway</a:t>
            </a:r>
            <a:r>
              <a:rPr kumimoji="0" lang="en-GB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Network Updating Subsystem</a:t>
            </a:r>
            <a:endParaRPr kumimoji="0" lang="en-GB" sz="4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524000"/>
            <a:ext cx="7162800" cy="445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Activity Diagram: Highway Update Use-case</a:t>
            </a:r>
            <a:endParaRPr lang="en-GB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7387" y="503238"/>
            <a:ext cx="7770813" cy="868362"/>
          </a:xfrm>
        </p:spPr>
        <p:txBody>
          <a:bodyPr/>
          <a:lstStyle/>
          <a:p>
            <a:pPr lvl="0"/>
            <a:r>
              <a:rPr lang="en-US" sz="3200" b="1" dirty="0" smtClean="0"/>
              <a:t>Sequence Diagram: Highway Update use case</a:t>
            </a:r>
            <a:br>
              <a:rPr lang="en-US" sz="3200" b="1" dirty="0" smtClean="0"/>
            </a:br>
            <a:endParaRPr lang="en-GB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71600"/>
            <a:ext cx="7848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30"/>
          <p:cNvSpPr txBox="1">
            <a:spLocks/>
          </p:cNvSpPr>
          <p:nvPr/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State</a:t>
            </a:r>
            <a:r>
              <a:rPr kumimoji="0" lang="en-GB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en-GB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Chart Diagram: Highway Update Use-case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95600" y="6212895"/>
            <a:ext cx="330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&lt;&lt;entity</a:t>
            </a:r>
            <a:r>
              <a:rPr lang="en-US" dirty="0" smtClean="0"/>
              <a:t>&gt;&gt;:</a:t>
            </a:r>
            <a:r>
              <a:rPr lang="en-US" dirty="0" err="1" smtClean="0"/>
              <a:t>HighwayUpdateSystem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493838"/>
            <a:ext cx="6296025" cy="444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14400" y="2865438"/>
            <a:ext cx="7313613" cy="1173162"/>
          </a:xfrm>
        </p:spPr>
        <p:txBody>
          <a:bodyPr/>
          <a:lstStyle/>
          <a:p>
            <a:r>
              <a:rPr lang="en-GB" dirty="0" smtClean="0"/>
              <a:t>City Network Updating Subsystem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71600"/>
            <a:ext cx="72390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Activity Diagram: City Update Use-case</a:t>
            </a:r>
            <a:endParaRPr lang="en-GB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19200"/>
            <a:ext cx="7848599" cy="481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1" dirty="0" smtClean="0"/>
              <a:t>Sequence Diagram: City Update use case</a:t>
            </a:r>
            <a:br>
              <a:rPr lang="en-US" sz="3200" b="1" dirty="0" smtClean="0"/>
            </a:br>
            <a:endParaRPr lang="en-GB" sz="3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itle 30"/>
          <p:cNvSpPr txBox="1">
            <a:spLocks/>
          </p:cNvSpPr>
          <p:nvPr/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State</a:t>
            </a:r>
            <a:r>
              <a:rPr kumimoji="0" lang="en-GB" sz="32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en-GB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Chart Diagram: City Update Use-case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2008" y="6260068"/>
            <a:ext cx="2899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&lt;&lt;entity</a:t>
            </a:r>
            <a:r>
              <a:rPr lang="en-US" dirty="0" smtClean="0"/>
              <a:t>&gt;&gt;:</a:t>
            </a:r>
            <a:r>
              <a:rPr lang="en-US" dirty="0" err="1" smtClean="0"/>
              <a:t>CityUpdateSystem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417638"/>
            <a:ext cx="6400800" cy="444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04800"/>
            <a:ext cx="8229600" cy="1600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Topics</a:t>
            </a:r>
            <a:endParaRPr kumimoji="0" lang="en-US" sz="4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2590800"/>
            <a:ext cx="8229600" cy="3535363"/>
          </a:xfrm>
          <a:prstGeom prst="rect">
            <a:avLst/>
          </a:prstGeom>
        </p:spPr>
        <p:txBody>
          <a:bodyPr/>
          <a:lstStyle/>
          <a:p>
            <a:pPr marL="463550" marR="0" lvl="0" indent="-46355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en-US" sz="2400" dirty="0" smtClean="0"/>
              <a:t>Sequence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Diagram</a:t>
            </a:r>
          </a:p>
          <a:p>
            <a:pPr marL="463550" marR="0" lvl="0" indent="-46355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en-US" sz="2400" dirty="0" smtClean="0"/>
              <a:t>State-Chart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Diagram</a:t>
            </a:r>
          </a:p>
          <a:p>
            <a:pPr marL="463550" marR="0" lvl="0" indent="-46355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en-US" sz="2400" dirty="0" smtClean="0"/>
              <a:t>Activity Diagram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341437"/>
            <a:ext cx="5791200" cy="4525963"/>
          </a:xfrm>
          <a:prstGeom prst="rect">
            <a:avLst/>
          </a:prstGeom>
        </p:spPr>
      </p:pic>
      <p:sp>
        <p:nvSpPr>
          <p:cNvPr id="4" name="Title 3"/>
          <p:cNvSpPr txBox="1">
            <a:spLocks/>
          </p:cNvSpPr>
          <p:nvPr/>
        </p:nvSpPr>
        <p:spPr>
          <a:xfrm>
            <a:off x="914400" y="381000"/>
            <a:ext cx="7313613" cy="8683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Activity Diagram: Login Use-case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655638"/>
            <a:ext cx="7313613" cy="868362"/>
          </a:xfrm>
        </p:spPr>
        <p:txBody>
          <a:bodyPr/>
          <a:lstStyle/>
          <a:p>
            <a:pPr lvl="0"/>
            <a:r>
              <a:rPr lang="en-US" sz="4000" dirty="0" smtClean="0"/>
              <a:t>Sequence Diagram: Login use case</a:t>
            </a:r>
            <a:br>
              <a:rPr lang="en-US" sz="4000" dirty="0" smtClean="0"/>
            </a:br>
            <a:endParaRPr lang="en-GB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 descr="Login.jpg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1028700" y="1781175"/>
            <a:ext cx="7048500" cy="3781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" name="Content Placeholder 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0" y="1570037"/>
            <a:ext cx="4410821" cy="4525963"/>
          </a:xfrm>
          <a:prstGeom prst="rect">
            <a:avLst/>
          </a:prstGeom>
        </p:spPr>
      </p:pic>
      <p:sp>
        <p:nvSpPr>
          <p:cNvPr id="5" name="Title 30"/>
          <p:cNvSpPr txBox="1">
            <a:spLocks/>
          </p:cNvSpPr>
          <p:nvPr/>
        </p:nvSpPr>
        <p:spPr>
          <a:xfrm>
            <a:off x="914400" y="457200"/>
            <a:ext cx="7313613" cy="8683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State</a:t>
            </a:r>
            <a:r>
              <a:rPr kumimoji="0" lang="en-GB" sz="32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en-GB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Chart Diagram: Login Use-case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4767" y="6212895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&lt;&lt;entity</a:t>
            </a:r>
            <a:r>
              <a:rPr lang="en-US" dirty="0" smtClean="0"/>
              <a:t>&gt;&gt;:Member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14400" y="2865438"/>
            <a:ext cx="7313613" cy="11731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Query</a:t>
            </a:r>
            <a:r>
              <a:rPr kumimoji="0" lang="en-GB" sz="4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GB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Subsystem</a:t>
            </a:r>
            <a:endParaRPr kumimoji="0" lang="en-GB" sz="4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700" y="1228725"/>
            <a:ext cx="708660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313613" cy="868362"/>
          </a:xfrm>
        </p:spPr>
        <p:txBody>
          <a:bodyPr/>
          <a:lstStyle/>
          <a:p>
            <a:r>
              <a:rPr lang="en-GB" sz="3200" dirty="0" smtClean="0"/>
              <a:t>Activity Diagram: Highway Query Use-case</a:t>
            </a:r>
            <a:endParaRPr lang="en-GB" sz="32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371600"/>
            <a:ext cx="6858000" cy="4918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dirty="0" smtClean="0"/>
              <a:t>Sequence Diagram: Highway Query use case</a:t>
            </a:r>
            <a:br>
              <a:rPr lang="en-US" sz="3200" dirty="0" smtClean="0"/>
            </a:br>
            <a:endParaRPr lang="en-GB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3513" y="1336675"/>
            <a:ext cx="627697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3"/>
          <p:cNvSpPr txBox="1">
            <a:spLocks/>
          </p:cNvSpPr>
          <p:nvPr/>
        </p:nvSpPr>
        <p:spPr>
          <a:xfrm>
            <a:off x="1068387" y="503238"/>
            <a:ext cx="7313613" cy="8683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State-Chart Diagram: Highway</a:t>
            </a:r>
            <a:r>
              <a:rPr kumimoji="0" lang="en-GB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Query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Use-case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95600" y="6212895"/>
            <a:ext cx="320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&lt;&lt;entity</a:t>
            </a:r>
            <a:r>
              <a:rPr lang="en-US" dirty="0" smtClean="0"/>
              <a:t>&gt;&gt;:</a:t>
            </a:r>
            <a:r>
              <a:rPr lang="en-US" dirty="0" err="1" smtClean="0"/>
              <a:t>HighwayQuerySystem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700" y="1228725"/>
            <a:ext cx="708660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2" name="Title 21"/>
          <p:cNvSpPr txBox="1">
            <a:spLocks/>
          </p:cNvSpPr>
          <p:nvPr/>
        </p:nvSpPr>
        <p:spPr>
          <a:xfrm>
            <a:off x="914400" y="228600"/>
            <a:ext cx="7313613" cy="8683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Activity Diagram: City Query Use-case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19200"/>
            <a:ext cx="716280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1" dirty="0" smtClean="0"/>
              <a:t>Sequence Diagram: City Query use  case</a:t>
            </a:r>
            <a:br>
              <a:rPr lang="en-US" sz="3200" b="1" dirty="0" smtClean="0"/>
            </a:br>
            <a:endParaRPr lang="en-GB" sz="32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6850" y="1265238"/>
            <a:ext cx="621030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3"/>
          <p:cNvSpPr txBox="1">
            <a:spLocks/>
          </p:cNvSpPr>
          <p:nvPr/>
        </p:nvSpPr>
        <p:spPr>
          <a:xfrm>
            <a:off x="914400" y="381000"/>
            <a:ext cx="7313613" cy="8683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State-Chart Diagram: City Query Use-case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0608" y="6212895"/>
            <a:ext cx="2899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&lt;&lt;entity</a:t>
            </a:r>
            <a:r>
              <a:rPr lang="en-US" dirty="0" smtClean="0"/>
              <a:t>&gt;&gt;:</a:t>
            </a:r>
            <a:r>
              <a:rPr lang="en-US" dirty="0" err="1" smtClean="0"/>
              <a:t>CityUpdateSystem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04800"/>
            <a:ext cx="8229600" cy="16002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Subsystems	</a:t>
            </a:r>
            <a:endParaRPr kumimoji="0" lang="en-US" sz="4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951037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Complain subsystem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Highway Network Updating Subsystem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City Network Updating Subsystem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Query Subsystem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endParaRPr lang="en-US" sz="2400" dirty="0" smtClean="0"/>
          </a:p>
          <a:p>
            <a:pPr marL="463550" marR="0" lvl="0" indent="-46355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0" y="2371725"/>
            <a:ext cx="7772400" cy="1362075"/>
          </a:xfrm>
        </p:spPr>
        <p:txBody>
          <a:bodyPr/>
          <a:lstStyle/>
          <a:p>
            <a:r>
              <a:rPr lang="en-GB" dirty="0" smtClean="0"/>
              <a:t>END OF SLIDES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14400" y="2865438"/>
            <a:ext cx="7313613" cy="11731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Complain Subsystem</a:t>
            </a:r>
            <a:endParaRPr kumimoji="0" lang="en-GB" sz="4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419225"/>
            <a:ext cx="702945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 smtClean="0"/>
              <a:t>Activity Diagram: Complain Use-case</a:t>
            </a:r>
            <a:endParaRPr lang="en-GB" sz="3600" b="1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z="3600" smtClean="0"/>
              <a:pPr/>
              <a:t>5</a:t>
            </a:fld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Sequence</a:t>
            </a:r>
            <a:r>
              <a:rPr kumimoji="0" lang="en-US" sz="4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Diagram: 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Complain use case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4888" y="1438275"/>
            <a:ext cx="713422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30"/>
          <p:cNvSpPr txBox="1">
            <a:spLocks/>
          </p:cNvSpPr>
          <p:nvPr/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State</a:t>
            </a:r>
            <a:r>
              <a:rPr kumimoji="0" lang="en-GB" sz="32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en-GB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Chart Diagram: Complain Use-case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3833" y="6212895"/>
            <a:ext cx="259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&lt;&lt;entity</a:t>
            </a:r>
            <a:r>
              <a:rPr lang="en-US" dirty="0" smtClean="0"/>
              <a:t>&gt;&gt;:</a:t>
            </a:r>
            <a:r>
              <a:rPr lang="en-US" dirty="0" err="1" smtClean="0"/>
              <a:t>ComplainInfo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6850" y="1143000"/>
            <a:ext cx="62103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447800"/>
            <a:ext cx="5867400" cy="456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Activity Diagram: Notification Use-case</a:t>
            </a:r>
            <a:endParaRPr lang="en-GB" sz="3600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3600" b="1" dirty="0" smtClean="0"/>
              <a:t>Sequence Diagram: Notification use case</a:t>
            </a:r>
            <a:endParaRPr lang="en-US" sz="3600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3500" y="1524000"/>
            <a:ext cx="6477000" cy="419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Theme1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Ｐ明朝"/>
      </a:majorFont>
      <a:minorFont>
        <a:latin typeface="Goudy Old Style"/>
        <a:ea typeface=""/>
        <a:cs typeface=""/>
        <a:font script="Jpan" typeface="ＭＳ Ｐ明朝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635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</TotalTime>
  <Words>241</Words>
  <Application>Microsoft Office PowerPoint</Application>
  <PresentationFormat>On-screen Show (4:3)</PresentationFormat>
  <Paragraphs>85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Theme1</vt:lpstr>
      <vt:lpstr>Slide 1</vt:lpstr>
      <vt:lpstr>Slide 2</vt:lpstr>
      <vt:lpstr>Slide 3</vt:lpstr>
      <vt:lpstr>Slide 4</vt:lpstr>
      <vt:lpstr>Activity Diagram: Complain Use-case</vt:lpstr>
      <vt:lpstr>Slide 6</vt:lpstr>
      <vt:lpstr>Slide 7</vt:lpstr>
      <vt:lpstr>Activity Diagram: Notification Use-case</vt:lpstr>
      <vt:lpstr>Slide 9</vt:lpstr>
      <vt:lpstr>Slide 10</vt:lpstr>
      <vt:lpstr>Slide 11</vt:lpstr>
      <vt:lpstr>Slide 12</vt:lpstr>
      <vt:lpstr>Activity Diagram: Highway Update Use-case</vt:lpstr>
      <vt:lpstr>Sequence Diagram: Highway Update use case </vt:lpstr>
      <vt:lpstr>Slide 15</vt:lpstr>
      <vt:lpstr>City Network Updating Subsystem</vt:lpstr>
      <vt:lpstr>Activity Diagram: City Update Use-case</vt:lpstr>
      <vt:lpstr>Sequence Diagram: City Update use case </vt:lpstr>
      <vt:lpstr>Slide 19</vt:lpstr>
      <vt:lpstr>Slide 20</vt:lpstr>
      <vt:lpstr>Sequence Diagram: Login use case </vt:lpstr>
      <vt:lpstr>Slide 22</vt:lpstr>
      <vt:lpstr>Slide 23</vt:lpstr>
      <vt:lpstr>Activity Diagram: Highway Query Use-case</vt:lpstr>
      <vt:lpstr>Sequence Diagram: Highway Query use case </vt:lpstr>
      <vt:lpstr>Slide 26</vt:lpstr>
      <vt:lpstr>Slide 27</vt:lpstr>
      <vt:lpstr>Sequence Diagram: City Query use  case </vt:lpstr>
      <vt:lpstr>Slide 29</vt:lpstr>
      <vt:lpstr>END OF SLIDES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jami</dc:creator>
  <cp:lastModifiedBy>uesr</cp:lastModifiedBy>
  <cp:revision>58</cp:revision>
  <dcterms:created xsi:type="dcterms:W3CDTF">2014-02-24T14:43:30Z</dcterms:created>
  <dcterms:modified xsi:type="dcterms:W3CDTF">2014-03-04T04:51:57Z</dcterms:modified>
</cp:coreProperties>
</file>