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64828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2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4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89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2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6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4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53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97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319325"/>
            <a:ext cx="8520600" cy="247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Status Report:</a:t>
            </a:r>
            <a:br>
              <a:rPr lang="en" dirty="0"/>
            </a:br>
            <a:r>
              <a:rPr lang="en" dirty="0"/>
              <a:t>Offline Signature Localization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Sarwar and Kata • </a:t>
            </a:r>
            <a:r>
              <a:rPr lang="en" dirty="0" smtClean="0"/>
              <a:t>02.10.2017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Overview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Start of the project</a:t>
            </a:r>
          </a:p>
          <a:p>
            <a:pPr lvl="0">
              <a:spcBef>
                <a:spcPts val="0"/>
              </a:spcBef>
              <a:buNone/>
            </a:pPr>
            <a:r>
              <a:rPr lang="en" sz="1500" dirty="0"/>
              <a:t>3rd of April , 2017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Recent progress</a:t>
            </a:r>
          </a:p>
          <a:p>
            <a:pPr marL="457200" lvl="0" indent="-323850">
              <a:spcBef>
                <a:spcPts val="0"/>
              </a:spcBef>
              <a:buSzPct val="100000"/>
              <a:buNone/>
            </a:pPr>
            <a:r>
              <a:rPr lang="en" sz="1500" dirty="0"/>
              <a:t>Binary classification between signature and text</a:t>
            </a:r>
          </a:p>
          <a:p>
            <a:pPr marL="457200" lvl="0" indent="-323850" rtl="0">
              <a:spcBef>
                <a:spcPts val="0"/>
              </a:spcBef>
              <a:buSzPct val="100000"/>
              <a:buNone/>
            </a:pPr>
            <a:r>
              <a:rPr lang="en" sz="1500" dirty="0" smtClean="0"/>
              <a:t>Preparation of dataset to train a network</a:t>
            </a:r>
            <a:endParaRPr lang="en" sz="1500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Biggest achievement</a:t>
            </a:r>
          </a:p>
          <a:p>
            <a:pPr lvl="0">
              <a:spcBef>
                <a:spcPts val="0"/>
              </a:spcBef>
              <a:buNone/>
            </a:pPr>
            <a:r>
              <a:rPr lang="en" sz="1500" dirty="0"/>
              <a:t>Generation of accurate positive and negative samples (Preprocessing)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b="1" dirty="0"/>
              <a:t>Dataset provided: Tobacco800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- Task : Understanding dataset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b="1" dirty="0">
                <a:solidFill>
                  <a:schemeClr val="dk1"/>
                </a:solidFill>
              </a:rPr>
              <a:t>Dataset contains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/>
              <a:t>Text documents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 smtClean="0"/>
              <a:t>Logos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 smtClean="0"/>
              <a:t>Signatures </a:t>
            </a:r>
            <a:r>
              <a:rPr lang="en" sz="1600" dirty="0"/>
              <a:t>(</a:t>
            </a:r>
            <a:r>
              <a:rPr lang="en" sz="1600" dirty="0" smtClean="0"/>
              <a:t>handwritten text)</a:t>
            </a:r>
            <a:endParaRPr lang="en" sz="16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b="1" dirty="0">
                <a:solidFill>
                  <a:schemeClr val="dk1"/>
                </a:solidFill>
              </a:rPr>
              <a:t>Groundtruth 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 smtClean="0"/>
              <a:t>XML Data</a:t>
            </a:r>
            <a:endParaRPr lang="en" sz="1600" dirty="0"/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 smtClean="0"/>
              <a:t>The </a:t>
            </a:r>
            <a:r>
              <a:rPr lang="en" sz="1600" dirty="0"/>
              <a:t>XML provides the basic information of </a:t>
            </a:r>
            <a:r>
              <a:rPr lang="en" sz="1600" dirty="0" smtClean="0"/>
              <a:t>all the </a:t>
            </a:r>
            <a:r>
              <a:rPr lang="en" sz="1600" dirty="0"/>
              <a:t>contents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/>
              <a:t>Information to get bounding </a:t>
            </a:r>
            <a:r>
              <a:rPr lang="en" sz="1600" dirty="0" smtClean="0"/>
              <a:t>boxes</a:t>
            </a:r>
          </a:p>
          <a:p>
            <a:pPr marL="127000" lvl="0" rtl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endParaRPr lang="e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- Creating correct mask for the signatures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b="1" dirty="0">
                <a:solidFill>
                  <a:schemeClr val="dk1"/>
                </a:solidFill>
              </a:rPr>
              <a:t>Accomplishment 1</a:t>
            </a:r>
          </a:p>
          <a:p>
            <a:pPr marL="457200" indent="-330200">
              <a:spcAft>
                <a:spcPts val="1200"/>
              </a:spcAft>
            </a:pPr>
            <a:r>
              <a:rPr lang="en" sz="1600" dirty="0"/>
              <a:t>We created mask for the signatures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dirty="0"/>
              <a:t>We used the ground truth of the corresponding documents</a:t>
            </a:r>
          </a:p>
          <a:p>
            <a:pPr marL="457200" indent="-330200">
              <a:spcAft>
                <a:spcPts val="1200"/>
              </a:spcAft>
            </a:pPr>
            <a:r>
              <a:rPr lang="en" sz="1600" dirty="0"/>
              <a:t>Simple binary classification (Black and white portions)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b="1" dirty="0">
                <a:solidFill>
                  <a:schemeClr val="dk1"/>
                </a:solidFill>
              </a:rPr>
              <a:t>Accomplishment 2</a:t>
            </a:r>
          </a:p>
          <a:p>
            <a:pPr marL="457200" indent="-330200">
              <a:spcAft>
                <a:spcPts val="1200"/>
              </a:spcAft>
            </a:pPr>
            <a:r>
              <a:rPr lang="en" sz="1600" dirty="0"/>
              <a:t>We checked the output generated by the program. Manual checking ensures 100 percent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- Generating datasets with positive and negative samples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57325" y="1460400"/>
            <a:ext cx="3999900" cy="321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b="1">
                <a:solidFill>
                  <a:schemeClr val="dk1"/>
                </a:solidFill>
              </a:rPr>
              <a:t>Accomplishment 1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Positive samples = pixels matching 50% or more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Negative samples = pixels matching less than 50%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Sliding window approach 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832400" y="152832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b="1">
                <a:solidFill>
                  <a:schemeClr val="dk1"/>
                </a:solidFill>
              </a:rPr>
              <a:t>Accomplishment 2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We generated 2 folders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One containing the positive samples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The other containing the negative ones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Satisfactory accuracy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- Labelling and fine-tuning the positive patches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325" y="1460400"/>
            <a:ext cx="3999900" cy="321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b="1">
                <a:solidFill>
                  <a:schemeClr val="dk1"/>
                </a:solidFill>
              </a:rPr>
              <a:t>Accomplishment 1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Consideration of pixel values of signatures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Get rid of unnecessary patches containing white spaces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Fixing the window size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832400" y="152832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b="1">
                <a:solidFill>
                  <a:schemeClr val="dk1"/>
                </a:solidFill>
              </a:rPr>
              <a:t>Accomplishment 2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Discarding the patches containing texts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Positive samples fine-tuned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Satisfactory accuracy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Attention areas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b="1" dirty="0">
                <a:solidFill>
                  <a:schemeClr val="dk1"/>
                </a:solidFill>
              </a:rPr>
              <a:t>Training</a:t>
            </a:r>
          </a:p>
          <a:p>
            <a:pPr marL="457200" indent="-330200">
              <a:spcAft>
                <a:spcPts val="1200"/>
              </a:spcAft>
            </a:pPr>
            <a:r>
              <a:rPr lang="en" sz="1600" dirty="0"/>
              <a:t>The labelled dataset that we have generated is perfect for training</a:t>
            </a:r>
          </a:p>
          <a:p>
            <a:pPr marL="457200" indent="-330200">
              <a:spcAft>
                <a:spcPts val="1200"/>
              </a:spcAft>
            </a:pPr>
            <a:r>
              <a:rPr lang="en" sz="1600" dirty="0"/>
              <a:t>We have selected some </a:t>
            </a:r>
            <a:r>
              <a:rPr lang="en" sz="1600" dirty="0" smtClean="0"/>
              <a:t>mathematical models </a:t>
            </a:r>
            <a:r>
              <a:rPr lang="en" sz="1600" dirty="0"/>
              <a:t>(neural networks) in which we can train the dataset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b="1" dirty="0">
                <a:solidFill>
                  <a:schemeClr val="dk1"/>
                </a:solidFill>
              </a:rPr>
              <a:t>Outcome</a:t>
            </a:r>
          </a:p>
          <a:p>
            <a:pPr marL="457200" indent="-330200">
              <a:spcAft>
                <a:spcPts val="1200"/>
              </a:spcAft>
            </a:pPr>
            <a:r>
              <a:rPr lang="en" sz="1600" dirty="0"/>
              <a:t>Localization of signature </a:t>
            </a:r>
            <a:r>
              <a:rPr lang="en" sz="1600" dirty="0" smtClean="0"/>
              <a:t>based on the training of an </a:t>
            </a:r>
            <a:r>
              <a:rPr lang="en" sz="1600" dirty="0" smtClean="0"/>
              <a:t>ANN</a:t>
            </a:r>
            <a:endParaRPr lang="en" sz="1600" dirty="0"/>
          </a:p>
          <a:p>
            <a:pPr marL="457200" indent="-330200">
              <a:spcAft>
                <a:spcPts val="1200"/>
              </a:spcAft>
            </a:pPr>
            <a:r>
              <a:rPr lang="en" sz="1600" dirty="0" smtClean="0"/>
              <a:t>Display Accuracy of signature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Goals for next meeting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 sz="2100" b="1" dirty="0">
                <a:solidFill>
                  <a:schemeClr val="dk1"/>
                </a:solidFill>
              </a:rPr>
              <a:t>Documentation of the tasks performed</a:t>
            </a:r>
          </a:p>
          <a:p>
            <a:pPr marL="457200" indent="-228600">
              <a:spcAft>
                <a:spcPts val="0"/>
              </a:spcAft>
            </a:pPr>
            <a:r>
              <a:rPr lang="en" sz="2100" b="1" dirty="0">
                <a:solidFill>
                  <a:schemeClr val="dk1"/>
                </a:solidFill>
              </a:rPr>
              <a:t>Technical assessment </a:t>
            </a:r>
          </a:p>
          <a:p>
            <a:pPr marL="457200" indent="-228600">
              <a:spcAft>
                <a:spcPts val="0"/>
              </a:spcAft>
            </a:pPr>
            <a:r>
              <a:rPr lang="en" sz="2100" b="1" dirty="0" smtClean="0">
                <a:solidFill>
                  <a:schemeClr val="dk1"/>
                </a:solidFill>
              </a:rPr>
              <a:t>Final Presentation</a:t>
            </a:r>
            <a:endParaRPr lang="en"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Status Report: Offline Signature Localization</vt:lpstr>
      <vt:lpstr>Overview</vt:lpstr>
      <vt:lpstr>Progress - Task : Understanding dataset</vt:lpstr>
      <vt:lpstr>Progress - Creating correct mask for the signatures</vt:lpstr>
      <vt:lpstr>Progress - Generating datasets with positive and negative samples</vt:lpstr>
      <vt:lpstr>Progress - Labelling and fine-tuning the positive patches</vt:lpstr>
      <vt:lpstr>Attention areas</vt:lpstr>
      <vt:lpstr>Goals for next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Report: Offline Signature Localization</dc:title>
  <cp:lastModifiedBy>Srikanth Kata</cp:lastModifiedBy>
  <cp:revision>20</cp:revision>
  <dcterms:modified xsi:type="dcterms:W3CDTF">2017-10-02T19:07:02Z</dcterms:modified>
</cp:coreProperties>
</file>