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chala, Shamili" initials="KS" lastIdx="1" clrIdx="0">
    <p:extLst>
      <p:ext uri="{19B8F6BF-5375-455C-9EA6-DF929625EA0E}">
        <p15:presenceInfo xmlns:p15="http://schemas.microsoft.com/office/powerpoint/2012/main" userId="S::shamili.kunchala@changehealthcare.com::8617360b-bb1f-460d-bf66-9623b497e4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6:12:31.19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9836-E4D9-48D0-827D-48F57B39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7EA1-6577-4FE2-A905-2B8F50F57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3D07-2C71-40A1-98BE-E594720D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FACC0-CE7E-4BC5-90FD-8F381457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3BAA-13D9-46B9-ACBD-5DE0FF57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0158-CDF8-42F9-B013-C10E56C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C9F8F-5DBF-4ABC-895C-DE8C5F7A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BE8A-6012-4014-A54B-45FD9AC9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2806-3FB3-444D-882E-EC6165F1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6066-B7C6-4B2A-B5F3-58E404F8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AE0F5-47D0-4DA3-A79D-CFDEC4692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8FE2-034E-404E-A353-957074B60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A7CBA-B801-4CE3-9FFC-29714C8B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8415D-EF9A-40E6-8FBB-38D6327C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7CA7-3F91-4A21-912D-C3CB4930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91B5-E9B7-4509-BB88-EFDDD96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941B-06CE-4461-B448-D59ADB79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3187-AE2A-4F5E-9386-1013162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4D89-421C-4E59-A894-604ED987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33FE-6402-4CA3-AE87-B6591A9C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D9CD-B98B-44C8-97AA-B542A293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F842-25F3-4C3A-A131-97D9A2AE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2AB8-5CC2-4C04-A6FD-5BBF0C0F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5AC0-64FB-4C70-9534-5F947F2A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5334-221F-419A-B516-72EAE6F4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7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E60A-82CA-4994-9C1B-7F367E84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5F37-D33C-4E22-82D4-CA93582C7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66C77-6EA6-44DA-8C3A-5EE7C6383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97F5-D636-4C37-BEFA-84C8D79E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0A49-C8A0-458C-850E-EAC96058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25EEE-462C-4802-9180-43420B97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979B-3C23-4EF1-95A6-C328E452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BFCF-4E82-4118-91D9-0CEDD2D95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73F51-EFA5-495E-836B-208520DE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43F0F-4E57-4F9B-AD19-9B9521DB9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A7-BD96-4524-9A80-2C10D87E7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1D875-2DAC-48CA-A956-909E334F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DFDF0-5965-4059-AD91-D295A8E3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11DAA-4B1B-4BF2-BF43-E2469A12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947E-64B0-4F45-A486-CA30C628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36CD-777A-4E55-AACB-05BE8DE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6AA99-15A2-4911-B791-E83D6AC5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150D1-D84F-4183-91B4-B7EEAC7E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1B80D-0C0F-4A53-B5C1-00329B8D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D5128-578A-4168-8EC0-AE9A2D4C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BFD8-DEA4-4615-BE20-6E4648B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C006-A87E-4892-9B3B-0D073DFB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BD1F-9AE7-48DF-9696-0405073A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1D912-92C2-4758-8A61-6236D82C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CA62-2EDC-4F45-ACC2-1EEED76D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74F1-EED9-4CC4-8CF2-3C460D61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BBE58-3AFD-4514-A387-FEF128BF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46A4-F7FE-4CDE-B7E3-8438C43A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50C45-8D8A-4723-BAD1-EBACB53B6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EF9A-BA74-405A-8A6D-5C42D225B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0316-EFA1-4253-B8D2-54503EC0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C4532-0075-417F-A935-E0CFB1D1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0501-76F0-41EC-9BA7-A00BB71E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D7B3A-8FAB-4AD4-99D5-F2ED4D64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9470-CDE7-43AD-A057-9E4730EAA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A58B-189D-46BD-A591-2656E0E7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1268-706B-40EB-A25E-520E5D5F8670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6D52-A1AA-4369-892B-63840C51B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4E13-957D-4566-8031-B7C3702C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9007-2D7C-449E-A0B1-F64A79D0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CA067-A2E7-4C9D-A8AD-3B419328BBD8}"/>
              </a:ext>
            </a:extLst>
          </p:cNvPr>
          <p:cNvSpPr txBox="1"/>
          <p:nvPr/>
        </p:nvSpPr>
        <p:spPr>
          <a:xfrm>
            <a:off x="803436" y="413649"/>
            <a:ext cx="6480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 Team Build Metrics (</a:t>
            </a:r>
            <a:r>
              <a:rPr lang="en-US" sz="2000" b="1" dirty="0" err="1"/>
              <a:t>JobCounts</a:t>
            </a:r>
            <a:r>
              <a:rPr lang="en-US" sz="2000" dirty="0"/>
              <a:t>)</a:t>
            </a:r>
          </a:p>
          <a:p>
            <a:r>
              <a:rPr lang="en-US" sz="2000" dirty="0"/>
              <a:t>-</a:t>
            </a:r>
            <a:r>
              <a:rPr lang="en-US" sz="1400" dirty="0"/>
              <a:t>Gathering the build metrics form the project and storing into Elastic Search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9ECC6D-52BE-417B-B6C0-09B793FFD8C7}"/>
              </a:ext>
            </a:extLst>
          </p:cNvPr>
          <p:cNvSpPr/>
          <p:nvPr/>
        </p:nvSpPr>
        <p:spPr>
          <a:xfrm>
            <a:off x="1154097" y="1979720"/>
            <a:ext cx="1331651" cy="772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Table</a:t>
            </a:r>
            <a:endParaRPr lang="en-US" dirty="0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FE75717-23CA-448B-B1B0-5B04298FF899}"/>
              </a:ext>
            </a:extLst>
          </p:cNvPr>
          <p:cNvSpPr/>
          <p:nvPr/>
        </p:nvSpPr>
        <p:spPr>
          <a:xfrm>
            <a:off x="1713390" y="2823099"/>
            <a:ext cx="124288" cy="7989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DECD01-F22D-4B46-90A4-B429BF9D4731}"/>
              </a:ext>
            </a:extLst>
          </p:cNvPr>
          <p:cNvSpPr/>
          <p:nvPr/>
        </p:nvSpPr>
        <p:spPr>
          <a:xfrm>
            <a:off x="4657819" y="1885929"/>
            <a:ext cx="1438181" cy="11540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Cluster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BBD22-2A2D-4998-80C0-1ECC94762C9D}"/>
              </a:ext>
            </a:extLst>
          </p:cNvPr>
          <p:cNvSpPr txBox="1"/>
          <p:nvPr/>
        </p:nvSpPr>
        <p:spPr>
          <a:xfrm>
            <a:off x="1269507" y="3693110"/>
            <a:ext cx="216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insert using the pipelines common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760AC6DB-C93A-4D47-AE71-DF78C4F15BF6}"/>
              </a:ext>
            </a:extLst>
          </p:cNvPr>
          <p:cNvSpPr/>
          <p:nvPr/>
        </p:nvSpPr>
        <p:spPr>
          <a:xfrm>
            <a:off x="1775534" y="4243526"/>
            <a:ext cx="62144" cy="64633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A3D89-0270-4AE1-BF76-BB0110ADC862}"/>
              </a:ext>
            </a:extLst>
          </p:cNvPr>
          <p:cNvSpPr txBox="1"/>
          <p:nvPr/>
        </p:nvSpPr>
        <p:spPr>
          <a:xfrm>
            <a:off x="1447060" y="5007006"/>
            <a:ext cx="2760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shell script in </a:t>
            </a:r>
          </a:p>
          <a:p>
            <a:r>
              <a:rPr lang="en-US" dirty="0"/>
              <a:t>-Infrastructure </a:t>
            </a:r>
          </a:p>
          <a:p>
            <a:r>
              <a:rPr lang="en-US" dirty="0"/>
              <a:t>-ECS</a:t>
            </a:r>
          </a:p>
          <a:p>
            <a:r>
              <a:rPr lang="en-US" dirty="0"/>
              <a:t>-Lambda</a:t>
            </a:r>
          </a:p>
          <a:p>
            <a:r>
              <a:rPr lang="en-US" dirty="0"/>
              <a:t>On both Master and branch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7AD717-C919-4A19-875F-4ABD4AD19E33}"/>
              </a:ext>
            </a:extLst>
          </p:cNvPr>
          <p:cNvSpPr/>
          <p:nvPr/>
        </p:nvSpPr>
        <p:spPr>
          <a:xfrm>
            <a:off x="4811697" y="2491378"/>
            <a:ext cx="1216241" cy="4001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969916B-E642-4627-8BE7-753879BC5F84}"/>
              </a:ext>
            </a:extLst>
          </p:cNvPr>
          <p:cNvSpPr/>
          <p:nvPr/>
        </p:nvSpPr>
        <p:spPr>
          <a:xfrm>
            <a:off x="2645546" y="2281561"/>
            <a:ext cx="1740023" cy="2098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D334B-D9F8-4A34-BC79-DF2D8EC71618}"/>
              </a:ext>
            </a:extLst>
          </p:cNvPr>
          <p:cNvCxnSpPr/>
          <p:nvPr/>
        </p:nvCxnSpPr>
        <p:spPr>
          <a:xfrm>
            <a:off x="1056443" y="1589103"/>
            <a:ext cx="5237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58C38E-D744-4EA2-9CA3-37894C076E72}"/>
              </a:ext>
            </a:extLst>
          </p:cNvPr>
          <p:cNvCxnSpPr/>
          <p:nvPr/>
        </p:nvCxnSpPr>
        <p:spPr>
          <a:xfrm>
            <a:off x="6294268" y="1589103"/>
            <a:ext cx="0" cy="1597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9B817-46C2-4545-8C0E-DC9BFD641590}"/>
              </a:ext>
            </a:extLst>
          </p:cNvPr>
          <p:cNvCxnSpPr>
            <a:cxnSpLocks/>
          </p:cNvCxnSpPr>
          <p:nvPr/>
        </p:nvCxnSpPr>
        <p:spPr>
          <a:xfrm>
            <a:off x="1056443" y="1589103"/>
            <a:ext cx="0" cy="1553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443D14-4285-49DB-B32F-A2A9123B76A2}"/>
              </a:ext>
            </a:extLst>
          </p:cNvPr>
          <p:cNvCxnSpPr>
            <a:cxnSpLocks/>
          </p:cNvCxnSpPr>
          <p:nvPr/>
        </p:nvCxnSpPr>
        <p:spPr>
          <a:xfrm>
            <a:off x="1056442" y="3142694"/>
            <a:ext cx="5237825" cy="3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55A422-0AE5-4DEE-803C-BF28F9044CAC}"/>
              </a:ext>
            </a:extLst>
          </p:cNvPr>
          <p:cNvSpPr txBox="1"/>
          <p:nvPr/>
        </p:nvSpPr>
        <p:spPr>
          <a:xfrm>
            <a:off x="1457638" y="1207977"/>
            <a:ext cx="253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Repository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BB785F-6865-45F8-90C9-FEE1E1942155}"/>
              </a:ext>
            </a:extLst>
          </p:cNvPr>
          <p:cNvSpPr/>
          <p:nvPr/>
        </p:nvSpPr>
        <p:spPr>
          <a:xfrm>
            <a:off x="8771139" y="1885929"/>
            <a:ext cx="1056440" cy="866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42B06F-126F-46DC-99C8-BDD209D8FFE8}"/>
              </a:ext>
            </a:extLst>
          </p:cNvPr>
          <p:cNvCxnSpPr/>
          <p:nvPr/>
        </p:nvCxnSpPr>
        <p:spPr>
          <a:xfrm>
            <a:off x="8389398" y="1577309"/>
            <a:ext cx="2290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BC3527-4279-4FBD-B4D3-1627397FAACD}"/>
              </a:ext>
            </a:extLst>
          </p:cNvPr>
          <p:cNvCxnSpPr/>
          <p:nvPr/>
        </p:nvCxnSpPr>
        <p:spPr>
          <a:xfrm>
            <a:off x="8407153" y="1589103"/>
            <a:ext cx="0" cy="1450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15BF42-D725-4F37-9225-ACB7955CB6EC}"/>
              </a:ext>
            </a:extLst>
          </p:cNvPr>
          <p:cNvCxnSpPr/>
          <p:nvPr/>
        </p:nvCxnSpPr>
        <p:spPr>
          <a:xfrm>
            <a:off x="8389398" y="3040026"/>
            <a:ext cx="2290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6F0929-DF0D-476D-8859-9050ED133DBE}"/>
              </a:ext>
            </a:extLst>
          </p:cNvPr>
          <p:cNvCxnSpPr/>
          <p:nvPr/>
        </p:nvCxnSpPr>
        <p:spPr>
          <a:xfrm>
            <a:off x="10679837" y="1577309"/>
            <a:ext cx="0" cy="1462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3FBCE5-053B-4890-8BBE-F770F4B59520}"/>
              </a:ext>
            </a:extLst>
          </p:cNvPr>
          <p:cNvSpPr txBox="1"/>
          <p:nvPr/>
        </p:nvSpPr>
        <p:spPr>
          <a:xfrm>
            <a:off x="8255335" y="1219770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Metrics-Collector 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291CB-8D74-484F-BC87-A5B1EA19FC7E}"/>
              </a:ext>
            </a:extLst>
          </p:cNvPr>
          <p:cNvSpPr txBox="1"/>
          <p:nvPr/>
        </p:nvSpPr>
        <p:spPr>
          <a:xfrm rot="392257">
            <a:off x="6107841" y="3461573"/>
            <a:ext cx="2352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Scan’s the DB table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52D2B3-27FC-442B-938E-B17455E2E67C}"/>
              </a:ext>
            </a:extLst>
          </p:cNvPr>
          <p:cNvCxnSpPr>
            <a:cxnSpLocks/>
          </p:cNvCxnSpPr>
          <p:nvPr/>
        </p:nvCxnSpPr>
        <p:spPr>
          <a:xfrm flipV="1">
            <a:off x="1819922" y="2635840"/>
            <a:ext cx="2855650" cy="361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C64D59-8E42-4C92-A3ED-23C46A9A87D7}"/>
              </a:ext>
            </a:extLst>
          </p:cNvPr>
          <p:cNvCxnSpPr/>
          <p:nvPr/>
        </p:nvCxnSpPr>
        <p:spPr>
          <a:xfrm>
            <a:off x="9534617" y="3040026"/>
            <a:ext cx="0" cy="9762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F38552-0775-40EF-BC40-DE482E34F37B}"/>
              </a:ext>
            </a:extLst>
          </p:cNvPr>
          <p:cNvCxnSpPr>
            <a:cxnSpLocks/>
          </p:cNvCxnSpPr>
          <p:nvPr/>
        </p:nvCxnSpPr>
        <p:spPr>
          <a:xfrm flipH="1" flipV="1">
            <a:off x="1775534" y="3008637"/>
            <a:ext cx="7759084" cy="1007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1F4C3F-F54C-4867-A0F1-E79376862C16}"/>
              </a:ext>
            </a:extLst>
          </p:cNvPr>
          <p:cNvSpPr txBox="1"/>
          <p:nvPr/>
        </p:nvSpPr>
        <p:spPr>
          <a:xfrm rot="21086732">
            <a:off x="2610888" y="2592536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Stores the metrics</a:t>
            </a:r>
          </a:p>
        </p:txBody>
      </p:sp>
    </p:spTree>
    <p:extLst>
      <p:ext uri="{BB962C8B-B14F-4D97-AF65-F5344CB8AC3E}">
        <p14:creationId xmlns:p14="http://schemas.microsoft.com/office/powerpoint/2010/main" val="38478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7E425-E70D-4B6A-9BD0-172B2626F778}"/>
              </a:ext>
            </a:extLst>
          </p:cNvPr>
          <p:cNvSpPr txBox="1"/>
          <p:nvPr/>
        </p:nvSpPr>
        <p:spPr>
          <a:xfrm>
            <a:off x="1091953" y="745724"/>
            <a:ext cx="4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Limited JSON Structure Data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9ED91-73A7-4982-BA82-FA1FDDAF6B29}"/>
              </a:ext>
            </a:extLst>
          </p:cNvPr>
          <p:cNvSpPr txBox="1"/>
          <p:nvPr/>
        </p:nvSpPr>
        <p:spPr>
          <a:xfrm>
            <a:off x="1349406" y="1766656"/>
            <a:ext cx="6764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"team": "</a:t>
            </a:r>
            <a:r>
              <a:rPr lang="en-US" dirty="0" err="1"/>
              <a:t>imncore</a:t>
            </a:r>
            <a:r>
              <a:rPr lang="en-US" dirty="0"/>
              <a:t>"  </a:t>
            </a:r>
          </a:p>
          <a:p>
            <a:r>
              <a:rPr lang="en-US" dirty="0"/>
              <a:t>"</a:t>
            </a:r>
            <a:r>
              <a:rPr lang="en-US" dirty="0" err="1"/>
              <a:t>project_id</a:t>
            </a:r>
            <a:r>
              <a:rPr lang="en-US" dirty="0"/>
              <a:t>" : 1234  </a:t>
            </a:r>
          </a:p>
          <a:p>
            <a:r>
              <a:rPr lang="en-US" dirty="0"/>
              <a:t>"</a:t>
            </a:r>
            <a:r>
              <a:rPr lang="en-US" dirty="0" err="1"/>
              <a:t>project_path</a:t>
            </a:r>
            <a:r>
              <a:rPr lang="en-US" dirty="0"/>
              <a:t>": "</a:t>
            </a:r>
            <a:r>
              <a:rPr lang="en-US" dirty="0" err="1"/>
              <a:t>imn</a:t>
            </a:r>
            <a:r>
              <a:rPr lang="en-US" dirty="0"/>
              <a:t>/whatever/whatever"  </a:t>
            </a:r>
          </a:p>
          <a:p>
            <a:r>
              <a:rPr lang="en-US" dirty="0"/>
              <a:t>"</a:t>
            </a:r>
            <a:r>
              <a:rPr lang="en-US" dirty="0" err="1"/>
              <a:t>pipeline_id</a:t>
            </a:r>
            <a:r>
              <a:rPr lang="en-US" dirty="0"/>
              <a:t>": 9876  </a:t>
            </a:r>
          </a:p>
          <a:p>
            <a:r>
              <a:rPr lang="en-US" dirty="0"/>
              <a:t>"</a:t>
            </a:r>
            <a:r>
              <a:rPr lang="en-US" dirty="0" err="1"/>
              <a:t>job_count</a:t>
            </a:r>
            <a:r>
              <a:rPr lang="en-US" dirty="0"/>
              <a:t>": 7,  </a:t>
            </a:r>
          </a:p>
          <a:p>
            <a:r>
              <a:rPr lang="en-US" dirty="0"/>
              <a:t>"</a:t>
            </a:r>
            <a:r>
              <a:rPr lang="en-US" dirty="0" err="1"/>
              <a:t>successful_jobs</a:t>
            </a:r>
            <a:r>
              <a:rPr lang="en-US" dirty="0"/>
              <a:t>": 3  </a:t>
            </a:r>
          </a:p>
          <a:p>
            <a:r>
              <a:rPr lang="en-US" dirty="0"/>
              <a:t>"</a:t>
            </a:r>
            <a:r>
              <a:rPr lang="en-US" dirty="0" err="1"/>
              <a:t>pending_jobs</a:t>
            </a:r>
            <a:r>
              <a:rPr lang="en-US" dirty="0"/>
              <a:t>": 4  </a:t>
            </a:r>
          </a:p>
          <a:p>
            <a:r>
              <a:rPr lang="en-US" dirty="0"/>
              <a:t>"</a:t>
            </a:r>
            <a:r>
              <a:rPr lang="en-US" dirty="0" err="1"/>
              <a:t>failed_jobs</a:t>
            </a:r>
            <a:r>
              <a:rPr lang="en-US" dirty="0"/>
              <a:t>": 0  </a:t>
            </a:r>
          </a:p>
          <a:p>
            <a:r>
              <a:rPr lang="en-US" dirty="0"/>
              <a:t>"</a:t>
            </a:r>
            <a:r>
              <a:rPr lang="en-US" dirty="0" err="1"/>
              <a:t>deployment_status</a:t>
            </a:r>
            <a:r>
              <a:rPr lang="en-US" dirty="0"/>
              <a:t>": "</a:t>
            </a:r>
            <a:r>
              <a:rPr lang="en-US" dirty="0" err="1"/>
              <a:t>not_started</a:t>
            </a:r>
            <a:r>
              <a:rPr lang="en-US" dirty="0"/>
              <a:t>"  </a:t>
            </a:r>
          </a:p>
          <a:p>
            <a:r>
              <a:rPr lang="en-US" dirty="0"/>
              <a:t>"stage": "dev"  </a:t>
            </a:r>
          </a:p>
          <a:p>
            <a:r>
              <a:rPr lang="en-US" dirty="0"/>
              <a:t>"</a:t>
            </a:r>
            <a:r>
              <a:rPr lang="en-US" dirty="0" err="1"/>
              <a:t>pipeline_created</a:t>
            </a:r>
            <a:r>
              <a:rPr lang="en-US" dirty="0"/>
              <a:t>": "2020-04-05 12:13:14Z"  </a:t>
            </a:r>
          </a:p>
          <a:p>
            <a:r>
              <a:rPr lang="en-US" dirty="0"/>
              <a:t>"</a:t>
            </a:r>
            <a:r>
              <a:rPr lang="en-US" dirty="0" err="1"/>
              <a:t>gitlab_project</a:t>
            </a:r>
            <a:r>
              <a:rPr lang="en-US" dirty="0"/>
              <a:t>": {json object}  </a:t>
            </a:r>
          </a:p>
          <a:p>
            <a:r>
              <a:rPr lang="en-US" dirty="0"/>
              <a:t>"</a:t>
            </a:r>
            <a:r>
              <a:rPr lang="en-US" dirty="0" err="1"/>
              <a:t>gitlab_pipeline_variables</a:t>
            </a:r>
            <a:r>
              <a:rPr lang="en-US" dirty="0"/>
              <a:t>": {json object}  </a:t>
            </a:r>
          </a:p>
          <a:p>
            <a:r>
              <a:rPr lang="en-US" dirty="0"/>
              <a:t>"</a:t>
            </a:r>
            <a:r>
              <a:rPr lang="en-US" dirty="0" err="1"/>
              <a:t>gitlab_jobs</a:t>
            </a:r>
            <a:r>
              <a:rPr lang="en-US" dirty="0"/>
              <a:t>": {json object}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1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Kunchala, Shamili</dc:creator>
  <cp:lastModifiedBy>Kunchala, Shamili</cp:lastModifiedBy>
  <cp:revision>6</cp:revision>
  <dcterms:created xsi:type="dcterms:W3CDTF">2020-04-24T13:08:05Z</dcterms:created>
  <dcterms:modified xsi:type="dcterms:W3CDTF">2020-04-24T14:10:13Z</dcterms:modified>
</cp:coreProperties>
</file>