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FBE4-9B35-0AC9-00B0-162BC44D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4E56B-5964-36C1-E3B1-3B296267E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0341-F3D6-ADF3-39C9-D89167A8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2001-00CC-27BC-B61F-A7DD08C4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E52A-F42C-458F-553F-685C199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6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09C0-F804-CDBB-570E-DEB1467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8D15-9A81-8DDB-6DDB-BCBE01EF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7564-77EE-0D7D-B5D2-875270D5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32D7-F20A-F08D-D924-C423EC34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BD4B-1D21-07EA-D712-8AC3379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3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81157-6057-1E22-CB9F-969AD37F3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982BB-3620-1FC7-9B1D-8A141F9C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FA66-C863-2CFB-EF29-465AEF19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C1D-0AC6-9DD6-048E-6C29E021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CFAD-03BD-3DEE-B772-889F8BF5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3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9A8B-CA36-9CF4-DF71-B53439B7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22DA-264F-9799-63BC-F7E3DF05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0FE3-28EC-4208-8332-4AC7278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944D-6FC4-B22C-00C5-623CD545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565-7933-88BF-CD0D-EAF42FC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099A-D297-E5D0-D505-4BC2CB07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9E6E-A059-4546-17CE-91602FDD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6437-545C-6C58-8476-8E5DE5CC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1AE-67AE-05B5-5786-F9DBD4F2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FCFB-44CF-063D-445B-CEEBE1EE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2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86A-8296-31E2-F297-BC7C583D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085-FF0B-996F-4602-824426A79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97020-2E23-B749-191F-D6D1C8C5B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78C14-3D33-4E11-525E-11271A8C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ADD4-EBB7-F3AA-3B79-3CDADB31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5880-5734-8D00-250E-54F2D4FE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B9AE-9590-73A1-2EBD-78005A2C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7150-57F8-0677-BADA-912BECFD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11775-1C12-9A42-78B7-DD5F1B37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31F0-6C6C-A37F-391D-499452FD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3AC5-87CD-BF55-B8AF-7C0AE642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CAFB8-360D-17BC-87C5-A54E4348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9CA1F-2853-230F-68C7-AEDDD20A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8135E-D42D-D1C9-3ABC-4E65F5E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81BF-618E-1F66-4F20-90C38A41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B7087-341A-4BF5-F89D-3944F87B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3A5AE-4439-5AF4-C896-9C22644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F352-8522-AD9C-3DC4-B6FE95AF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73EA1-264D-B858-655F-848AC4F1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7A7C-3E39-8198-1B58-320FE393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804CD-C89C-C839-5BBD-DE0807F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4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B5A6-852D-CFBD-427F-0C200807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7B1D-B959-2932-6766-8B2D3153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137B-E32B-1D0E-1DE0-DBC8E811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D242-62A5-0C4E-453D-BA546BE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C56C-A25A-A1DC-47E7-A3A9724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97FB-D6D1-9143-1D4A-893441E5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882D-D3A0-C9B7-883B-3419638B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C4395-C375-9F81-4B0D-DFE156FF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09C4-AA65-5710-661F-09756418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9B22-F704-2272-BB4C-717BECF2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B93B-F7A3-7B21-2317-EE5746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91BF-D776-F1CA-3416-E6EAC3FA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08D6-B42B-B487-21D6-5D480BB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8B355-671B-7527-169F-D77713E2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87F8-14F0-AB9C-E8A5-85FD26BE4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7418-9FD0-4326-963E-BE4027240E5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52E-1CC0-B2B6-EA70-61941620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1FAC-D7DB-1D91-9985-40FE071E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6C73-B697-45A5-86EF-C28E92F9A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6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A8BEB-B29F-B5E1-22E2-1C406E3D1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B1474-FBCE-EE87-1F3D-F5882E83C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50632-3985-34BB-0E7E-BB145370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B3955-07BE-17A2-5196-7AAB4DB1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34F41-045F-F053-F0EA-8C55C91C9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4F9CD-15C8-4ED6-5F87-BA2EAB67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B01E4-C96B-5FAF-1355-979C9E05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C25F9-33C4-1E57-9BE3-898FB301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0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SREEKANTH GOLLAPALLI</dc:creator>
  <cp:lastModifiedBy>SREEKANTH GOLLAPALLI</cp:lastModifiedBy>
  <cp:revision>1</cp:revision>
  <dcterms:created xsi:type="dcterms:W3CDTF">2024-07-12T17:47:53Z</dcterms:created>
  <dcterms:modified xsi:type="dcterms:W3CDTF">2024-07-12T17:51:05Z</dcterms:modified>
</cp:coreProperties>
</file>