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938-D81F-F8E6-E037-CEA8328C5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E8830-C25F-CFA1-9CD9-38056A1DE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6DE1-5C49-EB6D-D2A2-1BF4FAE2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8BFC-69E9-6274-050B-89F9BA26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3C25-CC1C-834E-B37D-A5EC1B4C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1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66B9-B9C2-BD3B-0796-603B2BB4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CD2DE-1E82-060A-0C10-88CE54AA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954A-4EE8-D9ED-22F6-92F9E87C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248D-A8B7-B1FE-3593-639EDA81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FE9E-A22E-70C3-B551-1F026DD9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592A1-B0CA-EF06-D754-7D1A98843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7F4BD-4C52-720C-FE33-48313D7ED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66DF-05B4-3035-55CE-E790DA84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71CA-58F3-8259-3DD0-84500C42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F339-0A1F-B301-C400-6E152502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5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F9CB-BE4A-2D96-FCA6-DD6A2317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7DAA-F362-6D5D-A3DA-5AC6049E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835D-1D58-2E3C-AD6A-5B4929A3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67AE-23F0-9B21-52D8-AD5E582F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1E29-6D2C-BB13-42FE-493F8388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4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56C6-9487-DF3B-1E9B-946D8E44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9C47-7469-6FF2-2038-E5B00C05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AE87-4B2B-1403-82EB-CB7660C2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5B55-E86C-2024-C0F1-5B6FF7AB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5C47-54C9-8A09-59A0-F2322357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6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EED-26BC-90FC-31BE-34903BF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077D-CA0A-3D6F-0B07-8665075BC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6E80E-04AB-CE3A-D2CD-379FC870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3AE41-6356-C965-9B2B-59E2A60C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C29A-196A-979F-575A-2E27C2AB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B17D-E1F3-5421-5DB8-87B8529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4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7190-F368-3104-6CE0-4C8A670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A2EA8-A056-ECF1-8A47-30019C34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3ABA5-BCDA-3A0A-6F2E-4F628046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1EF0B-711A-169C-D0C1-C8BC6D454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60DC-8213-231B-ECBB-98C92D3C5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BFA6-1BCA-BA63-5BDE-521323A3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1FB2F-3452-0FD0-2B40-65EFEAB9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F2211-B856-D556-9D36-411B3729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8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64EB-2C96-1BFB-08E7-A93CAD7C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350D0-8AB9-9D54-4E5D-7B1EA69D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D203A-D865-D29A-2728-3BF11522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AE152-4EB7-2D3D-ABE2-BAC1B68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E3397-3BED-D1E5-E525-FF09A8F9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41DA1-C36E-444A-F546-51BBF58C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0ECA-4E00-6D04-C26D-5278786B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1F6A-F241-66D3-2CB2-9FBA4473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5104-DB72-CB2E-6C05-AA122560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7DEB7-90F3-6713-7BCA-CB9C90E4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A8543-4D15-EC44-2FA2-2B09B4CE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FE4C8-192C-E842-820A-BEB3DCD1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BA18-C8C7-3C56-EFFB-17236A16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9BB9-F71C-5848-DB30-3CD9710E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70C2D-4C8D-B636-BD26-A45B16BD8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08CC3-880F-A624-E8BC-F5B54243D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8831-5B6A-F8D3-AD38-6AF7FE76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16F8-0D3E-F28A-F83B-B0FE905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32F7-5F48-4411-DE31-FD13BF37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6FCD3-7C2C-B132-093C-07BDB47C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940DC-859C-E83E-6EFC-D59FB5FF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D955C-D865-E229-4B62-B38CD7DC7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D80F-8F74-4F38-B887-4C8E853FD14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EA31-88FB-AA1C-9B9E-AB78F96FC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D79F-B31A-94D9-CE12-CD43F79B2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182D4-DE9B-4485-9C75-A73638EC2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6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D3080-EF4A-A5C8-158D-0A0BF05B2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5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0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880DA-A619-6753-028A-83F75BC68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24DFE-A0C5-4BC9-64BB-C46DAB901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6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259A3-577B-5CD1-0926-92F96453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13"/>
            <a:ext cx="12192000" cy="682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FB23F-CCE7-4420-2A5C-FD045B3B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867"/>
            <a:ext cx="12192000" cy="70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CD292-E68F-B326-8A89-4575A688B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SREEKANTH GOLLAPALLI</dc:creator>
  <cp:lastModifiedBy>SREEKANTH GOLLAPALLI</cp:lastModifiedBy>
  <cp:revision>1</cp:revision>
  <dcterms:created xsi:type="dcterms:W3CDTF">2024-07-23T04:07:25Z</dcterms:created>
  <dcterms:modified xsi:type="dcterms:W3CDTF">2024-07-23T04:11:04Z</dcterms:modified>
</cp:coreProperties>
</file>