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25" r:id="rId14"/>
    <p:sldId id="3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61A1-F8FE-4DB6-96E2-073778CA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EDFF3-F97C-444F-A6B0-D3A0A745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06B8-CE3D-4E24-8DC7-370C2DB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B339-1909-421F-9E1E-B576C43A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2D12-1F3C-4BDB-8128-D110964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9A6-AB8A-4548-B7DB-A42F5E9D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7D0AB-7A30-42DA-AE83-98EC6FB6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6CAD-128F-41B5-A2A0-7FCBB052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9F8C-75D9-4B1B-8FCF-D3D17518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209A-C56A-481F-91A4-26EFDD25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C342-C821-4353-BB0F-55935BC6E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BF21-252B-4221-88CF-93902790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ED0-A3C8-4991-B540-27705CF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3CA1-7F6D-495D-BC87-F8D1B11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3B23-7E57-4DC7-9A3A-780B9F86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472D-44CD-47B9-B709-69E4406A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842-EF04-4677-ABBF-B8B0340F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0EA1-780D-48FF-9E35-337676CA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1BC6-8490-4D84-A179-612BCB8F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0A94-F234-4B5A-8E04-61E3A00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F33C-A3A0-4FC1-8199-07691F27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4295-BE39-4717-A7A8-1CB20510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B55-0203-48CB-AB0C-C6C9CBD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583B-BDFC-4FCA-8002-57F1091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3F2-269A-4C25-9A79-7D974BDD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18AD-A487-4DEA-BBF2-2E99763E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F5BB-C80B-4DE1-A673-055BFA9F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342B-B678-4F12-B080-A1E84FB2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056A-C2B6-49E7-9BFF-3C2B9F33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737CC-1E50-4D80-9014-836627DB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4268-CFD4-4B1E-A2FF-1BD1B0F9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CCA4-94F6-4E48-863D-DD7C1AC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AF340-BA83-4479-BF03-D0020D20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B923-B1CA-4ADC-B142-EF66803D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22FE2-E57D-40DE-A629-AC78E58D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693FC-205E-49E7-95E4-327CC905F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1E1F5-97A4-4BF2-8402-4C0DBE4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5473C-169E-44D3-A47B-3348A17E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E61A7-2B35-45BA-9B84-71AC8ADF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507F-EEEC-401F-984A-06BB1353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70310-07DA-45F9-BA9D-7E53282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96A3-FC32-4EC1-9833-59427CBE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69E5B-10A1-4065-8667-B2DE3D17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6E73B-4B60-4CAB-A285-7C819168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EE53F-3528-4C10-ADF8-DFD46490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12EA-2AAA-432E-8FB6-4FCB7E2E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0222-1838-47D2-8268-C401F7D4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C184-6BD3-4FFB-B6E6-F20E6401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02AB-5D06-4C83-B8D2-64B22AA7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7E13-980D-4401-B514-7A0E431A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BBF3-C345-4D98-AEA8-925657C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96FE-D924-4785-9732-0973C93E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7B28-818A-4CD3-9FAF-AF8A5647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0E69-2D41-46A0-803D-73CEB314F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7C913-24CE-48B3-80C0-7923D99C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463E5-64E6-4B93-AA65-E7BB23B2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2F2E-C6FB-4BF6-9CFC-DEEC8994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A914-FE6C-44B7-9C26-AA832F4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55427-EC82-4131-8A81-535A0094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E654-4597-4178-9A3A-BA326095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DA9B-A02D-462F-87C6-66B5633C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0A10-7CF7-47E5-99DA-F13556293801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B083-6EEF-46F7-806D-FB2172D5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664F-9090-46D4-B7C2-68D972679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EDC1-D23E-4FC7-97A6-F99662873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E2E60-B8F5-4AB0-A2C5-F61F8106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377821"/>
            <a:ext cx="11801475" cy="61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FADAD-FC29-4D93-93C4-B25058339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A3DB4-FBC0-40A1-9DD4-29C04FA3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0FC8F-5C23-4D07-811D-D1E979634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5BDAC-5551-4C07-A63D-2690AD42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91" y="2471475"/>
            <a:ext cx="322353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EE8F-3745-4A57-87D0-CD16D3A4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8" y="101386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Nirmala UI" panose="020B0502040204020203" pitchFamily="34" charset="0"/>
                <a:cs typeface="Nirmala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445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E9BA1-6E45-4404-BAD9-4B0907CE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4B19B-3588-4729-BE10-5F4ADBCF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52" y="6214533"/>
            <a:ext cx="714375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55FCA-B0EE-42FD-9D65-9554A358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B4315-9DAB-41A0-A724-AC21D480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DEA3F8-4058-41B2-B40B-819301274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90E0B-4477-49B8-A3C1-AC45D8FD5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1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5A42C5-1C94-4001-916A-E6E8F5F1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4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4B5A1-2EB2-42DD-9272-22DDA0030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9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72F3F-D29D-4D5E-9F93-44DB267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7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3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Boya</dc:creator>
  <cp:lastModifiedBy>Sreekanth Boya</cp:lastModifiedBy>
  <cp:revision>1</cp:revision>
  <dcterms:created xsi:type="dcterms:W3CDTF">2018-10-28T15:57:06Z</dcterms:created>
  <dcterms:modified xsi:type="dcterms:W3CDTF">2018-10-28T16:17:14Z</dcterms:modified>
</cp:coreProperties>
</file>