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6" r:id="rId12"/>
    <p:sldId id="267" r:id="rId13"/>
    <p:sldId id="273" r:id="rId14"/>
    <p:sldId id="274" r:id="rId15"/>
    <p:sldId id="268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04"/>
  </p:normalViewPr>
  <p:slideViewPr>
    <p:cSldViewPr>
      <p:cViewPr varScale="1">
        <p:scale>
          <a:sx n="90" d="100"/>
          <a:sy n="90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B8C7C-7E0E-465E-AE8E-0075ADAC4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C8DD88-8342-4105-82D5-21E9436C81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dirty="0"/>
            <a:t>Recommended system seek to predict the “preference”  that a user would give to an item.</a:t>
          </a:r>
          <a:endParaRPr lang="en-US" sz="2000" b="0" dirty="0"/>
        </a:p>
      </dgm:t>
    </dgm:pt>
    <dgm:pt modelId="{140447C4-8023-466C-B2CF-98B17C159724}" type="parTrans" cxnId="{EA12D8C0-A123-474F-84EC-7D20796DD827}">
      <dgm:prSet/>
      <dgm:spPr/>
      <dgm:t>
        <a:bodyPr/>
        <a:lstStyle/>
        <a:p>
          <a:endParaRPr lang="en-US"/>
        </a:p>
      </dgm:t>
    </dgm:pt>
    <dgm:pt modelId="{18057AA1-2180-45E5-A1A7-72B6AB6B5AFB}" type="sibTrans" cxnId="{EA12D8C0-A123-474F-84EC-7D20796DD827}">
      <dgm:prSet/>
      <dgm:spPr/>
      <dgm:t>
        <a:bodyPr/>
        <a:lstStyle/>
        <a:p>
          <a:endParaRPr lang="en-US"/>
        </a:p>
      </dgm:t>
    </dgm:pt>
    <dgm:pt modelId="{6B7747CF-346B-4CEA-95D2-B24D9793D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0" dirty="0"/>
            <a:t>It helps a user to decide which  movie to watch and shows the list of movies based on the user’s preference.</a:t>
          </a:r>
          <a:endParaRPr lang="en-US" sz="1800" b="0" dirty="0"/>
        </a:p>
      </dgm:t>
    </dgm:pt>
    <dgm:pt modelId="{282F3818-FA6C-4B89-B5D5-66F435346C29}" type="parTrans" cxnId="{3F20756E-FE6B-4A2E-B792-F8C4EE102C55}">
      <dgm:prSet/>
      <dgm:spPr/>
      <dgm:t>
        <a:bodyPr/>
        <a:lstStyle/>
        <a:p>
          <a:endParaRPr lang="en-US"/>
        </a:p>
      </dgm:t>
    </dgm:pt>
    <dgm:pt modelId="{8B666540-1509-48B1-8C69-0D208FA7F1EC}" type="sibTrans" cxnId="{3F20756E-FE6B-4A2E-B792-F8C4EE102C55}">
      <dgm:prSet/>
      <dgm:spPr/>
      <dgm:t>
        <a:bodyPr/>
        <a:lstStyle/>
        <a:p>
          <a:endParaRPr lang="en-US"/>
        </a:p>
      </dgm:t>
    </dgm:pt>
    <dgm:pt modelId="{BF459B41-7312-43F0-9EFF-8582E6198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0" dirty="0">
              <a:latin typeface="+mn-lt"/>
              <a:cs typeface="Arial" panose="020B0604020202020204" pitchFamily="34" charset="0"/>
            </a:rPr>
            <a:t>It limits the search space</a:t>
          </a:r>
          <a:endParaRPr lang="en-US" sz="1800" b="0" dirty="0">
            <a:latin typeface="+mn-lt"/>
            <a:cs typeface="Arial" panose="020B0604020202020204" pitchFamily="34" charset="0"/>
          </a:endParaRPr>
        </a:p>
      </dgm:t>
    </dgm:pt>
    <dgm:pt modelId="{5E9DF819-1C81-489B-A4D0-BA48113682FC}" type="parTrans" cxnId="{A7E19C04-F9CC-4052-8421-3A7B2270A441}">
      <dgm:prSet/>
      <dgm:spPr/>
      <dgm:t>
        <a:bodyPr/>
        <a:lstStyle/>
        <a:p>
          <a:endParaRPr lang="en-US"/>
        </a:p>
      </dgm:t>
    </dgm:pt>
    <dgm:pt modelId="{95892602-EBE1-43F1-9556-654869B71348}" type="sibTrans" cxnId="{A7E19C04-F9CC-4052-8421-3A7B2270A441}">
      <dgm:prSet/>
      <dgm:spPr/>
      <dgm:t>
        <a:bodyPr/>
        <a:lstStyle/>
        <a:p>
          <a:endParaRPr lang="en-US"/>
        </a:p>
      </dgm:t>
    </dgm:pt>
    <dgm:pt modelId="{8A9C6F05-9290-42EB-87B6-859A6D62096D}" type="pres">
      <dgm:prSet presAssocID="{41CB8C7C-7E0E-465E-AE8E-0075ADAC475D}" presName="root" presStyleCnt="0">
        <dgm:presLayoutVars>
          <dgm:dir/>
          <dgm:resizeHandles val="exact"/>
        </dgm:presLayoutVars>
      </dgm:prSet>
      <dgm:spPr/>
    </dgm:pt>
    <dgm:pt modelId="{DFFD8319-5003-492B-B5CD-B0F8E1347942}" type="pres">
      <dgm:prSet presAssocID="{02C8DD88-8342-4105-82D5-21E9436C81CF}" presName="compNode" presStyleCnt="0"/>
      <dgm:spPr/>
    </dgm:pt>
    <dgm:pt modelId="{19DA499C-BBAF-4DE6-9CDA-D07C094F2DC0}" type="pres">
      <dgm:prSet presAssocID="{02C8DD88-8342-4105-82D5-21E9436C81CF}" presName="bgRect" presStyleLbl="bgShp" presStyleIdx="0" presStyleCnt="3"/>
      <dgm:spPr/>
    </dgm:pt>
    <dgm:pt modelId="{1099555F-98C0-41E9-BF07-B30F4A4BDC7F}" type="pres">
      <dgm:prSet presAssocID="{02C8DD88-8342-4105-82D5-21E9436C81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39BE1F1-865B-49EB-9290-144C6C35494F}" type="pres">
      <dgm:prSet presAssocID="{02C8DD88-8342-4105-82D5-21E9436C81CF}" presName="spaceRect" presStyleCnt="0"/>
      <dgm:spPr/>
    </dgm:pt>
    <dgm:pt modelId="{5D082D83-880A-4C66-9EA9-DDF0D31E0764}" type="pres">
      <dgm:prSet presAssocID="{02C8DD88-8342-4105-82D5-21E9436C81CF}" presName="parTx" presStyleLbl="revTx" presStyleIdx="0" presStyleCnt="3" custScaleX="100643" custLinFactNeighborX="667" custLinFactNeighborY="-7702">
        <dgm:presLayoutVars>
          <dgm:chMax val="0"/>
          <dgm:chPref val="0"/>
        </dgm:presLayoutVars>
      </dgm:prSet>
      <dgm:spPr/>
    </dgm:pt>
    <dgm:pt modelId="{7352B080-519F-4E5E-8423-EE5DFEF844B5}" type="pres">
      <dgm:prSet presAssocID="{18057AA1-2180-45E5-A1A7-72B6AB6B5AFB}" presName="sibTrans" presStyleCnt="0"/>
      <dgm:spPr/>
    </dgm:pt>
    <dgm:pt modelId="{72666FFA-6113-4A58-AFE6-FA2F665B8559}" type="pres">
      <dgm:prSet presAssocID="{6B7747CF-346B-4CEA-95D2-B24D9793D556}" presName="compNode" presStyleCnt="0"/>
      <dgm:spPr/>
    </dgm:pt>
    <dgm:pt modelId="{6CB3AB07-29E7-4982-BD29-D1D084F0A0EF}" type="pres">
      <dgm:prSet presAssocID="{6B7747CF-346B-4CEA-95D2-B24D9793D556}" presName="bgRect" presStyleLbl="bgShp" presStyleIdx="1" presStyleCnt="3"/>
      <dgm:spPr/>
    </dgm:pt>
    <dgm:pt modelId="{8C1FF2D1-9B39-41D6-B49E-7909B66F4FDB}" type="pres">
      <dgm:prSet presAssocID="{6B7747CF-346B-4CEA-95D2-B24D9793D5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C0D1667-F4A0-42E6-BE31-3CBAB21C49E1}" type="pres">
      <dgm:prSet presAssocID="{6B7747CF-346B-4CEA-95D2-B24D9793D556}" presName="spaceRect" presStyleCnt="0"/>
      <dgm:spPr/>
    </dgm:pt>
    <dgm:pt modelId="{04EB7473-EAEA-4452-9F48-9B32B827C0D2}" type="pres">
      <dgm:prSet presAssocID="{6B7747CF-346B-4CEA-95D2-B24D9793D556}" presName="parTx" presStyleLbl="revTx" presStyleIdx="1" presStyleCnt="3" custLinFactNeighborX="-1016" custLinFactNeighborY="-8005">
        <dgm:presLayoutVars>
          <dgm:chMax val="0"/>
          <dgm:chPref val="0"/>
        </dgm:presLayoutVars>
      </dgm:prSet>
      <dgm:spPr/>
    </dgm:pt>
    <dgm:pt modelId="{626092D0-699D-4C66-8A05-B22883265DAF}" type="pres">
      <dgm:prSet presAssocID="{8B666540-1509-48B1-8C69-0D208FA7F1EC}" presName="sibTrans" presStyleCnt="0"/>
      <dgm:spPr/>
    </dgm:pt>
    <dgm:pt modelId="{10E21A45-FDE2-4EA0-94D7-08248763D1F7}" type="pres">
      <dgm:prSet presAssocID="{BF459B41-7312-43F0-9EFF-8582E6198BFE}" presName="compNode" presStyleCnt="0"/>
      <dgm:spPr/>
    </dgm:pt>
    <dgm:pt modelId="{54B72B26-1362-4FC6-86BD-543F66695BEE}" type="pres">
      <dgm:prSet presAssocID="{BF459B41-7312-43F0-9EFF-8582E6198BFE}" presName="bgRect" presStyleLbl="bgShp" presStyleIdx="2" presStyleCnt="3"/>
      <dgm:spPr/>
    </dgm:pt>
    <dgm:pt modelId="{30962C15-A7E7-4222-966F-3261388267D0}" type="pres">
      <dgm:prSet presAssocID="{BF459B41-7312-43F0-9EFF-8582E6198B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8CC7E85-2287-4E98-B7FA-8CA2A4F7B726}" type="pres">
      <dgm:prSet presAssocID="{BF459B41-7312-43F0-9EFF-8582E6198BFE}" presName="spaceRect" presStyleCnt="0"/>
      <dgm:spPr/>
    </dgm:pt>
    <dgm:pt modelId="{AF7836AA-4820-4C2D-977E-C7B7852AF1CE}" type="pres">
      <dgm:prSet presAssocID="{BF459B41-7312-43F0-9EFF-8582E6198BF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E19C04-F9CC-4052-8421-3A7B2270A441}" srcId="{41CB8C7C-7E0E-465E-AE8E-0075ADAC475D}" destId="{BF459B41-7312-43F0-9EFF-8582E6198BFE}" srcOrd="2" destOrd="0" parTransId="{5E9DF819-1C81-489B-A4D0-BA48113682FC}" sibTransId="{95892602-EBE1-43F1-9556-654869B71348}"/>
    <dgm:cxn modelId="{80FB3128-1D8E-4D0E-A036-AE1056ADAA4B}" type="presOf" srcId="{6B7747CF-346B-4CEA-95D2-B24D9793D556}" destId="{04EB7473-EAEA-4452-9F48-9B32B827C0D2}" srcOrd="0" destOrd="0" presId="urn:microsoft.com/office/officeart/2018/2/layout/IconVerticalSolidList"/>
    <dgm:cxn modelId="{29FB0B48-8AA3-4018-B4D7-AFD18DED83C3}" type="presOf" srcId="{02C8DD88-8342-4105-82D5-21E9436C81CF}" destId="{5D082D83-880A-4C66-9EA9-DDF0D31E0764}" srcOrd="0" destOrd="0" presId="urn:microsoft.com/office/officeart/2018/2/layout/IconVerticalSolidList"/>
    <dgm:cxn modelId="{3F20756E-FE6B-4A2E-B792-F8C4EE102C55}" srcId="{41CB8C7C-7E0E-465E-AE8E-0075ADAC475D}" destId="{6B7747CF-346B-4CEA-95D2-B24D9793D556}" srcOrd="1" destOrd="0" parTransId="{282F3818-FA6C-4B89-B5D5-66F435346C29}" sibTransId="{8B666540-1509-48B1-8C69-0D208FA7F1EC}"/>
    <dgm:cxn modelId="{FBFF5070-821E-464D-812F-25DF79EA79A1}" type="presOf" srcId="{BF459B41-7312-43F0-9EFF-8582E6198BFE}" destId="{AF7836AA-4820-4C2D-977E-C7B7852AF1CE}" srcOrd="0" destOrd="0" presId="urn:microsoft.com/office/officeart/2018/2/layout/IconVerticalSolidList"/>
    <dgm:cxn modelId="{0A205BA3-37A0-434F-9DCE-88C4C64110A4}" type="presOf" srcId="{41CB8C7C-7E0E-465E-AE8E-0075ADAC475D}" destId="{8A9C6F05-9290-42EB-87B6-859A6D62096D}" srcOrd="0" destOrd="0" presId="urn:microsoft.com/office/officeart/2018/2/layout/IconVerticalSolidList"/>
    <dgm:cxn modelId="{EA12D8C0-A123-474F-84EC-7D20796DD827}" srcId="{41CB8C7C-7E0E-465E-AE8E-0075ADAC475D}" destId="{02C8DD88-8342-4105-82D5-21E9436C81CF}" srcOrd="0" destOrd="0" parTransId="{140447C4-8023-466C-B2CF-98B17C159724}" sibTransId="{18057AA1-2180-45E5-A1A7-72B6AB6B5AFB}"/>
    <dgm:cxn modelId="{8CFB08E9-B728-49AC-946F-BA6886ED7439}" type="presParOf" srcId="{8A9C6F05-9290-42EB-87B6-859A6D62096D}" destId="{DFFD8319-5003-492B-B5CD-B0F8E1347942}" srcOrd="0" destOrd="0" presId="urn:microsoft.com/office/officeart/2018/2/layout/IconVerticalSolidList"/>
    <dgm:cxn modelId="{803A61C2-B31E-41BB-A993-A8EC2248158C}" type="presParOf" srcId="{DFFD8319-5003-492B-B5CD-B0F8E1347942}" destId="{19DA499C-BBAF-4DE6-9CDA-D07C094F2DC0}" srcOrd="0" destOrd="0" presId="urn:microsoft.com/office/officeart/2018/2/layout/IconVerticalSolidList"/>
    <dgm:cxn modelId="{660CD115-E5E4-4E37-AF9E-B623A8F77412}" type="presParOf" srcId="{DFFD8319-5003-492B-B5CD-B0F8E1347942}" destId="{1099555F-98C0-41E9-BF07-B30F4A4BDC7F}" srcOrd="1" destOrd="0" presId="urn:microsoft.com/office/officeart/2018/2/layout/IconVerticalSolidList"/>
    <dgm:cxn modelId="{A37B642A-18FE-4903-9B20-78E89E16B6FA}" type="presParOf" srcId="{DFFD8319-5003-492B-B5CD-B0F8E1347942}" destId="{F39BE1F1-865B-49EB-9290-144C6C35494F}" srcOrd="2" destOrd="0" presId="urn:microsoft.com/office/officeart/2018/2/layout/IconVerticalSolidList"/>
    <dgm:cxn modelId="{05FFC5A5-682B-44A5-A1BE-3414B227D0DB}" type="presParOf" srcId="{DFFD8319-5003-492B-B5CD-B0F8E1347942}" destId="{5D082D83-880A-4C66-9EA9-DDF0D31E0764}" srcOrd="3" destOrd="0" presId="urn:microsoft.com/office/officeart/2018/2/layout/IconVerticalSolidList"/>
    <dgm:cxn modelId="{4FDE5147-26E6-4BBA-90AF-E92CE112C693}" type="presParOf" srcId="{8A9C6F05-9290-42EB-87B6-859A6D62096D}" destId="{7352B080-519F-4E5E-8423-EE5DFEF844B5}" srcOrd="1" destOrd="0" presId="urn:microsoft.com/office/officeart/2018/2/layout/IconVerticalSolidList"/>
    <dgm:cxn modelId="{0041D64E-B681-4353-B808-D35AD2E9956A}" type="presParOf" srcId="{8A9C6F05-9290-42EB-87B6-859A6D62096D}" destId="{72666FFA-6113-4A58-AFE6-FA2F665B8559}" srcOrd="2" destOrd="0" presId="urn:microsoft.com/office/officeart/2018/2/layout/IconVerticalSolidList"/>
    <dgm:cxn modelId="{0D88D4CA-683A-4E83-A281-E4E91017D27D}" type="presParOf" srcId="{72666FFA-6113-4A58-AFE6-FA2F665B8559}" destId="{6CB3AB07-29E7-4982-BD29-D1D084F0A0EF}" srcOrd="0" destOrd="0" presId="urn:microsoft.com/office/officeart/2018/2/layout/IconVerticalSolidList"/>
    <dgm:cxn modelId="{CECA5DE5-7AAC-440E-B84D-277203C4E5EA}" type="presParOf" srcId="{72666FFA-6113-4A58-AFE6-FA2F665B8559}" destId="{8C1FF2D1-9B39-41D6-B49E-7909B66F4FDB}" srcOrd="1" destOrd="0" presId="urn:microsoft.com/office/officeart/2018/2/layout/IconVerticalSolidList"/>
    <dgm:cxn modelId="{0B5F77BA-B1EC-4D84-8749-66B4D4CAF417}" type="presParOf" srcId="{72666FFA-6113-4A58-AFE6-FA2F665B8559}" destId="{7C0D1667-F4A0-42E6-BE31-3CBAB21C49E1}" srcOrd="2" destOrd="0" presId="urn:microsoft.com/office/officeart/2018/2/layout/IconVerticalSolidList"/>
    <dgm:cxn modelId="{EE845C44-05ED-4D14-AC8A-37D108935694}" type="presParOf" srcId="{72666FFA-6113-4A58-AFE6-FA2F665B8559}" destId="{04EB7473-EAEA-4452-9F48-9B32B827C0D2}" srcOrd="3" destOrd="0" presId="urn:microsoft.com/office/officeart/2018/2/layout/IconVerticalSolidList"/>
    <dgm:cxn modelId="{9F6BE38F-79C4-4D8C-BAC2-AFA4F93C5172}" type="presParOf" srcId="{8A9C6F05-9290-42EB-87B6-859A6D62096D}" destId="{626092D0-699D-4C66-8A05-B22883265DAF}" srcOrd="3" destOrd="0" presId="urn:microsoft.com/office/officeart/2018/2/layout/IconVerticalSolidList"/>
    <dgm:cxn modelId="{48B38C13-1EAD-4176-8BD3-F4A4170C661D}" type="presParOf" srcId="{8A9C6F05-9290-42EB-87B6-859A6D62096D}" destId="{10E21A45-FDE2-4EA0-94D7-08248763D1F7}" srcOrd="4" destOrd="0" presId="urn:microsoft.com/office/officeart/2018/2/layout/IconVerticalSolidList"/>
    <dgm:cxn modelId="{E06F5BF1-5132-4584-9DA5-52136F2E3BD8}" type="presParOf" srcId="{10E21A45-FDE2-4EA0-94D7-08248763D1F7}" destId="{54B72B26-1362-4FC6-86BD-543F66695BEE}" srcOrd="0" destOrd="0" presId="urn:microsoft.com/office/officeart/2018/2/layout/IconVerticalSolidList"/>
    <dgm:cxn modelId="{C60308C2-6756-4879-A61C-B70084B47ECD}" type="presParOf" srcId="{10E21A45-FDE2-4EA0-94D7-08248763D1F7}" destId="{30962C15-A7E7-4222-966F-3261388267D0}" srcOrd="1" destOrd="0" presId="urn:microsoft.com/office/officeart/2018/2/layout/IconVerticalSolidList"/>
    <dgm:cxn modelId="{902D66E7-257C-45BD-AEDA-B2018141FBB2}" type="presParOf" srcId="{10E21A45-FDE2-4EA0-94D7-08248763D1F7}" destId="{08CC7E85-2287-4E98-B7FA-8CA2A4F7B726}" srcOrd="2" destOrd="0" presId="urn:microsoft.com/office/officeart/2018/2/layout/IconVerticalSolidList"/>
    <dgm:cxn modelId="{047134DE-BFE1-433D-A620-3306F42CB8D7}" type="presParOf" srcId="{10E21A45-FDE2-4EA0-94D7-08248763D1F7}" destId="{AF7836AA-4820-4C2D-977E-C7B7852AF1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5FB13-1F61-4207-AD16-C1F47716FC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A3C402-33F4-4D2D-9B39-EE19F2596912}">
      <dgm:prSet/>
      <dgm:spPr/>
      <dgm:t>
        <a:bodyPr/>
        <a:lstStyle/>
        <a:p>
          <a:r>
            <a:rPr lang="en-IN" dirty="0"/>
            <a:t>The main task of recommended system is to produce best ranked list of items based on  user’s  preference.</a:t>
          </a:r>
          <a:endParaRPr lang="en-US" dirty="0"/>
        </a:p>
      </dgm:t>
    </dgm:pt>
    <dgm:pt modelId="{FB8CBEE4-58F1-4BEB-8E57-24AF79AE4362}" type="parTrans" cxnId="{B0CBCF9C-43A4-4B63-984A-95ECB3D3AB6F}">
      <dgm:prSet/>
      <dgm:spPr/>
      <dgm:t>
        <a:bodyPr/>
        <a:lstStyle/>
        <a:p>
          <a:endParaRPr lang="en-US"/>
        </a:p>
      </dgm:t>
    </dgm:pt>
    <dgm:pt modelId="{E900B57E-828A-4315-BDCA-7FFB1100825B}" type="sibTrans" cxnId="{B0CBCF9C-43A4-4B63-984A-95ECB3D3AB6F}">
      <dgm:prSet/>
      <dgm:spPr/>
      <dgm:t>
        <a:bodyPr/>
        <a:lstStyle/>
        <a:p>
          <a:endParaRPr lang="en-US"/>
        </a:p>
      </dgm:t>
    </dgm:pt>
    <dgm:pt modelId="{BB17CD7D-E2B3-48CD-8663-AFD247A93895}">
      <dgm:prSet/>
      <dgm:spPr/>
      <dgm:t>
        <a:bodyPr/>
        <a:lstStyle/>
        <a:p>
          <a:r>
            <a:rPr lang="en-IN"/>
            <a:t>Movies are recommended to the user consider the timestamp and rating by applying the method of collaborative filtering.</a:t>
          </a:r>
          <a:endParaRPr lang="en-US"/>
        </a:p>
      </dgm:t>
    </dgm:pt>
    <dgm:pt modelId="{D381BA41-62B0-441A-95F3-6A3DF7FAD2A0}" type="parTrans" cxnId="{A5498585-5C1F-4C15-ADBB-C35610611542}">
      <dgm:prSet/>
      <dgm:spPr/>
      <dgm:t>
        <a:bodyPr/>
        <a:lstStyle/>
        <a:p>
          <a:endParaRPr lang="en-US"/>
        </a:p>
      </dgm:t>
    </dgm:pt>
    <dgm:pt modelId="{3FFA7EC7-99A0-4161-B35E-B2EA182FA1BE}" type="sibTrans" cxnId="{A5498585-5C1F-4C15-ADBB-C35610611542}">
      <dgm:prSet/>
      <dgm:spPr/>
      <dgm:t>
        <a:bodyPr/>
        <a:lstStyle/>
        <a:p>
          <a:endParaRPr lang="en-US"/>
        </a:p>
      </dgm:t>
    </dgm:pt>
    <dgm:pt modelId="{2CA53BC1-128D-4DC9-B6F1-8D16AB922776}" type="pres">
      <dgm:prSet presAssocID="{EB45FB13-1F61-4207-AD16-C1F47716FCE1}" presName="root" presStyleCnt="0">
        <dgm:presLayoutVars>
          <dgm:dir/>
          <dgm:resizeHandles val="exact"/>
        </dgm:presLayoutVars>
      </dgm:prSet>
      <dgm:spPr/>
    </dgm:pt>
    <dgm:pt modelId="{D3AD114B-F19E-41EE-9565-E93453B91926}" type="pres">
      <dgm:prSet presAssocID="{25A3C402-33F4-4D2D-9B39-EE19F2596912}" presName="compNode" presStyleCnt="0"/>
      <dgm:spPr/>
    </dgm:pt>
    <dgm:pt modelId="{6B75006C-2A74-4394-8C6E-EEC1E8E290A4}" type="pres">
      <dgm:prSet presAssocID="{25A3C402-33F4-4D2D-9B39-EE19F2596912}" presName="bgRect" presStyleLbl="bgShp" presStyleIdx="0" presStyleCnt="2"/>
      <dgm:spPr/>
    </dgm:pt>
    <dgm:pt modelId="{8CEBD775-F650-407B-BB54-C52BCCD7E64C}" type="pres">
      <dgm:prSet presAssocID="{25A3C402-33F4-4D2D-9B39-EE19F25969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7AEBB43-820B-4F31-8405-88FFFEBDA8DB}" type="pres">
      <dgm:prSet presAssocID="{25A3C402-33F4-4D2D-9B39-EE19F2596912}" presName="spaceRect" presStyleCnt="0"/>
      <dgm:spPr/>
    </dgm:pt>
    <dgm:pt modelId="{31F40DD5-BA9F-4828-AA99-A2A617871E22}" type="pres">
      <dgm:prSet presAssocID="{25A3C402-33F4-4D2D-9B39-EE19F2596912}" presName="parTx" presStyleLbl="revTx" presStyleIdx="0" presStyleCnt="2">
        <dgm:presLayoutVars>
          <dgm:chMax val="0"/>
          <dgm:chPref val="0"/>
        </dgm:presLayoutVars>
      </dgm:prSet>
      <dgm:spPr/>
    </dgm:pt>
    <dgm:pt modelId="{3DBA283E-2898-45A9-88C8-60E9CDB00AFB}" type="pres">
      <dgm:prSet presAssocID="{E900B57E-828A-4315-BDCA-7FFB1100825B}" presName="sibTrans" presStyleCnt="0"/>
      <dgm:spPr/>
    </dgm:pt>
    <dgm:pt modelId="{5F31D1A4-6F00-416A-A9EE-6F6D4451109A}" type="pres">
      <dgm:prSet presAssocID="{BB17CD7D-E2B3-48CD-8663-AFD247A93895}" presName="compNode" presStyleCnt="0"/>
      <dgm:spPr/>
    </dgm:pt>
    <dgm:pt modelId="{61F09E9A-6AE6-4EA1-BBBA-5910EA4FD613}" type="pres">
      <dgm:prSet presAssocID="{BB17CD7D-E2B3-48CD-8663-AFD247A93895}" presName="bgRect" presStyleLbl="bgShp" presStyleIdx="1" presStyleCnt="2"/>
      <dgm:spPr/>
    </dgm:pt>
    <dgm:pt modelId="{91BD9F25-BFD2-44D8-A27B-FE0A48CC3B16}" type="pres">
      <dgm:prSet presAssocID="{BB17CD7D-E2B3-48CD-8663-AFD247A938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2EF047-0ADE-4ED8-8A4A-EBC343501882}" type="pres">
      <dgm:prSet presAssocID="{BB17CD7D-E2B3-48CD-8663-AFD247A93895}" presName="spaceRect" presStyleCnt="0"/>
      <dgm:spPr/>
    </dgm:pt>
    <dgm:pt modelId="{96CB4837-69F4-478B-8122-A9DA9BD7F5A8}" type="pres">
      <dgm:prSet presAssocID="{BB17CD7D-E2B3-48CD-8663-AFD247A938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5498585-5C1F-4C15-ADBB-C35610611542}" srcId="{EB45FB13-1F61-4207-AD16-C1F47716FCE1}" destId="{BB17CD7D-E2B3-48CD-8663-AFD247A93895}" srcOrd="1" destOrd="0" parTransId="{D381BA41-62B0-441A-95F3-6A3DF7FAD2A0}" sibTransId="{3FFA7EC7-99A0-4161-B35E-B2EA182FA1BE}"/>
    <dgm:cxn modelId="{F6162E93-5CDC-47BE-9855-D34D8DBFEEF9}" type="presOf" srcId="{25A3C402-33F4-4D2D-9B39-EE19F2596912}" destId="{31F40DD5-BA9F-4828-AA99-A2A617871E22}" srcOrd="0" destOrd="0" presId="urn:microsoft.com/office/officeart/2018/2/layout/IconVerticalSolidList"/>
    <dgm:cxn modelId="{B0CBCF9C-43A4-4B63-984A-95ECB3D3AB6F}" srcId="{EB45FB13-1F61-4207-AD16-C1F47716FCE1}" destId="{25A3C402-33F4-4D2D-9B39-EE19F2596912}" srcOrd="0" destOrd="0" parTransId="{FB8CBEE4-58F1-4BEB-8E57-24AF79AE4362}" sibTransId="{E900B57E-828A-4315-BDCA-7FFB1100825B}"/>
    <dgm:cxn modelId="{344347A5-C92D-4760-A221-4CA78C0886D5}" type="presOf" srcId="{BB17CD7D-E2B3-48CD-8663-AFD247A93895}" destId="{96CB4837-69F4-478B-8122-A9DA9BD7F5A8}" srcOrd="0" destOrd="0" presId="urn:microsoft.com/office/officeart/2018/2/layout/IconVerticalSolidList"/>
    <dgm:cxn modelId="{A4462AB8-8C3B-43F1-979A-7DD5A6366511}" type="presOf" srcId="{EB45FB13-1F61-4207-AD16-C1F47716FCE1}" destId="{2CA53BC1-128D-4DC9-B6F1-8D16AB922776}" srcOrd="0" destOrd="0" presId="urn:microsoft.com/office/officeart/2018/2/layout/IconVerticalSolidList"/>
    <dgm:cxn modelId="{C9DEDCF2-5C1D-4802-985C-645DF47E1EFA}" type="presParOf" srcId="{2CA53BC1-128D-4DC9-B6F1-8D16AB922776}" destId="{D3AD114B-F19E-41EE-9565-E93453B91926}" srcOrd="0" destOrd="0" presId="urn:microsoft.com/office/officeart/2018/2/layout/IconVerticalSolidList"/>
    <dgm:cxn modelId="{1A4C20FB-446E-4B81-90CD-9F8BE1E43423}" type="presParOf" srcId="{D3AD114B-F19E-41EE-9565-E93453B91926}" destId="{6B75006C-2A74-4394-8C6E-EEC1E8E290A4}" srcOrd="0" destOrd="0" presId="urn:microsoft.com/office/officeart/2018/2/layout/IconVerticalSolidList"/>
    <dgm:cxn modelId="{3AA18D78-988A-4133-BDC0-AC6094D1C98F}" type="presParOf" srcId="{D3AD114B-F19E-41EE-9565-E93453B91926}" destId="{8CEBD775-F650-407B-BB54-C52BCCD7E64C}" srcOrd="1" destOrd="0" presId="urn:microsoft.com/office/officeart/2018/2/layout/IconVerticalSolidList"/>
    <dgm:cxn modelId="{13DA1A5F-66D9-4ACB-A351-D68F588E8EEC}" type="presParOf" srcId="{D3AD114B-F19E-41EE-9565-E93453B91926}" destId="{87AEBB43-820B-4F31-8405-88FFFEBDA8DB}" srcOrd="2" destOrd="0" presId="urn:microsoft.com/office/officeart/2018/2/layout/IconVerticalSolidList"/>
    <dgm:cxn modelId="{5E9FBA3D-B3C8-4C2D-9E58-FAB32958E97B}" type="presParOf" srcId="{D3AD114B-F19E-41EE-9565-E93453B91926}" destId="{31F40DD5-BA9F-4828-AA99-A2A617871E22}" srcOrd="3" destOrd="0" presId="urn:microsoft.com/office/officeart/2018/2/layout/IconVerticalSolidList"/>
    <dgm:cxn modelId="{FD099D34-F42E-43B6-8A99-F2512074DA66}" type="presParOf" srcId="{2CA53BC1-128D-4DC9-B6F1-8D16AB922776}" destId="{3DBA283E-2898-45A9-88C8-60E9CDB00AFB}" srcOrd="1" destOrd="0" presId="urn:microsoft.com/office/officeart/2018/2/layout/IconVerticalSolidList"/>
    <dgm:cxn modelId="{DDE782E1-8268-40C0-B592-D9056D4015B6}" type="presParOf" srcId="{2CA53BC1-128D-4DC9-B6F1-8D16AB922776}" destId="{5F31D1A4-6F00-416A-A9EE-6F6D4451109A}" srcOrd="2" destOrd="0" presId="urn:microsoft.com/office/officeart/2018/2/layout/IconVerticalSolidList"/>
    <dgm:cxn modelId="{0AB7A76C-725A-4DB3-9A52-47BE947C91CE}" type="presParOf" srcId="{5F31D1A4-6F00-416A-A9EE-6F6D4451109A}" destId="{61F09E9A-6AE6-4EA1-BBBA-5910EA4FD613}" srcOrd="0" destOrd="0" presId="urn:microsoft.com/office/officeart/2018/2/layout/IconVerticalSolidList"/>
    <dgm:cxn modelId="{5BBB0630-F83F-4B41-8F4C-6E1AC8CF0E92}" type="presParOf" srcId="{5F31D1A4-6F00-416A-A9EE-6F6D4451109A}" destId="{91BD9F25-BFD2-44D8-A27B-FE0A48CC3B16}" srcOrd="1" destOrd="0" presId="urn:microsoft.com/office/officeart/2018/2/layout/IconVerticalSolidList"/>
    <dgm:cxn modelId="{97C5A30A-3635-4237-B7EA-5FBE4DD3310D}" type="presParOf" srcId="{5F31D1A4-6F00-416A-A9EE-6F6D4451109A}" destId="{C32EF047-0ADE-4ED8-8A4A-EBC343501882}" srcOrd="2" destOrd="0" presId="urn:microsoft.com/office/officeart/2018/2/layout/IconVerticalSolidList"/>
    <dgm:cxn modelId="{7B8CB143-89F3-4460-BE66-B1B5C8502B48}" type="presParOf" srcId="{5F31D1A4-6F00-416A-A9EE-6F6D4451109A}" destId="{96CB4837-69F4-478B-8122-A9DA9BD7F5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C2F0D5-DD25-434A-ADB8-7766C6C077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3E874BF-03E4-4B10-9042-322E9DA5F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Content-based filtering, also referred to as cognitive filtering, recommends items based on a comparison between the content of the items and a user profile.</a:t>
          </a:r>
        </a:p>
      </dgm:t>
    </dgm:pt>
    <dgm:pt modelId="{81904ADC-030D-414A-9DFE-940E1613FA3E}" type="parTrans" cxnId="{2B650060-2787-4D3F-AA83-A7BD035BAAD9}">
      <dgm:prSet/>
      <dgm:spPr/>
      <dgm:t>
        <a:bodyPr/>
        <a:lstStyle/>
        <a:p>
          <a:endParaRPr lang="en-US"/>
        </a:p>
      </dgm:t>
    </dgm:pt>
    <dgm:pt modelId="{0846C2B4-C37F-4688-9D82-747A99288E71}" type="sibTrans" cxnId="{2B650060-2787-4D3F-AA83-A7BD035BAAD9}">
      <dgm:prSet/>
      <dgm:spPr/>
      <dgm:t>
        <a:bodyPr/>
        <a:lstStyle/>
        <a:p>
          <a:endParaRPr lang="en-US"/>
        </a:p>
      </dgm:t>
    </dgm:pt>
    <dgm:pt modelId="{87BF4112-1020-4CAB-9A65-620E192C0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content of each item is represented as a set of descriptors or terms, typically the words that occur in a document. </a:t>
          </a:r>
        </a:p>
      </dgm:t>
    </dgm:pt>
    <dgm:pt modelId="{3756F9B8-AD05-4AB3-AC80-AD17506950D6}" type="parTrans" cxnId="{26C0B451-85E2-4A1B-A6EE-5CDC06D72C61}">
      <dgm:prSet/>
      <dgm:spPr/>
      <dgm:t>
        <a:bodyPr/>
        <a:lstStyle/>
        <a:p>
          <a:endParaRPr lang="en-US"/>
        </a:p>
      </dgm:t>
    </dgm:pt>
    <dgm:pt modelId="{4D98D6CB-A0EB-46AC-BB07-3B81905A5C18}" type="sibTrans" cxnId="{26C0B451-85E2-4A1B-A6EE-5CDC06D72C61}">
      <dgm:prSet/>
      <dgm:spPr/>
      <dgm:t>
        <a:bodyPr/>
        <a:lstStyle/>
        <a:p>
          <a:endParaRPr lang="en-US"/>
        </a:p>
      </dgm:t>
    </dgm:pt>
    <dgm:pt modelId="{BA5F265E-2A15-4A9F-8765-09A56141DC9B}" type="pres">
      <dgm:prSet presAssocID="{61C2F0D5-DD25-434A-ADB8-7766C6C077CA}" presName="root" presStyleCnt="0">
        <dgm:presLayoutVars>
          <dgm:dir/>
          <dgm:resizeHandles val="exact"/>
        </dgm:presLayoutVars>
      </dgm:prSet>
      <dgm:spPr/>
    </dgm:pt>
    <dgm:pt modelId="{C9590A0D-17DD-49CD-A7F7-5A6B8DAFBFB9}" type="pres">
      <dgm:prSet presAssocID="{83E874BF-03E4-4B10-9042-322E9DA5F9D8}" presName="compNode" presStyleCnt="0"/>
      <dgm:spPr/>
    </dgm:pt>
    <dgm:pt modelId="{56A8977D-62C2-42B2-B486-BD41962222C9}" type="pres">
      <dgm:prSet presAssocID="{83E874BF-03E4-4B10-9042-322E9DA5F9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60A385C-C095-42D9-ACD8-AA5992C3646C}" type="pres">
      <dgm:prSet presAssocID="{83E874BF-03E4-4B10-9042-322E9DA5F9D8}" presName="spaceRect" presStyleCnt="0"/>
      <dgm:spPr/>
    </dgm:pt>
    <dgm:pt modelId="{2686B70C-4CA7-4A4C-BBDE-3FCA50724B87}" type="pres">
      <dgm:prSet presAssocID="{83E874BF-03E4-4B10-9042-322E9DA5F9D8}" presName="textRect" presStyleLbl="revTx" presStyleIdx="0" presStyleCnt="2">
        <dgm:presLayoutVars>
          <dgm:chMax val="1"/>
          <dgm:chPref val="1"/>
        </dgm:presLayoutVars>
      </dgm:prSet>
      <dgm:spPr/>
    </dgm:pt>
    <dgm:pt modelId="{66E3CE05-2048-4180-9A3C-A455814449A4}" type="pres">
      <dgm:prSet presAssocID="{0846C2B4-C37F-4688-9D82-747A99288E71}" presName="sibTrans" presStyleCnt="0"/>
      <dgm:spPr/>
    </dgm:pt>
    <dgm:pt modelId="{6D316F9A-9FBC-4AD8-BE3F-781000A74464}" type="pres">
      <dgm:prSet presAssocID="{87BF4112-1020-4CAB-9A65-620E192C091E}" presName="compNode" presStyleCnt="0"/>
      <dgm:spPr/>
    </dgm:pt>
    <dgm:pt modelId="{9208D705-7B15-4672-A541-F7D4DD7A1A79}" type="pres">
      <dgm:prSet presAssocID="{87BF4112-1020-4CAB-9A65-620E192C0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EA9C8B-ECBA-4A4D-8AAE-4A1BA3C85462}" type="pres">
      <dgm:prSet presAssocID="{87BF4112-1020-4CAB-9A65-620E192C091E}" presName="spaceRect" presStyleCnt="0"/>
      <dgm:spPr/>
    </dgm:pt>
    <dgm:pt modelId="{C8806D1B-CFD4-4606-88A3-A79FAF56ED1A}" type="pres">
      <dgm:prSet presAssocID="{87BF4112-1020-4CAB-9A65-620E192C09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5AC127-B99B-BC4D-8ACC-508B339DE69F}" type="presOf" srcId="{87BF4112-1020-4CAB-9A65-620E192C091E}" destId="{C8806D1B-CFD4-4606-88A3-A79FAF56ED1A}" srcOrd="0" destOrd="0" presId="urn:microsoft.com/office/officeart/2018/2/layout/IconLabelList"/>
    <dgm:cxn modelId="{26C0B451-85E2-4A1B-A6EE-5CDC06D72C61}" srcId="{61C2F0D5-DD25-434A-ADB8-7766C6C077CA}" destId="{87BF4112-1020-4CAB-9A65-620E192C091E}" srcOrd="1" destOrd="0" parTransId="{3756F9B8-AD05-4AB3-AC80-AD17506950D6}" sibTransId="{4D98D6CB-A0EB-46AC-BB07-3B81905A5C18}"/>
    <dgm:cxn modelId="{2B650060-2787-4D3F-AA83-A7BD035BAAD9}" srcId="{61C2F0D5-DD25-434A-ADB8-7766C6C077CA}" destId="{83E874BF-03E4-4B10-9042-322E9DA5F9D8}" srcOrd="0" destOrd="0" parTransId="{81904ADC-030D-414A-9DFE-940E1613FA3E}" sibTransId="{0846C2B4-C37F-4688-9D82-747A99288E71}"/>
    <dgm:cxn modelId="{DED81466-BB61-6542-8E58-2D9D7E79F9B8}" type="presOf" srcId="{83E874BF-03E4-4B10-9042-322E9DA5F9D8}" destId="{2686B70C-4CA7-4A4C-BBDE-3FCA50724B87}" srcOrd="0" destOrd="0" presId="urn:microsoft.com/office/officeart/2018/2/layout/IconLabelList"/>
    <dgm:cxn modelId="{3989E8A1-C3A0-224E-ACA6-534DBF29F553}" type="presOf" srcId="{61C2F0D5-DD25-434A-ADB8-7766C6C077CA}" destId="{BA5F265E-2A15-4A9F-8765-09A56141DC9B}" srcOrd="0" destOrd="0" presId="urn:microsoft.com/office/officeart/2018/2/layout/IconLabelList"/>
    <dgm:cxn modelId="{F0B84601-D87C-074C-9413-F2A8D8A4CCAF}" type="presParOf" srcId="{BA5F265E-2A15-4A9F-8765-09A56141DC9B}" destId="{C9590A0D-17DD-49CD-A7F7-5A6B8DAFBFB9}" srcOrd="0" destOrd="0" presId="urn:microsoft.com/office/officeart/2018/2/layout/IconLabelList"/>
    <dgm:cxn modelId="{C55802B8-4630-3549-88C1-5A88C47C1E18}" type="presParOf" srcId="{C9590A0D-17DD-49CD-A7F7-5A6B8DAFBFB9}" destId="{56A8977D-62C2-42B2-B486-BD41962222C9}" srcOrd="0" destOrd="0" presId="urn:microsoft.com/office/officeart/2018/2/layout/IconLabelList"/>
    <dgm:cxn modelId="{95D84EBA-6E26-7746-885E-D5E697757FB9}" type="presParOf" srcId="{C9590A0D-17DD-49CD-A7F7-5A6B8DAFBFB9}" destId="{560A385C-C095-42D9-ACD8-AA5992C3646C}" srcOrd="1" destOrd="0" presId="urn:microsoft.com/office/officeart/2018/2/layout/IconLabelList"/>
    <dgm:cxn modelId="{C7719495-0AE0-7748-B3F6-26EDA46E4E83}" type="presParOf" srcId="{C9590A0D-17DD-49CD-A7F7-5A6B8DAFBFB9}" destId="{2686B70C-4CA7-4A4C-BBDE-3FCA50724B87}" srcOrd="2" destOrd="0" presId="urn:microsoft.com/office/officeart/2018/2/layout/IconLabelList"/>
    <dgm:cxn modelId="{11534598-1F45-0F47-9473-62C7D3EB66C4}" type="presParOf" srcId="{BA5F265E-2A15-4A9F-8765-09A56141DC9B}" destId="{66E3CE05-2048-4180-9A3C-A455814449A4}" srcOrd="1" destOrd="0" presId="urn:microsoft.com/office/officeart/2018/2/layout/IconLabelList"/>
    <dgm:cxn modelId="{7ED08A8B-1D78-F340-944A-B433C0D96E8A}" type="presParOf" srcId="{BA5F265E-2A15-4A9F-8765-09A56141DC9B}" destId="{6D316F9A-9FBC-4AD8-BE3F-781000A74464}" srcOrd="2" destOrd="0" presId="urn:microsoft.com/office/officeart/2018/2/layout/IconLabelList"/>
    <dgm:cxn modelId="{F4B3FDBD-9130-B643-88CA-5A264C9D9541}" type="presParOf" srcId="{6D316F9A-9FBC-4AD8-BE3F-781000A74464}" destId="{9208D705-7B15-4672-A541-F7D4DD7A1A79}" srcOrd="0" destOrd="0" presId="urn:microsoft.com/office/officeart/2018/2/layout/IconLabelList"/>
    <dgm:cxn modelId="{9E4D9127-278F-0C4B-AB88-6D6E8C70C386}" type="presParOf" srcId="{6D316F9A-9FBC-4AD8-BE3F-781000A74464}" destId="{80EA9C8B-ECBA-4A4D-8AAE-4A1BA3C85462}" srcOrd="1" destOrd="0" presId="urn:microsoft.com/office/officeart/2018/2/layout/IconLabelList"/>
    <dgm:cxn modelId="{6F6CE0E6-D9AF-F041-9851-95EB5FBC3632}" type="presParOf" srcId="{6D316F9A-9FBC-4AD8-BE3F-781000A74464}" destId="{C8806D1B-CFD4-4606-88A3-A79FAF56ED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45C84-78CE-4E26-A786-8E805E3F25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713C93-87C4-4E3D-BCFC-86B9F0C776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It is the process of filtering the information or patterns using techniques involving collaboration among multiple agents, viewpoints, data sources, etc.</a:t>
          </a:r>
          <a:endParaRPr lang="en-US"/>
        </a:p>
      </dgm:t>
    </dgm:pt>
    <dgm:pt modelId="{80C452F5-86C7-49EA-95DE-663BB5FB6D18}" type="parTrans" cxnId="{714AF794-5CA2-441E-A16A-77B8832EBC21}">
      <dgm:prSet/>
      <dgm:spPr/>
      <dgm:t>
        <a:bodyPr/>
        <a:lstStyle/>
        <a:p>
          <a:endParaRPr lang="en-US"/>
        </a:p>
      </dgm:t>
    </dgm:pt>
    <dgm:pt modelId="{C431EDA6-C9F7-4356-82D7-A037B9FA0BA8}" type="sibTrans" cxnId="{714AF794-5CA2-441E-A16A-77B8832EBC21}">
      <dgm:prSet/>
      <dgm:spPr/>
      <dgm:t>
        <a:bodyPr/>
        <a:lstStyle/>
        <a:p>
          <a:endParaRPr lang="en-US"/>
        </a:p>
      </dgm:t>
    </dgm:pt>
    <dgm:pt modelId="{18EF9795-A00B-47A4-B075-068874F758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For recommended system collaborative filtering is a method of making automatic predictions about the interests of a user by collecting preferences information from many users.</a:t>
          </a:r>
          <a:endParaRPr lang="en-US"/>
        </a:p>
      </dgm:t>
    </dgm:pt>
    <dgm:pt modelId="{BB7D02A0-3BCA-4884-9D0D-27FA4D7A65A0}" type="parTrans" cxnId="{ADF2AE72-7CB4-491A-91D0-DF94335F0DB7}">
      <dgm:prSet/>
      <dgm:spPr/>
      <dgm:t>
        <a:bodyPr/>
        <a:lstStyle/>
        <a:p>
          <a:endParaRPr lang="en-US"/>
        </a:p>
      </dgm:t>
    </dgm:pt>
    <dgm:pt modelId="{0372D5E2-5A7E-47ED-AF97-CF7FB0D37117}" type="sibTrans" cxnId="{ADF2AE72-7CB4-491A-91D0-DF94335F0DB7}">
      <dgm:prSet/>
      <dgm:spPr/>
      <dgm:t>
        <a:bodyPr/>
        <a:lstStyle/>
        <a:p>
          <a:endParaRPr lang="en-US"/>
        </a:p>
      </dgm:t>
    </dgm:pt>
    <dgm:pt modelId="{B463BA90-C36B-42BF-B93F-E0588476EFBC}" type="pres">
      <dgm:prSet presAssocID="{A3B45C84-78CE-4E26-A786-8E805E3F25F6}" presName="root" presStyleCnt="0">
        <dgm:presLayoutVars>
          <dgm:dir/>
          <dgm:resizeHandles val="exact"/>
        </dgm:presLayoutVars>
      </dgm:prSet>
      <dgm:spPr/>
    </dgm:pt>
    <dgm:pt modelId="{637246ED-4CF7-44C1-A833-41C2E69416C0}" type="pres">
      <dgm:prSet presAssocID="{58713C93-87C4-4E3D-BCFC-86B9F0C776C1}" presName="compNode" presStyleCnt="0"/>
      <dgm:spPr/>
    </dgm:pt>
    <dgm:pt modelId="{10285889-A069-4603-B178-BEDC6BACF215}" type="pres">
      <dgm:prSet presAssocID="{58713C93-87C4-4E3D-BCFC-86B9F0C776C1}" presName="iconBgRect" presStyleLbl="bgShp" presStyleIdx="0" presStyleCnt="2"/>
      <dgm:spPr/>
    </dgm:pt>
    <dgm:pt modelId="{9C839301-4A93-4D50-B00D-7A360898FD7E}" type="pres">
      <dgm:prSet presAssocID="{58713C93-87C4-4E3D-BCFC-86B9F0C776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270A986A-C629-4892-872D-83DC973B89ED}" type="pres">
      <dgm:prSet presAssocID="{58713C93-87C4-4E3D-BCFC-86B9F0C776C1}" presName="spaceRect" presStyleCnt="0"/>
      <dgm:spPr/>
    </dgm:pt>
    <dgm:pt modelId="{417D4B60-BDEC-4526-973B-68E959B361E0}" type="pres">
      <dgm:prSet presAssocID="{58713C93-87C4-4E3D-BCFC-86B9F0C776C1}" presName="textRect" presStyleLbl="revTx" presStyleIdx="0" presStyleCnt="2">
        <dgm:presLayoutVars>
          <dgm:chMax val="1"/>
          <dgm:chPref val="1"/>
        </dgm:presLayoutVars>
      </dgm:prSet>
      <dgm:spPr/>
    </dgm:pt>
    <dgm:pt modelId="{7789BE31-D381-4C8C-AFE3-A7611AF414D2}" type="pres">
      <dgm:prSet presAssocID="{C431EDA6-C9F7-4356-82D7-A037B9FA0BA8}" presName="sibTrans" presStyleCnt="0"/>
      <dgm:spPr/>
    </dgm:pt>
    <dgm:pt modelId="{9F7FA786-3A5F-4479-BA84-112DCD957F22}" type="pres">
      <dgm:prSet presAssocID="{18EF9795-A00B-47A4-B075-068874F75898}" presName="compNode" presStyleCnt="0"/>
      <dgm:spPr/>
    </dgm:pt>
    <dgm:pt modelId="{E615EF02-3392-4B12-87F8-FCC220F63028}" type="pres">
      <dgm:prSet presAssocID="{18EF9795-A00B-47A4-B075-068874F75898}" presName="iconBgRect" presStyleLbl="bgShp" presStyleIdx="1" presStyleCnt="2"/>
      <dgm:spPr/>
    </dgm:pt>
    <dgm:pt modelId="{FB35EC05-7135-4080-9E84-72CD90D46DA5}" type="pres">
      <dgm:prSet presAssocID="{18EF9795-A00B-47A4-B075-068874F758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952259F-62C1-4359-AB29-3BA12E799CCD}" type="pres">
      <dgm:prSet presAssocID="{18EF9795-A00B-47A4-B075-068874F75898}" presName="spaceRect" presStyleCnt="0"/>
      <dgm:spPr/>
    </dgm:pt>
    <dgm:pt modelId="{5C039386-471C-4150-B914-F2A22C4B40BF}" type="pres">
      <dgm:prSet presAssocID="{18EF9795-A00B-47A4-B075-068874F758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C24D23-31CA-3D4C-88DB-44CD3EC3C33A}" type="presOf" srcId="{A3B45C84-78CE-4E26-A786-8E805E3F25F6}" destId="{B463BA90-C36B-42BF-B93F-E0588476EFBC}" srcOrd="0" destOrd="0" presId="urn:microsoft.com/office/officeart/2018/5/layout/IconCircleLabelList"/>
    <dgm:cxn modelId="{F103D128-499E-5349-8C19-23804DB1A70F}" type="presOf" srcId="{18EF9795-A00B-47A4-B075-068874F75898}" destId="{5C039386-471C-4150-B914-F2A22C4B40BF}" srcOrd="0" destOrd="0" presId="urn:microsoft.com/office/officeart/2018/5/layout/IconCircleLabelList"/>
    <dgm:cxn modelId="{41A3DE63-3694-3A4B-B56A-CF594E6AC04A}" type="presOf" srcId="{58713C93-87C4-4E3D-BCFC-86B9F0C776C1}" destId="{417D4B60-BDEC-4526-973B-68E959B361E0}" srcOrd="0" destOrd="0" presId="urn:microsoft.com/office/officeart/2018/5/layout/IconCircleLabelList"/>
    <dgm:cxn modelId="{ADF2AE72-7CB4-491A-91D0-DF94335F0DB7}" srcId="{A3B45C84-78CE-4E26-A786-8E805E3F25F6}" destId="{18EF9795-A00B-47A4-B075-068874F75898}" srcOrd="1" destOrd="0" parTransId="{BB7D02A0-3BCA-4884-9D0D-27FA4D7A65A0}" sibTransId="{0372D5E2-5A7E-47ED-AF97-CF7FB0D37117}"/>
    <dgm:cxn modelId="{714AF794-5CA2-441E-A16A-77B8832EBC21}" srcId="{A3B45C84-78CE-4E26-A786-8E805E3F25F6}" destId="{58713C93-87C4-4E3D-BCFC-86B9F0C776C1}" srcOrd="0" destOrd="0" parTransId="{80C452F5-86C7-49EA-95DE-663BB5FB6D18}" sibTransId="{C431EDA6-C9F7-4356-82D7-A037B9FA0BA8}"/>
    <dgm:cxn modelId="{602931C9-E277-6741-808F-29BCF4CBAC4D}" type="presParOf" srcId="{B463BA90-C36B-42BF-B93F-E0588476EFBC}" destId="{637246ED-4CF7-44C1-A833-41C2E69416C0}" srcOrd="0" destOrd="0" presId="urn:microsoft.com/office/officeart/2018/5/layout/IconCircleLabelList"/>
    <dgm:cxn modelId="{8C83CD4F-59FF-3149-88B2-C938A21FFC97}" type="presParOf" srcId="{637246ED-4CF7-44C1-A833-41C2E69416C0}" destId="{10285889-A069-4603-B178-BEDC6BACF215}" srcOrd="0" destOrd="0" presId="urn:microsoft.com/office/officeart/2018/5/layout/IconCircleLabelList"/>
    <dgm:cxn modelId="{7CC6CB64-B8FF-1746-8883-C9C3FB233CB9}" type="presParOf" srcId="{637246ED-4CF7-44C1-A833-41C2E69416C0}" destId="{9C839301-4A93-4D50-B00D-7A360898FD7E}" srcOrd="1" destOrd="0" presId="urn:microsoft.com/office/officeart/2018/5/layout/IconCircleLabelList"/>
    <dgm:cxn modelId="{43365A26-FD3C-8347-A148-CCD8885CB70E}" type="presParOf" srcId="{637246ED-4CF7-44C1-A833-41C2E69416C0}" destId="{270A986A-C629-4892-872D-83DC973B89ED}" srcOrd="2" destOrd="0" presId="urn:microsoft.com/office/officeart/2018/5/layout/IconCircleLabelList"/>
    <dgm:cxn modelId="{9755FFC7-1B62-AA44-AB1D-ABC4DC8B83E2}" type="presParOf" srcId="{637246ED-4CF7-44C1-A833-41C2E69416C0}" destId="{417D4B60-BDEC-4526-973B-68E959B361E0}" srcOrd="3" destOrd="0" presId="urn:microsoft.com/office/officeart/2018/5/layout/IconCircleLabelList"/>
    <dgm:cxn modelId="{72284B28-6677-F34A-9BD5-BAFCB07FC032}" type="presParOf" srcId="{B463BA90-C36B-42BF-B93F-E0588476EFBC}" destId="{7789BE31-D381-4C8C-AFE3-A7611AF414D2}" srcOrd="1" destOrd="0" presId="urn:microsoft.com/office/officeart/2018/5/layout/IconCircleLabelList"/>
    <dgm:cxn modelId="{B79D55E6-D3E4-B348-8C2B-1EAD511706A8}" type="presParOf" srcId="{B463BA90-C36B-42BF-B93F-E0588476EFBC}" destId="{9F7FA786-3A5F-4479-BA84-112DCD957F22}" srcOrd="2" destOrd="0" presId="urn:microsoft.com/office/officeart/2018/5/layout/IconCircleLabelList"/>
    <dgm:cxn modelId="{2A884F10-0574-9541-B90E-2F23CF5472B4}" type="presParOf" srcId="{9F7FA786-3A5F-4479-BA84-112DCD957F22}" destId="{E615EF02-3392-4B12-87F8-FCC220F63028}" srcOrd="0" destOrd="0" presId="urn:microsoft.com/office/officeart/2018/5/layout/IconCircleLabelList"/>
    <dgm:cxn modelId="{4F208D96-02A9-D044-BCA2-8BB1576DB2A1}" type="presParOf" srcId="{9F7FA786-3A5F-4479-BA84-112DCD957F22}" destId="{FB35EC05-7135-4080-9E84-72CD90D46DA5}" srcOrd="1" destOrd="0" presId="urn:microsoft.com/office/officeart/2018/5/layout/IconCircleLabelList"/>
    <dgm:cxn modelId="{8BC32FC7-8F19-C44F-B8FC-ED4AD129F771}" type="presParOf" srcId="{9F7FA786-3A5F-4479-BA84-112DCD957F22}" destId="{8952259F-62C1-4359-AB29-3BA12E799CCD}" srcOrd="2" destOrd="0" presId="urn:microsoft.com/office/officeart/2018/5/layout/IconCircleLabelList"/>
    <dgm:cxn modelId="{FDBC0C7D-872B-7442-B89F-F5FE35301333}" type="presParOf" srcId="{9F7FA786-3A5F-4479-BA84-112DCD957F22}" destId="{5C039386-471C-4150-B914-F2A22C4B40BF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65F4C2-7480-4847-A8DF-9609B785B0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856B46-92B6-4B9C-859D-A17B2584B8CE}">
      <dgm:prSet/>
      <dgm:spPr/>
      <dgm:t>
        <a:bodyPr/>
        <a:lstStyle/>
        <a:p>
          <a:r>
            <a:rPr lang="en-US"/>
            <a:t>Movie Lens dataset consists of 100837 ratings given by 610 users for 9743 movies.</a:t>
          </a:r>
          <a:r>
            <a:rPr lang="en-IN"/>
            <a:t> </a:t>
          </a:r>
          <a:endParaRPr lang="en-US"/>
        </a:p>
      </dgm:t>
    </dgm:pt>
    <dgm:pt modelId="{F5FF21BE-73F2-4394-A255-0F825E309ED0}" type="parTrans" cxnId="{4B1DDB31-9496-4E64-A85F-8814773182F4}">
      <dgm:prSet/>
      <dgm:spPr/>
      <dgm:t>
        <a:bodyPr/>
        <a:lstStyle/>
        <a:p>
          <a:endParaRPr lang="en-US"/>
        </a:p>
      </dgm:t>
    </dgm:pt>
    <dgm:pt modelId="{495B4F69-FC2C-4A7F-8E27-BC56BE65F7D8}" type="sibTrans" cxnId="{4B1DDB31-9496-4E64-A85F-8814773182F4}">
      <dgm:prSet/>
      <dgm:spPr/>
      <dgm:t>
        <a:bodyPr/>
        <a:lstStyle/>
        <a:p>
          <a:endParaRPr lang="en-US"/>
        </a:p>
      </dgm:t>
    </dgm:pt>
    <dgm:pt modelId="{87F23995-06F3-4CAE-9FA6-90C67E8A9617}">
      <dgm:prSet/>
      <dgm:spPr/>
      <dgm:t>
        <a:bodyPr/>
        <a:lstStyle/>
        <a:p>
          <a:r>
            <a:rPr lang="en-US"/>
            <a:t>This dataset is downloaded from UCI Repository, where each user has rated for more than 20 movies.</a:t>
          </a:r>
          <a:r>
            <a:rPr lang="en-IN"/>
            <a:t> </a:t>
          </a:r>
          <a:endParaRPr lang="en-US"/>
        </a:p>
      </dgm:t>
    </dgm:pt>
    <dgm:pt modelId="{27F0523E-6320-4263-97CE-2DDF0629C3A6}" type="parTrans" cxnId="{A329B43F-1FFD-4EB3-9365-04F057D24E8E}">
      <dgm:prSet/>
      <dgm:spPr/>
      <dgm:t>
        <a:bodyPr/>
        <a:lstStyle/>
        <a:p>
          <a:endParaRPr lang="en-US"/>
        </a:p>
      </dgm:t>
    </dgm:pt>
    <dgm:pt modelId="{6143F884-7B8D-4D52-BEFA-0A890B83F662}" type="sibTrans" cxnId="{A329B43F-1FFD-4EB3-9365-04F057D24E8E}">
      <dgm:prSet/>
      <dgm:spPr/>
      <dgm:t>
        <a:bodyPr/>
        <a:lstStyle/>
        <a:p>
          <a:endParaRPr lang="en-US"/>
        </a:p>
      </dgm:t>
    </dgm:pt>
    <dgm:pt modelId="{B0130055-66F8-4F84-9292-632BCC64B5F8}">
      <dgm:prSet/>
      <dgm:spPr/>
      <dgm:t>
        <a:bodyPr/>
        <a:lstStyle/>
        <a:p>
          <a:r>
            <a:rPr lang="en-US"/>
            <a:t>The dataset consists of movie details such as movie id, movie name, genre,  movie link and user details such as user id, movie id, rating and timestamp.</a:t>
          </a:r>
          <a:r>
            <a:rPr lang="en-IN"/>
            <a:t> </a:t>
          </a:r>
          <a:endParaRPr lang="en-US"/>
        </a:p>
      </dgm:t>
    </dgm:pt>
    <dgm:pt modelId="{6871DA4B-9189-4E97-9297-6881ABBEE45B}" type="parTrans" cxnId="{D673D008-B184-4C41-9677-62F82859380C}">
      <dgm:prSet/>
      <dgm:spPr/>
      <dgm:t>
        <a:bodyPr/>
        <a:lstStyle/>
        <a:p>
          <a:endParaRPr lang="en-US"/>
        </a:p>
      </dgm:t>
    </dgm:pt>
    <dgm:pt modelId="{1BD44616-394B-4ECD-8875-687A0B5DAE27}" type="sibTrans" cxnId="{D673D008-B184-4C41-9677-62F82859380C}">
      <dgm:prSet/>
      <dgm:spPr/>
      <dgm:t>
        <a:bodyPr/>
        <a:lstStyle/>
        <a:p>
          <a:endParaRPr lang="en-US"/>
        </a:p>
      </dgm:t>
    </dgm:pt>
    <dgm:pt modelId="{E0F89C57-188C-4230-997F-CEBA8897A4CE}">
      <dgm:prSet/>
      <dgm:spPr/>
      <dgm:t>
        <a:bodyPr/>
        <a:lstStyle/>
        <a:p>
          <a:r>
            <a:rPr lang="en-US"/>
            <a:t>This dataset is collected during Apr 1996 to Dec 2018.  </a:t>
          </a:r>
        </a:p>
      </dgm:t>
    </dgm:pt>
    <dgm:pt modelId="{9D0E34DD-2B6A-4FB2-AC58-820D7FA1DE7B}" type="parTrans" cxnId="{40B04613-EDAB-426D-B064-19DCC6DF2183}">
      <dgm:prSet/>
      <dgm:spPr/>
      <dgm:t>
        <a:bodyPr/>
        <a:lstStyle/>
        <a:p>
          <a:endParaRPr lang="en-US"/>
        </a:p>
      </dgm:t>
    </dgm:pt>
    <dgm:pt modelId="{8EAEF8E3-F2E5-4128-BD3E-19CAB61EB813}" type="sibTrans" cxnId="{40B04613-EDAB-426D-B064-19DCC6DF2183}">
      <dgm:prSet/>
      <dgm:spPr/>
      <dgm:t>
        <a:bodyPr/>
        <a:lstStyle/>
        <a:p>
          <a:endParaRPr lang="en-US"/>
        </a:p>
      </dgm:t>
    </dgm:pt>
    <dgm:pt modelId="{73A621DF-21B0-4B77-B6D4-246374FA05F4}" type="pres">
      <dgm:prSet presAssocID="{CF65F4C2-7480-4847-A8DF-9609B785B005}" presName="root" presStyleCnt="0">
        <dgm:presLayoutVars>
          <dgm:dir/>
          <dgm:resizeHandles val="exact"/>
        </dgm:presLayoutVars>
      </dgm:prSet>
      <dgm:spPr/>
    </dgm:pt>
    <dgm:pt modelId="{86F16563-FAD1-448E-97CC-08F31C74FEB4}" type="pres">
      <dgm:prSet presAssocID="{12856B46-92B6-4B9C-859D-A17B2584B8CE}" presName="compNode" presStyleCnt="0"/>
      <dgm:spPr/>
    </dgm:pt>
    <dgm:pt modelId="{D236A38F-392E-4060-9F3F-00C080419CAC}" type="pres">
      <dgm:prSet presAssocID="{12856B46-92B6-4B9C-859D-A17B2584B8CE}" presName="bgRect" presStyleLbl="bgShp" presStyleIdx="0" presStyleCnt="4"/>
      <dgm:spPr/>
    </dgm:pt>
    <dgm:pt modelId="{1F20395B-98E2-45F9-8224-8A9F6168A909}" type="pres">
      <dgm:prSet presAssocID="{12856B46-92B6-4B9C-859D-A17B2584B8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48FE1B-FED9-41FC-871E-7102BC0BDBBC}" type="pres">
      <dgm:prSet presAssocID="{12856B46-92B6-4B9C-859D-A17B2584B8CE}" presName="spaceRect" presStyleCnt="0"/>
      <dgm:spPr/>
    </dgm:pt>
    <dgm:pt modelId="{319B213D-942A-4381-9572-ACB1183D22E0}" type="pres">
      <dgm:prSet presAssocID="{12856B46-92B6-4B9C-859D-A17B2584B8CE}" presName="parTx" presStyleLbl="revTx" presStyleIdx="0" presStyleCnt="4">
        <dgm:presLayoutVars>
          <dgm:chMax val="0"/>
          <dgm:chPref val="0"/>
        </dgm:presLayoutVars>
      </dgm:prSet>
      <dgm:spPr/>
    </dgm:pt>
    <dgm:pt modelId="{B39398BC-B416-45C7-9B9F-9B8A9112C8F4}" type="pres">
      <dgm:prSet presAssocID="{495B4F69-FC2C-4A7F-8E27-BC56BE65F7D8}" presName="sibTrans" presStyleCnt="0"/>
      <dgm:spPr/>
    </dgm:pt>
    <dgm:pt modelId="{F0FA533E-212E-4648-B9E0-6CFE3C6718DF}" type="pres">
      <dgm:prSet presAssocID="{87F23995-06F3-4CAE-9FA6-90C67E8A9617}" presName="compNode" presStyleCnt="0"/>
      <dgm:spPr/>
    </dgm:pt>
    <dgm:pt modelId="{06F8B6D0-B7EB-4CFE-AEB5-976E559E33EB}" type="pres">
      <dgm:prSet presAssocID="{87F23995-06F3-4CAE-9FA6-90C67E8A9617}" presName="bgRect" presStyleLbl="bgShp" presStyleIdx="1" presStyleCnt="4"/>
      <dgm:spPr/>
    </dgm:pt>
    <dgm:pt modelId="{175D2F07-1F82-4E00-A95D-DC88F871EF9E}" type="pres">
      <dgm:prSet presAssocID="{87F23995-06F3-4CAE-9FA6-90C67E8A96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DD6AEC6-70CB-498B-B9AE-C8DF98FC5510}" type="pres">
      <dgm:prSet presAssocID="{87F23995-06F3-4CAE-9FA6-90C67E8A9617}" presName="spaceRect" presStyleCnt="0"/>
      <dgm:spPr/>
    </dgm:pt>
    <dgm:pt modelId="{3F090C18-B5DA-4EEE-8931-36C5DB0AA6B2}" type="pres">
      <dgm:prSet presAssocID="{87F23995-06F3-4CAE-9FA6-90C67E8A9617}" presName="parTx" presStyleLbl="revTx" presStyleIdx="1" presStyleCnt="4">
        <dgm:presLayoutVars>
          <dgm:chMax val="0"/>
          <dgm:chPref val="0"/>
        </dgm:presLayoutVars>
      </dgm:prSet>
      <dgm:spPr/>
    </dgm:pt>
    <dgm:pt modelId="{F253BAC0-C760-4B76-9487-8EDDF18CDEB4}" type="pres">
      <dgm:prSet presAssocID="{6143F884-7B8D-4D52-BEFA-0A890B83F662}" presName="sibTrans" presStyleCnt="0"/>
      <dgm:spPr/>
    </dgm:pt>
    <dgm:pt modelId="{FE41DAED-2569-4857-8B8C-24E700BED386}" type="pres">
      <dgm:prSet presAssocID="{B0130055-66F8-4F84-9292-632BCC64B5F8}" presName="compNode" presStyleCnt="0"/>
      <dgm:spPr/>
    </dgm:pt>
    <dgm:pt modelId="{102FED23-0F7A-4808-AA6B-60CD3359C32D}" type="pres">
      <dgm:prSet presAssocID="{B0130055-66F8-4F84-9292-632BCC64B5F8}" presName="bgRect" presStyleLbl="bgShp" presStyleIdx="2" presStyleCnt="4"/>
      <dgm:spPr/>
    </dgm:pt>
    <dgm:pt modelId="{6E7519D0-36AF-4A3D-A66F-F18E9686DBA5}" type="pres">
      <dgm:prSet presAssocID="{B0130055-66F8-4F84-9292-632BCC64B5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4F5D71-7B6A-4E0B-B8FF-81AD68426779}" type="pres">
      <dgm:prSet presAssocID="{B0130055-66F8-4F84-9292-632BCC64B5F8}" presName="spaceRect" presStyleCnt="0"/>
      <dgm:spPr/>
    </dgm:pt>
    <dgm:pt modelId="{AA4B7E6E-F5BE-4B55-AD5D-7BA5975BF626}" type="pres">
      <dgm:prSet presAssocID="{B0130055-66F8-4F84-9292-632BCC64B5F8}" presName="parTx" presStyleLbl="revTx" presStyleIdx="2" presStyleCnt="4">
        <dgm:presLayoutVars>
          <dgm:chMax val="0"/>
          <dgm:chPref val="0"/>
        </dgm:presLayoutVars>
      </dgm:prSet>
      <dgm:spPr/>
    </dgm:pt>
    <dgm:pt modelId="{F8DCCD38-4486-4F20-8530-E22843BBFD21}" type="pres">
      <dgm:prSet presAssocID="{1BD44616-394B-4ECD-8875-687A0B5DAE27}" presName="sibTrans" presStyleCnt="0"/>
      <dgm:spPr/>
    </dgm:pt>
    <dgm:pt modelId="{89D58E74-9A5B-49A4-A907-052CF730E50E}" type="pres">
      <dgm:prSet presAssocID="{E0F89C57-188C-4230-997F-CEBA8897A4CE}" presName="compNode" presStyleCnt="0"/>
      <dgm:spPr/>
    </dgm:pt>
    <dgm:pt modelId="{3D303B96-A0D6-470D-BA22-01973A4C8DE4}" type="pres">
      <dgm:prSet presAssocID="{E0F89C57-188C-4230-997F-CEBA8897A4CE}" presName="bgRect" presStyleLbl="bgShp" presStyleIdx="3" presStyleCnt="4"/>
      <dgm:spPr/>
    </dgm:pt>
    <dgm:pt modelId="{F8AECF37-1814-45D1-A289-E1E7C3B0725F}" type="pres">
      <dgm:prSet presAssocID="{E0F89C57-188C-4230-997F-CEBA8897A4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7E29590-D3C5-43D4-AA69-599CC2A953CC}" type="pres">
      <dgm:prSet presAssocID="{E0F89C57-188C-4230-997F-CEBA8897A4CE}" presName="spaceRect" presStyleCnt="0"/>
      <dgm:spPr/>
    </dgm:pt>
    <dgm:pt modelId="{39137DA1-4B2C-4A2F-8D67-00647F502DD1}" type="pres">
      <dgm:prSet presAssocID="{E0F89C57-188C-4230-997F-CEBA8897A4C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73D008-B184-4C41-9677-62F82859380C}" srcId="{CF65F4C2-7480-4847-A8DF-9609B785B005}" destId="{B0130055-66F8-4F84-9292-632BCC64B5F8}" srcOrd="2" destOrd="0" parTransId="{6871DA4B-9189-4E97-9297-6881ABBEE45B}" sibTransId="{1BD44616-394B-4ECD-8875-687A0B5DAE27}"/>
    <dgm:cxn modelId="{40B04613-EDAB-426D-B064-19DCC6DF2183}" srcId="{CF65F4C2-7480-4847-A8DF-9609B785B005}" destId="{E0F89C57-188C-4230-997F-CEBA8897A4CE}" srcOrd="3" destOrd="0" parTransId="{9D0E34DD-2B6A-4FB2-AC58-820D7FA1DE7B}" sibTransId="{8EAEF8E3-F2E5-4128-BD3E-19CAB61EB813}"/>
    <dgm:cxn modelId="{4B1DDB31-9496-4E64-A85F-8814773182F4}" srcId="{CF65F4C2-7480-4847-A8DF-9609B785B005}" destId="{12856B46-92B6-4B9C-859D-A17B2584B8CE}" srcOrd="0" destOrd="0" parTransId="{F5FF21BE-73F2-4394-A255-0F825E309ED0}" sibTransId="{495B4F69-FC2C-4A7F-8E27-BC56BE65F7D8}"/>
    <dgm:cxn modelId="{6879F53C-31CC-408F-ABA4-86E90310EF2E}" type="presOf" srcId="{CF65F4C2-7480-4847-A8DF-9609B785B005}" destId="{73A621DF-21B0-4B77-B6D4-246374FA05F4}" srcOrd="0" destOrd="0" presId="urn:microsoft.com/office/officeart/2018/2/layout/IconVerticalSolidList"/>
    <dgm:cxn modelId="{A329B43F-1FFD-4EB3-9365-04F057D24E8E}" srcId="{CF65F4C2-7480-4847-A8DF-9609B785B005}" destId="{87F23995-06F3-4CAE-9FA6-90C67E8A9617}" srcOrd="1" destOrd="0" parTransId="{27F0523E-6320-4263-97CE-2DDF0629C3A6}" sibTransId="{6143F884-7B8D-4D52-BEFA-0A890B83F662}"/>
    <dgm:cxn modelId="{8CF37560-5BD5-480F-A08C-8F59BF2D3D88}" type="presOf" srcId="{E0F89C57-188C-4230-997F-CEBA8897A4CE}" destId="{39137DA1-4B2C-4A2F-8D67-00647F502DD1}" srcOrd="0" destOrd="0" presId="urn:microsoft.com/office/officeart/2018/2/layout/IconVerticalSolidList"/>
    <dgm:cxn modelId="{48B3128E-5419-4708-9768-970FD62B5FE3}" type="presOf" srcId="{B0130055-66F8-4F84-9292-632BCC64B5F8}" destId="{AA4B7E6E-F5BE-4B55-AD5D-7BA5975BF626}" srcOrd="0" destOrd="0" presId="urn:microsoft.com/office/officeart/2018/2/layout/IconVerticalSolidList"/>
    <dgm:cxn modelId="{F470DFCE-D280-41B8-A9A9-CD1C3AD7B2F9}" type="presOf" srcId="{87F23995-06F3-4CAE-9FA6-90C67E8A9617}" destId="{3F090C18-B5DA-4EEE-8931-36C5DB0AA6B2}" srcOrd="0" destOrd="0" presId="urn:microsoft.com/office/officeart/2018/2/layout/IconVerticalSolidList"/>
    <dgm:cxn modelId="{EB93C8D3-4AB9-4CFC-9507-3709995835FE}" type="presOf" srcId="{12856B46-92B6-4B9C-859D-A17B2584B8CE}" destId="{319B213D-942A-4381-9572-ACB1183D22E0}" srcOrd="0" destOrd="0" presId="urn:microsoft.com/office/officeart/2018/2/layout/IconVerticalSolidList"/>
    <dgm:cxn modelId="{32D023C3-33ED-49E7-8BA5-9C9CA6E24BAA}" type="presParOf" srcId="{73A621DF-21B0-4B77-B6D4-246374FA05F4}" destId="{86F16563-FAD1-448E-97CC-08F31C74FEB4}" srcOrd="0" destOrd="0" presId="urn:microsoft.com/office/officeart/2018/2/layout/IconVerticalSolidList"/>
    <dgm:cxn modelId="{B7252FFA-BD45-4402-AC28-3494CA83F4E9}" type="presParOf" srcId="{86F16563-FAD1-448E-97CC-08F31C74FEB4}" destId="{D236A38F-392E-4060-9F3F-00C080419CAC}" srcOrd="0" destOrd="0" presId="urn:microsoft.com/office/officeart/2018/2/layout/IconVerticalSolidList"/>
    <dgm:cxn modelId="{B5574DA9-C9AE-485E-8310-8729C159333C}" type="presParOf" srcId="{86F16563-FAD1-448E-97CC-08F31C74FEB4}" destId="{1F20395B-98E2-45F9-8224-8A9F6168A909}" srcOrd="1" destOrd="0" presId="urn:microsoft.com/office/officeart/2018/2/layout/IconVerticalSolidList"/>
    <dgm:cxn modelId="{37BDA03A-E805-4DDB-8D91-55A0717E95F3}" type="presParOf" srcId="{86F16563-FAD1-448E-97CC-08F31C74FEB4}" destId="{D248FE1B-FED9-41FC-871E-7102BC0BDBBC}" srcOrd="2" destOrd="0" presId="urn:microsoft.com/office/officeart/2018/2/layout/IconVerticalSolidList"/>
    <dgm:cxn modelId="{C5A8DC73-3099-4D3D-A9AC-5024862220C5}" type="presParOf" srcId="{86F16563-FAD1-448E-97CC-08F31C74FEB4}" destId="{319B213D-942A-4381-9572-ACB1183D22E0}" srcOrd="3" destOrd="0" presId="urn:microsoft.com/office/officeart/2018/2/layout/IconVerticalSolidList"/>
    <dgm:cxn modelId="{E3FF706B-A33B-480B-8833-927D239F437D}" type="presParOf" srcId="{73A621DF-21B0-4B77-B6D4-246374FA05F4}" destId="{B39398BC-B416-45C7-9B9F-9B8A9112C8F4}" srcOrd="1" destOrd="0" presId="urn:microsoft.com/office/officeart/2018/2/layout/IconVerticalSolidList"/>
    <dgm:cxn modelId="{3BBA3312-960C-4EB0-9CE9-99DA3350213F}" type="presParOf" srcId="{73A621DF-21B0-4B77-B6D4-246374FA05F4}" destId="{F0FA533E-212E-4648-B9E0-6CFE3C6718DF}" srcOrd="2" destOrd="0" presId="urn:microsoft.com/office/officeart/2018/2/layout/IconVerticalSolidList"/>
    <dgm:cxn modelId="{0B487A28-FE03-4979-82B8-F5AC58F8FF96}" type="presParOf" srcId="{F0FA533E-212E-4648-B9E0-6CFE3C6718DF}" destId="{06F8B6D0-B7EB-4CFE-AEB5-976E559E33EB}" srcOrd="0" destOrd="0" presId="urn:microsoft.com/office/officeart/2018/2/layout/IconVerticalSolidList"/>
    <dgm:cxn modelId="{259B2524-EF09-4D18-9F56-16F5A3CAC2E0}" type="presParOf" srcId="{F0FA533E-212E-4648-B9E0-6CFE3C6718DF}" destId="{175D2F07-1F82-4E00-A95D-DC88F871EF9E}" srcOrd="1" destOrd="0" presId="urn:microsoft.com/office/officeart/2018/2/layout/IconVerticalSolidList"/>
    <dgm:cxn modelId="{A9C9D8F7-69DF-48DC-9BB9-9E15D9118F71}" type="presParOf" srcId="{F0FA533E-212E-4648-B9E0-6CFE3C6718DF}" destId="{DDD6AEC6-70CB-498B-B9AE-C8DF98FC5510}" srcOrd="2" destOrd="0" presId="urn:microsoft.com/office/officeart/2018/2/layout/IconVerticalSolidList"/>
    <dgm:cxn modelId="{2D73A27A-2F6E-489E-BBFC-22C37FE6C500}" type="presParOf" srcId="{F0FA533E-212E-4648-B9E0-6CFE3C6718DF}" destId="{3F090C18-B5DA-4EEE-8931-36C5DB0AA6B2}" srcOrd="3" destOrd="0" presId="urn:microsoft.com/office/officeart/2018/2/layout/IconVerticalSolidList"/>
    <dgm:cxn modelId="{A75EEBD9-9A80-402E-9B03-8E7503117599}" type="presParOf" srcId="{73A621DF-21B0-4B77-B6D4-246374FA05F4}" destId="{F253BAC0-C760-4B76-9487-8EDDF18CDEB4}" srcOrd="3" destOrd="0" presId="urn:microsoft.com/office/officeart/2018/2/layout/IconVerticalSolidList"/>
    <dgm:cxn modelId="{CC515A67-8087-45EA-B51B-9AADDC8E06EE}" type="presParOf" srcId="{73A621DF-21B0-4B77-B6D4-246374FA05F4}" destId="{FE41DAED-2569-4857-8B8C-24E700BED386}" srcOrd="4" destOrd="0" presId="urn:microsoft.com/office/officeart/2018/2/layout/IconVerticalSolidList"/>
    <dgm:cxn modelId="{2D57787F-F27D-4861-8D63-3FB3EFE1AD14}" type="presParOf" srcId="{FE41DAED-2569-4857-8B8C-24E700BED386}" destId="{102FED23-0F7A-4808-AA6B-60CD3359C32D}" srcOrd="0" destOrd="0" presId="urn:microsoft.com/office/officeart/2018/2/layout/IconVerticalSolidList"/>
    <dgm:cxn modelId="{84BDE73A-1D2E-4AB5-8508-A78949C2E8FC}" type="presParOf" srcId="{FE41DAED-2569-4857-8B8C-24E700BED386}" destId="{6E7519D0-36AF-4A3D-A66F-F18E9686DBA5}" srcOrd="1" destOrd="0" presId="urn:microsoft.com/office/officeart/2018/2/layout/IconVerticalSolidList"/>
    <dgm:cxn modelId="{C554BB49-3358-4C52-9286-3E2A5B757796}" type="presParOf" srcId="{FE41DAED-2569-4857-8B8C-24E700BED386}" destId="{3C4F5D71-7B6A-4E0B-B8FF-81AD68426779}" srcOrd="2" destOrd="0" presId="urn:microsoft.com/office/officeart/2018/2/layout/IconVerticalSolidList"/>
    <dgm:cxn modelId="{0A7AF03B-2645-45D0-B56C-E74450C0CA97}" type="presParOf" srcId="{FE41DAED-2569-4857-8B8C-24E700BED386}" destId="{AA4B7E6E-F5BE-4B55-AD5D-7BA5975BF626}" srcOrd="3" destOrd="0" presId="urn:microsoft.com/office/officeart/2018/2/layout/IconVerticalSolidList"/>
    <dgm:cxn modelId="{A0986AEC-B7C9-4829-B2B8-54B951E984B0}" type="presParOf" srcId="{73A621DF-21B0-4B77-B6D4-246374FA05F4}" destId="{F8DCCD38-4486-4F20-8530-E22843BBFD21}" srcOrd="5" destOrd="0" presId="urn:microsoft.com/office/officeart/2018/2/layout/IconVerticalSolidList"/>
    <dgm:cxn modelId="{68BC75CC-0D63-40A5-9E29-BAA4B5D043DE}" type="presParOf" srcId="{73A621DF-21B0-4B77-B6D4-246374FA05F4}" destId="{89D58E74-9A5B-49A4-A907-052CF730E50E}" srcOrd="6" destOrd="0" presId="urn:microsoft.com/office/officeart/2018/2/layout/IconVerticalSolidList"/>
    <dgm:cxn modelId="{D32B6B7E-58DF-4E65-A0B5-77CB76E740BD}" type="presParOf" srcId="{89D58E74-9A5B-49A4-A907-052CF730E50E}" destId="{3D303B96-A0D6-470D-BA22-01973A4C8DE4}" srcOrd="0" destOrd="0" presId="urn:microsoft.com/office/officeart/2018/2/layout/IconVerticalSolidList"/>
    <dgm:cxn modelId="{67C7DE64-227D-42E7-9F6C-3080F84A1312}" type="presParOf" srcId="{89D58E74-9A5B-49A4-A907-052CF730E50E}" destId="{F8AECF37-1814-45D1-A289-E1E7C3B0725F}" srcOrd="1" destOrd="0" presId="urn:microsoft.com/office/officeart/2018/2/layout/IconVerticalSolidList"/>
    <dgm:cxn modelId="{013CCB9F-12E7-4294-B846-28C6697D29D3}" type="presParOf" srcId="{89D58E74-9A5B-49A4-A907-052CF730E50E}" destId="{87E29590-D3C5-43D4-AA69-599CC2A953CC}" srcOrd="2" destOrd="0" presId="urn:microsoft.com/office/officeart/2018/2/layout/IconVerticalSolidList"/>
    <dgm:cxn modelId="{E658EB7E-FBB8-4609-83DE-2B69AB02A94F}" type="presParOf" srcId="{89D58E74-9A5B-49A4-A907-052CF730E50E}" destId="{39137DA1-4B2C-4A2F-8D67-00647F502D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18A9D8-9572-4FB9-99F6-F191742EE14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B26BCE-7A20-4136-8B52-E9289AE5565B}">
      <dgm:prSet/>
      <dgm:spPr/>
      <dgm:t>
        <a:bodyPr/>
        <a:lstStyle/>
        <a:p>
          <a:r>
            <a:rPr lang="en-US"/>
            <a:t>e-Commerce</a:t>
          </a:r>
        </a:p>
      </dgm:t>
    </dgm:pt>
    <dgm:pt modelId="{04D12A75-EC05-47C3-9A89-9C1579046334}" type="parTrans" cxnId="{9B790C6E-7DFA-4B08-87D7-189303C70E11}">
      <dgm:prSet/>
      <dgm:spPr/>
      <dgm:t>
        <a:bodyPr/>
        <a:lstStyle/>
        <a:p>
          <a:endParaRPr lang="en-US"/>
        </a:p>
      </dgm:t>
    </dgm:pt>
    <dgm:pt modelId="{08B7AC9E-F8B4-489D-8382-68064B9FD524}" type="sibTrans" cxnId="{9B790C6E-7DFA-4B08-87D7-189303C70E11}">
      <dgm:prSet/>
      <dgm:spPr/>
      <dgm:t>
        <a:bodyPr/>
        <a:lstStyle/>
        <a:p>
          <a:endParaRPr lang="en-US"/>
        </a:p>
      </dgm:t>
    </dgm:pt>
    <dgm:pt modelId="{1525265B-2D78-4836-8534-31F5502AF3A9}">
      <dgm:prSet/>
      <dgm:spPr/>
      <dgm:t>
        <a:bodyPr/>
        <a:lstStyle/>
        <a:p>
          <a:r>
            <a:rPr lang="en-US"/>
            <a:t>e-Government</a:t>
          </a:r>
        </a:p>
      </dgm:t>
    </dgm:pt>
    <dgm:pt modelId="{4752C727-447E-4D21-BA6A-617F6C5D006E}" type="parTrans" cxnId="{A16F210E-C508-4350-8601-E1FDAF7A2D11}">
      <dgm:prSet/>
      <dgm:spPr/>
      <dgm:t>
        <a:bodyPr/>
        <a:lstStyle/>
        <a:p>
          <a:endParaRPr lang="en-US"/>
        </a:p>
      </dgm:t>
    </dgm:pt>
    <dgm:pt modelId="{AC9552B6-43B4-4381-8636-42BF6AD7F80E}" type="sibTrans" cxnId="{A16F210E-C508-4350-8601-E1FDAF7A2D11}">
      <dgm:prSet/>
      <dgm:spPr/>
      <dgm:t>
        <a:bodyPr/>
        <a:lstStyle/>
        <a:p>
          <a:endParaRPr lang="en-US"/>
        </a:p>
      </dgm:t>
    </dgm:pt>
    <dgm:pt modelId="{00B7B7D7-9343-4BAB-8030-36FCBAB8A212}">
      <dgm:prSet/>
      <dgm:spPr/>
      <dgm:t>
        <a:bodyPr/>
        <a:lstStyle/>
        <a:p>
          <a:r>
            <a:rPr lang="en-US"/>
            <a:t>e-Business</a:t>
          </a:r>
        </a:p>
      </dgm:t>
    </dgm:pt>
    <dgm:pt modelId="{333B6FF1-FBF4-4894-94E4-2D299EF6D36D}" type="parTrans" cxnId="{BCA4F641-55D4-4ADA-8910-783C3D55069C}">
      <dgm:prSet/>
      <dgm:spPr/>
      <dgm:t>
        <a:bodyPr/>
        <a:lstStyle/>
        <a:p>
          <a:endParaRPr lang="en-US"/>
        </a:p>
      </dgm:t>
    </dgm:pt>
    <dgm:pt modelId="{25CD754F-3114-4AB0-BA33-8A241385DDE5}" type="sibTrans" cxnId="{BCA4F641-55D4-4ADA-8910-783C3D55069C}">
      <dgm:prSet/>
      <dgm:spPr/>
      <dgm:t>
        <a:bodyPr/>
        <a:lstStyle/>
        <a:p>
          <a:endParaRPr lang="en-US"/>
        </a:p>
      </dgm:t>
    </dgm:pt>
    <dgm:pt modelId="{6023EEE5-6D5D-4EAD-8D9B-CBE5DDB03B3B}">
      <dgm:prSet/>
      <dgm:spPr/>
      <dgm:t>
        <a:bodyPr/>
        <a:lstStyle/>
        <a:p>
          <a:r>
            <a:rPr lang="en-US"/>
            <a:t>e-Library</a:t>
          </a:r>
        </a:p>
      </dgm:t>
    </dgm:pt>
    <dgm:pt modelId="{77A44F67-D70A-4E0A-97F7-965B9C336DEE}" type="parTrans" cxnId="{FEC2813E-FB41-4941-986D-F7645B0D092C}">
      <dgm:prSet/>
      <dgm:spPr/>
      <dgm:t>
        <a:bodyPr/>
        <a:lstStyle/>
        <a:p>
          <a:endParaRPr lang="en-US"/>
        </a:p>
      </dgm:t>
    </dgm:pt>
    <dgm:pt modelId="{B33BC9C1-9C08-40F2-9E21-12963CF711BD}" type="sibTrans" cxnId="{FEC2813E-FB41-4941-986D-F7645B0D092C}">
      <dgm:prSet/>
      <dgm:spPr/>
      <dgm:t>
        <a:bodyPr/>
        <a:lstStyle/>
        <a:p>
          <a:endParaRPr lang="en-US"/>
        </a:p>
      </dgm:t>
    </dgm:pt>
    <dgm:pt modelId="{B3A8E61E-0BD5-4530-878F-AE797AAB33F1}">
      <dgm:prSet/>
      <dgm:spPr/>
      <dgm:t>
        <a:bodyPr/>
        <a:lstStyle/>
        <a:p>
          <a:r>
            <a:rPr lang="en-US"/>
            <a:t>e-Learning</a:t>
          </a:r>
        </a:p>
      </dgm:t>
    </dgm:pt>
    <dgm:pt modelId="{E41B5AD6-EC26-40C4-98D0-96F91B8A7085}" type="parTrans" cxnId="{9107348E-10C7-493E-B09F-2F2E4650A728}">
      <dgm:prSet/>
      <dgm:spPr/>
      <dgm:t>
        <a:bodyPr/>
        <a:lstStyle/>
        <a:p>
          <a:endParaRPr lang="en-US"/>
        </a:p>
      </dgm:t>
    </dgm:pt>
    <dgm:pt modelId="{43973969-8600-402C-8494-875FD08B3A74}" type="sibTrans" cxnId="{9107348E-10C7-493E-B09F-2F2E4650A728}">
      <dgm:prSet/>
      <dgm:spPr/>
      <dgm:t>
        <a:bodyPr/>
        <a:lstStyle/>
        <a:p>
          <a:endParaRPr lang="en-US"/>
        </a:p>
      </dgm:t>
    </dgm:pt>
    <dgm:pt modelId="{34B064D8-41F8-40E5-BF8C-3495B42ABDD0}">
      <dgm:prSet/>
      <dgm:spPr/>
      <dgm:t>
        <a:bodyPr/>
        <a:lstStyle/>
        <a:p>
          <a:r>
            <a:rPr lang="en-US"/>
            <a:t>e-Tourism</a:t>
          </a:r>
        </a:p>
      </dgm:t>
    </dgm:pt>
    <dgm:pt modelId="{7C3CB40A-11E0-474B-8B6B-4ECF7C9134D6}" type="parTrans" cxnId="{CC7EB339-F000-4F81-9751-461619051695}">
      <dgm:prSet/>
      <dgm:spPr/>
      <dgm:t>
        <a:bodyPr/>
        <a:lstStyle/>
        <a:p>
          <a:endParaRPr lang="en-US"/>
        </a:p>
      </dgm:t>
    </dgm:pt>
    <dgm:pt modelId="{490E88B2-CAAE-4AA7-B91F-4BCF61727C00}" type="sibTrans" cxnId="{CC7EB339-F000-4F81-9751-461619051695}">
      <dgm:prSet/>
      <dgm:spPr/>
      <dgm:t>
        <a:bodyPr/>
        <a:lstStyle/>
        <a:p>
          <a:endParaRPr lang="en-US"/>
        </a:p>
      </dgm:t>
    </dgm:pt>
    <dgm:pt modelId="{3E72E930-B050-45A1-9D1E-6C981124F8B3}">
      <dgm:prSet/>
      <dgm:spPr/>
      <dgm:t>
        <a:bodyPr/>
        <a:lstStyle/>
        <a:p>
          <a:r>
            <a:rPr lang="en-US"/>
            <a:t>e-Resource Services</a:t>
          </a:r>
        </a:p>
      </dgm:t>
    </dgm:pt>
    <dgm:pt modelId="{17FA8FD3-F98B-4E22-B157-BB6C03C19FCE}" type="parTrans" cxnId="{57FF1433-4F30-430D-BD8F-69E2C8EA4ECC}">
      <dgm:prSet/>
      <dgm:spPr/>
      <dgm:t>
        <a:bodyPr/>
        <a:lstStyle/>
        <a:p>
          <a:endParaRPr lang="en-US"/>
        </a:p>
      </dgm:t>
    </dgm:pt>
    <dgm:pt modelId="{6897A470-13A0-4E99-9A8D-F4B0BB56828A}" type="sibTrans" cxnId="{57FF1433-4F30-430D-BD8F-69E2C8EA4ECC}">
      <dgm:prSet/>
      <dgm:spPr/>
      <dgm:t>
        <a:bodyPr/>
        <a:lstStyle/>
        <a:p>
          <a:endParaRPr lang="en-US"/>
        </a:p>
      </dgm:t>
    </dgm:pt>
    <dgm:pt modelId="{641F1893-2D05-4C48-9333-063D16A99155}">
      <dgm:prSet/>
      <dgm:spPr/>
      <dgm:t>
        <a:bodyPr/>
        <a:lstStyle/>
        <a:p>
          <a:r>
            <a:rPr lang="en-US"/>
            <a:t>e-Group Activities</a:t>
          </a:r>
        </a:p>
      </dgm:t>
    </dgm:pt>
    <dgm:pt modelId="{06942096-4527-49D0-9C87-C2C526A264B3}" type="parTrans" cxnId="{59FBEC46-C82A-4FDB-9FBC-760FBD813B8C}">
      <dgm:prSet/>
      <dgm:spPr/>
      <dgm:t>
        <a:bodyPr/>
        <a:lstStyle/>
        <a:p>
          <a:endParaRPr lang="en-US"/>
        </a:p>
      </dgm:t>
    </dgm:pt>
    <dgm:pt modelId="{5B1FBF20-9DDB-47F7-9417-1354155F1DAE}" type="sibTrans" cxnId="{59FBEC46-C82A-4FDB-9FBC-760FBD813B8C}">
      <dgm:prSet/>
      <dgm:spPr/>
      <dgm:t>
        <a:bodyPr/>
        <a:lstStyle/>
        <a:p>
          <a:endParaRPr lang="en-US"/>
        </a:p>
      </dgm:t>
    </dgm:pt>
    <dgm:pt modelId="{3DE3F4A1-D537-004D-AA09-05724136C0A1}" type="pres">
      <dgm:prSet presAssocID="{5F18A9D8-9572-4FB9-99F6-F191742EE14C}" presName="linear" presStyleCnt="0">
        <dgm:presLayoutVars>
          <dgm:dir/>
          <dgm:animLvl val="lvl"/>
          <dgm:resizeHandles val="exact"/>
        </dgm:presLayoutVars>
      </dgm:prSet>
      <dgm:spPr/>
    </dgm:pt>
    <dgm:pt modelId="{B3E15FFE-6A73-3842-9427-4C473E0EE4DE}" type="pres">
      <dgm:prSet presAssocID="{03B26BCE-7A20-4136-8B52-E9289AE5565B}" presName="parentLin" presStyleCnt="0"/>
      <dgm:spPr/>
    </dgm:pt>
    <dgm:pt modelId="{05806B8F-02AF-7A40-B4AD-BE68369ACBB0}" type="pres">
      <dgm:prSet presAssocID="{03B26BCE-7A20-4136-8B52-E9289AE5565B}" presName="parentLeftMargin" presStyleLbl="node1" presStyleIdx="0" presStyleCnt="8"/>
      <dgm:spPr/>
    </dgm:pt>
    <dgm:pt modelId="{1A7DBF93-18EC-B341-B3E8-BD070C2E1703}" type="pres">
      <dgm:prSet presAssocID="{03B26BCE-7A20-4136-8B52-E9289AE5565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FA2942C-1160-9043-A6C7-A86FE1F28F32}" type="pres">
      <dgm:prSet presAssocID="{03B26BCE-7A20-4136-8B52-E9289AE5565B}" presName="negativeSpace" presStyleCnt="0"/>
      <dgm:spPr/>
    </dgm:pt>
    <dgm:pt modelId="{CD7BF712-D0EC-AA40-ABF2-1C0D9485B08E}" type="pres">
      <dgm:prSet presAssocID="{03B26BCE-7A20-4136-8B52-E9289AE5565B}" presName="childText" presStyleLbl="conFgAcc1" presStyleIdx="0" presStyleCnt="8">
        <dgm:presLayoutVars>
          <dgm:bulletEnabled val="1"/>
        </dgm:presLayoutVars>
      </dgm:prSet>
      <dgm:spPr/>
    </dgm:pt>
    <dgm:pt modelId="{EEFD96B2-AEED-8046-9A0A-471B997C4136}" type="pres">
      <dgm:prSet presAssocID="{08B7AC9E-F8B4-489D-8382-68064B9FD524}" presName="spaceBetweenRectangles" presStyleCnt="0"/>
      <dgm:spPr/>
    </dgm:pt>
    <dgm:pt modelId="{625C662D-0187-D442-B33B-E6FAB4F326C0}" type="pres">
      <dgm:prSet presAssocID="{1525265B-2D78-4836-8534-31F5502AF3A9}" presName="parentLin" presStyleCnt="0"/>
      <dgm:spPr/>
    </dgm:pt>
    <dgm:pt modelId="{D7E44A6C-F2D3-4C4C-967B-C573531B54B4}" type="pres">
      <dgm:prSet presAssocID="{1525265B-2D78-4836-8534-31F5502AF3A9}" presName="parentLeftMargin" presStyleLbl="node1" presStyleIdx="0" presStyleCnt="8"/>
      <dgm:spPr/>
    </dgm:pt>
    <dgm:pt modelId="{0BF99283-DC8E-974E-BC21-9FC16A69A965}" type="pres">
      <dgm:prSet presAssocID="{1525265B-2D78-4836-8534-31F5502AF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76D29D3-64F9-D344-8F3C-47D4BD61234D}" type="pres">
      <dgm:prSet presAssocID="{1525265B-2D78-4836-8534-31F5502AF3A9}" presName="negativeSpace" presStyleCnt="0"/>
      <dgm:spPr/>
    </dgm:pt>
    <dgm:pt modelId="{4C7E257F-BA4B-EE44-976D-985EF07CD3AA}" type="pres">
      <dgm:prSet presAssocID="{1525265B-2D78-4836-8534-31F5502AF3A9}" presName="childText" presStyleLbl="conFgAcc1" presStyleIdx="1" presStyleCnt="8">
        <dgm:presLayoutVars>
          <dgm:bulletEnabled val="1"/>
        </dgm:presLayoutVars>
      </dgm:prSet>
      <dgm:spPr/>
    </dgm:pt>
    <dgm:pt modelId="{A0EE9971-BB77-CF4E-B41E-6C64EDA82147}" type="pres">
      <dgm:prSet presAssocID="{AC9552B6-43B4-4381-8636-42BF6AD7F80E}" presName="spaceBetweenRectangles" presStyleCnt="0"/>
      <dgm:spPr/>
    </dgm:pt>
    <dgm:pt modelId="{B15B6030-36B9-6B47-9343-85A48DB974F6}" type="pres">
      <dgm:prSet presAssocID="{00B7B7D7-9343-4BAB-8030-36FCBAB8A212}" presName="parentLin" presStyleCnt="0"/>
      <dgm:spPr/>
    </dgm:pt>
    <dgm:pt modelId="{86B9242E-3523-514C-8E6B-5374CF696684}" type="pres">
      <dgm:prSet presAssocID="{00B7B7D7-9343-4BAB-8030-36FCBAB8A212}" presName="parentLeftMargin" presStyleLbl="node1" presStyleIdx="1" presStyleCnt="8"/>
      <dgm:spPr/>
    </dgm:pt>
    <dgm:pt modelId="{BF19F8B0-762A-E54B-8E67-949246DBA6BB}" type="pres">
      <dgm:prSet presAssocID="{00B7B7D7-9343-4BAB-8030-36FCBAB8A21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DE67DB3-E519-4845-94C2-6582F2B2D5D3}" type="pres">
      <dgm:prSet presAssocID="{00B7B7D7-9343-4BAB-8030-36FCBAB8A212}" presName="negativeSpace" presStyleCnt="0"/>
      <dgm:spPr/>
    </dgm:pt>
    <dgm:pt modelId="{A05CF06B-6296-AF47-BF15-6821AA8D89D7}" type="pres">
      <dgm:prSet presAssocID="{00B7B7D7-9343-4BAB-8030-36FCBAB8A212}" presName="childText" presStyleLbl="conFgAcc1" presStyleIdx="2" presStyleCnt="8">
        <dgm:presLayoutVars>
          <dgm:bulletEnabled val="1"/>
        </dgm:presLayoutVars>
      </dgm:prSet>
      <dgm:spPr/>
    </dgm:pt>
    <dgm:pt modelId="{3DC79B98-3141-7043-9AF2-3144D4E1B58B}" type="pres">
      <dgm:prSet presAssocID="{25CD754F-3114-4AB0-BA33-8A241385DDE5}" presName="spaceBetweenRectangles" presStyleCnt="0"/>
      <dgm:spPr/>
    </dgm:pt>
    <dgm:pt modelId="{8AC1A49F-596F-E143-939C-00B5A2E335F0}" type="pres">
      <dgm:prSet presAssocID="{6023EEE5-6D5D-4EAD-8D9B-CBE5DDB03B3B}" presName="parentLin" presStyleCnt="0"/>
      <dgm:spPr/>
    </dgm:pt>
    <dgm:pt modelId="{73067EB5-69D4-5145-9C00-85F20D996932}" type="pres">
      <dgm:prSet presAssocID="{6023EEE5-6D5D-4EAD-8D9B-CBE5DDB03B3B}" presName="parentLeftMargin" presStyleLbl="node1" presStyleIdx="2" presStyleCnt="8"/>
      <dgm:spPr/>
    </dgm:pt>
    <dgm:pt modelId="{0E381112-AB14-2A40-B114-FB128CD243CA}" type="pres">
      <dgm:prSet presAssocID="{6023EEE5-6D5D-4EAD-8D9B-CBE5DDB03B3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0C10ADB-765F-C046-AFFB-A66B03AA7192}" type="pres">
      <dgm:prSet presAssocID="{6023EEE5-6D5D-4EAD-8D9B-CBE5DDB03B3B}" presName="negativeSpace" presStyleCnt="0"/>
      <dgm:spPr/>
    </dgm:pt>
    <dgm:pt modelId="{48B5F48E-65BF-DC4F-A9FD-ACE47FB69BC7}" type="pres">
      <dgm:prSet presAssocID="{6023EEE5-6D5D-4EAD-8D9B-CBE5DDB03B3B}" presName="childText" presStyleLbl="conFgAcc1" presStyleIdx="3" presStyleCnt="8">
        <dgm:presLayoutVars>
          <dgm:bulletEnabled val="1"/>
        </dgm:presLayoutVars>
      </dgm:prSet>
      <dgm:spPr/>
    </dgm:pt>
    <dgm:pt modelId="{D3300FB5-24C7-5143-800C-CADCA33E0AC5}" type="pres">
      <dgm:prSet presAssocID="{B33BC9C1-9C08-40F2-9E21-12963CF711BD}" presName="spaceBetweenRectangles" presStyleCnt="0"/>
      <dgm:spPr/>
    </dgm:pt>
    <dgm:pt modelId="{39E57BFC-EAE2-234F-8E09-BD1C3CF7162E}" type="pres">
      <dgm:prSet presAssocID="{B3A8E61E-0BD5-4530-878F-AE797AAB33F1}" presName="parentLin" presStyleCnt="0"/>
      <dgm:spPr/>
    </dgm:pt>
    <dgm:pt modelId="{AA06464D-50F2-E246-B53D-4B5048C4F60E}" type="pres">
      <dgm:prSet presAssocID="{B3A8E61E-0BD5-4530-878F-AE797AAB33F1}" presName="parentLeftMargin" presStyleLbl="node1" presStyleIdx="3" presStyleCnt="8"/>
      <dgm:spPr/>
    </dgm:pt>
    <dgm:pt modelId="{EF5E3818-CE4B-1844-B05E-8E0431E0E893}" type="pres">
      <dgm:prSet presAssocID="{B3A8E61E-0BD5-4530-878F-AE797AAB33F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E7B8986-A626-3D44-ACF2-44E2456E6D82}" type="pres">
      <dgm:prSet presAssocID="{B3A8E61E-0BD5-4530-878F-AE797AAB33F1}" presName="negativeSpace" presStyleCnt="0"/>
      <dgm:spPr/>
    </dgm:pt>
    <dgm:pt modelId="{8FA9C5FA-A9D5-6947-8934-2C22D2D39437}" type="pres">
      <dgm:prSet presAssocID="{B3A8E61E-0BD5-4530-878F-AE797AAB33F1}" presName="childText" presStyleLbl="conFgAcc1" presStyleIdx="4" presStyleCnt="8">
        <dgm:presLayoutVars>
          <dgm:bulletEnabled val="1"/>
        </dgm:presLayoutVars>
      </dgm:prSet>
      <dgm:spPr/>
    </dgm:pt>
    <dgm:pt modelId="{451CFC05-F8E8-DA42-A06A-7633460888B6}" type="pres">
      <dgm:prSet presAssocID="{43973969-8600-402C-8494-875FD08B3A74}" presName="spaceBetweenRectangles" presStyleCnt="0"/>
      <dgm:spPr/>
    </dgm:pt>
    <dgm:pt modelId="{00A30B43-FBE6-E940-9D60-26607750BBE7}" type="pres">
      <dgm:prSet presAssocID="{34B064D8-41F8-40E5-BF8C-3495B42ABDD0}" presName="parentLin" presStyleCnt="0"/>
      <dgm:spPr/>
    </dgm:pt>
    <dgm:pt modelId="{876FD5DE-506D-3E45-8607-B46177714A86}" type="pres">
      <dgm:prSet presAssocID="{34B064D8-41F8-40E5-BF8C-3495B42ABDD0}" presName="parentLeftMargin" presStyleLbl="node1" presStyleIdx="4" presStyleCnt="8"/>
      <dgm:spPr/>
    </dgm:pt>
    <dgm:pt modelId="{805F76CA-406D-3D4D-88B2-3D347E03FFBA}" type="pres">
      <dgm:prSet presAssocID="{34B064D8-41F8-40E5-BF8C-3495B42ABDD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62EC226-C567-2744-95E3-4F696F06952D}" type="pres">
      <dgm:prSet presAssocID="{34B064D8-41F8-40E5-BF8C-3495B42ABDD0}" presName="negativeSpace" presStyleCnt="0"/>
      <dgm:spPr/>
    </dgm:pt>
    <dgm:pt modelId="{FEB4BE3E-484F-B64F-8D06-63797BF83539}" type="pres">
      <dgm:prSet presAssocID="{34B064D8-41F8-40E5-BF8C-3495B42ABDD0}" presName="childText" presStyleLbl="conFgAcc1" presStyleIdx="5" presStyleCnt="8">
        <dgm:presLayoutVars>
          <dgm:bulletEnabled val="1"/>
        </dgm:presLayoutVars>
      </dgm:prSet>
      <dgm:spPr/>
    </dgm:pt>
    <dgm:pt modelId="{ED4A8FEC-BF9A-2147-918F-AAD23497D5B7}" type="pres">
      <dgm:prSet presAssocID="{490E88B2-CAAE-4AA7-B91F-4BCF61727C00}" presName="spaceBetweenRectangles" presStyleCnt="0"/>
      <dgm:spPr/>
    </dgm:pt>
    <dgm:pt modelId="{3D6ABD5F-8445-2844-A1EC-28740850164F}" type="pres">
      <dgm:prSet presAssocID="{3E72E930-B050-45A1-9D1E-6C981124F8B3}" presName="parentLin" presStyleCnt="0"/>
      <dgm:spPr/>
    </dgm:pt>
    <dgm:pt modelId="{A9E73771-23CC-2549-AC24-4B24599BAE11}" type="pres">
      <dgm:prSet presAssocID="{3E72E930-B050-45A1-9D1E-6C981124F8B3}" presName="parentLeftMargin" presStyleLbl="node1" presStyleIdx="5" presStyleCnt="8"/>
      <dgm:spPr/>
    </dgm:pt>
    <dgm:pt modelId="{C5FF0983-4331-BD46-9CA5-5427A16F93BD}" type="pres">
      <dgm:prSet presAssocID="{3E72E930-B050-45A1-9D1E-6C981124F8B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519CB3E-72C5-9647-86EF-BC8A571D5059}" type="pres">
      <dgm:prSet presAssocID="{3E72E930-B050-45A1-9D1E-6C981124F8B3}" presName="negativeSpace" presStyleCnt="0"/>
      <dgm:spPr/>
    </dgm:pt>
    <dgm:pt modelId="{DE87F4C8-0EC7-BD42-8A2A-573BEB5D1044}" type="pres">
      <dgm:prSet presAssocID="{3E72E930-B050-45A1-9D1E-6C981124F8B3}" presName="childText" presStyleLbl="conFgAcc1" presStyleIdx="6" presStyleCnt="8">
        <dgm:presLayoutVars>
          <dgm:bulletEnabled val="1"/>
        </dgm:presLayoutVars>
      </dgm:prSet>
      <dgm:spPr/>
    </dgm:pt>
    <dgm:pt modelId="{04672776-929E-4249-B8FE-51363C866E84}" type="pres">
      <dgm:prSet presAssocID="{6897A470-13A0-4E99-9A8D-F4B0BB56828A}" presName="spaceBetweenRectangles" presStyleCnt="0"/>
      <dgm:spPr/>
    </dgm:pt>
    <dgm:pt modelId="{C385BECE-54A7-4644-A743-0059D99CF362}" type="pres">
      <dgm:prSet presAssocID="{641F1893-2D05-4C48-9333-063D16A99155}" presName="parentLin" presStyleCnt="0"/>
      <dgm:spPr/>
    </dgm:pt>
    <dgm:pt modelId="{35CF4C81-21CF-9949-A5B7-A3C74C41D732}" type="pres">
      <dgm:prSet presAssocID="{641F1893-2D05-4C48-9333-063D16A99155}" presName="parentLeftMargin" presStyleLbl="node1" presStyleIdx="6" presStyleCnt="8"/>
      <dgm:spPr/>
    </dgm:pt>
    <dgm:pt modelId="{F4F26E31-0292-A247-A8CF-01EDDE40DD90}" type="pres">
      <dgm:prSet presAssocID="{641F1893-2D05-4C48-9333-063D16A99155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4E7B05CD-2242-F74C-BC45-A1887682E5C4}" type="pres">
      <dgm:prSet presAssocID="{641F1893-2D05-4C48-9333-063D16A99155}" presName="negativeSpace" presStyleCnt="0"/>
      <dgm:spPr/>
    </dgm:pt>
    <dgm:pt modelId="{026C3344-23D5-9E48-BF9F-24566CA7D088}" type="pres">
      <dgm:prSet presAssocID="{641F1893-2D05-4C48-9333-063D16A99155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81A6C04-49B3-6642-8FFB-33138B1479C1}" type="presOf" srcId="{5F18A9D8-9572-4FB9-99F6-F191742EE14C}" destId="{3DE3F4A1-D537-004D-AA09-05724136C0A1}" srcOrd="0" destOrd="0" presId="urn:microsoft.com/office/officeart/2005/8/layout/list1"/>
    <dgm:cxn modelId="{58407806-897D-0E4E-B5E3-A6E688096255}" type="presOf" srcId="{B3A8E61E-0BD5-4530-878F-AE797AAB33F1}" destId="{AA06464D-50F2-E246-B53D-4B5048C4F60E}" srcOrd="0" destOrd="0" presId="urn:microsoft.com/office/officeart/2005/8/layout/list1"/>
    <dgm:cxn modelId="{A16F210E-C508-4350-8601-E1FDAF7A2D11}" srcId="{5F18A9D8-9572-4FB9-99F6-F191742EE14C}" destId="{1525265B-2D78-4836-8534-31F5502AF3A9}" srcOrd="1" destOrd="0" parTransId="{4752C727-447E-4D21-BA6A-617F6C5D006E}" sibTransId="{AC9552B6-43B4-4381-8636-42BF6AD7F80E}"/>
    <dgm:cxn modelId="{8DF01710-ED48-B84F-9043-E20A829D08F5}" type="presOf" srcId="{3E72E930-B050-45A1-9D1E-6C981124F8B3}" destId="{C5FF0983-4331-BD46-9CA5-5427A16F93BD}" srcOrd="1" destOrd="0" presId="urn:microsoft.com/office/officeart/2005/8/layout/list1"/>
    <dgm:cxn modelId="{44F57619-CA01-F241-8FCA-C0CCED223F34}" type="presOf" srcId="{6023EEE5-6D5D-4EAD-8D9B-CBE5DDB03B3B}" destId="{73067EB5-69D4-5145-9C00-85F20D996932}" srcOrd="0" destOrd="0" presId="urn:microsoft.com/office/officeart/2005/8/layout/list1"/>
    <dgm:cxn modelId="{6FFEAC19-101E-F546-A5D7-69F92D6B3FEE}" type="presOf" srcId="{6023EEE5-6D5D-4EAD-8D9B-CBE5DDB03B3B}" destId="{0E381112-AB14-2A40-B114-FB128CD243CA}" srcOrd="1" destOrd="0" presId="urn:microsoft.com/office/officeart/2005/8/layout/list1"/>
    <dgm:cxn modelId="{57063A1B-6687-A54B-909A-46C7C0C0246B}" type="presOf" srcId="{00B7B7D7-9343-4BAB-8030-36FCBAB8A212}" destId="{BF19F8B0-762A-E54B-8E67-949246DBA6BB}" srcOrd="1" destOrd="0" presId="urn:microsoft.com/office/officeart/2005/8/layout/list1"/>
    <dgm:cxn modelId="{66A0A827-286D-504A-9B58-D73B25BBF9BD}" type="presOf" srcId="{03B26BCE-7A20-4136-8B52-E9289AE5565B}" destId="{05806B8F-02AF-7A40-B4AD-BE68369ACBB0}" srcOrd="0" destOrd="0" presId="urn:microsoft.com/office/officeart/2005/8/layout/list1"/>
    <dgm:cxn modelId="{C9065230-7A65-2349-BCC2-EDD37306C336}" type="presOf" srcId="{34B064D8-41F8-40E5-BF8C-3495B42ABDD0}" destId="{876FD5DE-506D-3E45-8607-B46177714A86}" srcOrd="0" destOrd="0" presId="urn:microsoft.com/office/officeart/2005/8/layout/list1"/>
    <dgm:cxn modelId="{57FF1433-4F30-430D-BD8F-69E2C8EA4ECC}" srcId="{5F18A9D8-9572-4FB9-99F6-F191742EE14C}" destId="{3E72E930-B050-45A1-9D1E-6C981124F8B3}" srcOrd="6" destOrd="0" parTransId="{17FA8FD3-F98B-4E22-B157-BB6C03C19FCE}" sibTransId="{6897A470-13A0-4E99-9A8D-F4B0BB56828A}"/>
    <dgm:cxn modelId="{7C2AF235-9380-0644-B60F-D08A0FD7ACE4}" type="presOf" srcId="{3E72E930-B050-45A1-9D1E-6C981124F8B3}" destId="{A9E73771-23CC-2549-AC24-4B24599BAE11}" srcOrd="0" destOrd="0" presId="urn:microsoft.com/office/officeart/2005/8/layout/list1"/>
    <dgm:cxn modelId="{0A9C5D36-C05B-F74E-86DA-394C383B7BA6}" type="presOf" srcId="{1525265B-2D78-4836-8534-31F5502AF3A9}" destId="{D7E44A6C-F2D3-4C4C-967B-C573531B54B4}" srcOrd="0" destOrd="0" presId="urn:microsoft.com/office/officeart/2005/8/layout/list1"/>
    <dgm:cxn modelId="{A6FF7236-55BD-8F45-93ED-997D2FA9AE3C}" type="presOf" srcId="{03B26BCE-7A20-4136-8B52-E9289AE5565B}" destId="{1A7DBF93-18EC-B341-B3E8-BD070C2E1703}" srcOrd="1" destOrd="0" presId="urn:microsoft.com/office/officeart/2005/8/layout/list1"/>
    <dgm:cxn modelId="{CC7EB339-F000-4F81-9751-461619051695}" srcId="{5F18A9D8-9572-4FB9-99F6-F191742EE14C}" destId="{34B064D8-41F8-40E5-BF8C-3495B42ABDD0}" srcOrd="5" destOrd="0" parTransId="{7C3CB40A-11E0-474B-8B6B-4ECF7C9134D6}" sibTransId="{490E88B2-CAAE-4AA7-B91F-4BCF61727C00}"/>
    <dgm:cxn modelId="{FEC2813E-FB41-4941-986D-F7645B0D092C}" srcId="{5F18A9D8-9572-4FB9-99F6-F191742EE14C}" destId="{6023EEE5-6D5D-4EAD-8D9B-CBE5DDB03B3B}" srcOrd="3" destOrd="0" parTransId="{77A44F67-D70A-4E0A-97F7-965B9C336DEE}" sibTransId="{B33BC9C1-9C08-40F2-9E21-12963CF711BD}"/>
    <dgm:cxn modelId="{2E69A33E-7DD2-494B-B453-536797B08E57}" type="presOf" srcId="{34B064D8-41F8-40E5-BF8C-3495B42ABDD0}" destId="{805F76CA-406D-3D4D-88B2-3D347E03FFBA}" srcOrd="1" destOrd="0" presId="urn:microsoft.com/office/officeart/2005/8/layout/list1"/>
    <dgm:cxn modelId="{BCA4F641-55D4-4ADA-8910-783C3D55069C}" srcId="{5F18A9D8-9572-4FB9-99F6-F191742EE14C}" destId="{00B7B7D7-9343-4BAB-8030-36FCBAB8A212}" srcOrd="2" destOrd="0" parTransId="{333B6FF1-FBF4-4894-94E4-2D299EF6D36D}" sibTransId="{25CD754F-3114-4AB0-BA33-8A241385DDE5}"/>
    <dgm:cxn modelId="{59FBEC46-C82A-4FDB-9FBC-760FBD813B8C}" srcId="{5F18A9D8-9572-4FB9-99F6-F191742EE14C}" destId="{641F1893-2D05-4C48-9333-063D16A99155}" srcOrd="7" destOrd="0" parTransId="{06942096-4527-49D0-9C87-C2C526A264B3}" sibTransId="{5B1FBF20-9DDB-47F7-9417-1354155F1DAE}"/>
    <dgm:cxn modelId="{9AB8ED4F-5EFD-AF44-8751-13B79940DA2B}" type="presOf" srcId="{641F1893-2D05-4C48-9333-063D16A99155}" destId="{F4F26E31-0292-A247-A8CF-01EDDE40DD90}" srcOrd="1" destOrd="0" presId="urn:microsoft.com/office/officeart/2005/8/layout/list1"/>
    <dgm:cxn modelId="{9B790C6E-7DFA-4B08-87D7-189303C70E11}" srcId="{5F18A9D8-9572-4FB9-99F6-F191742EE14C}" destId="{03B26BCE-7A20-4136-8B52-E9289AE5565B}" srcOrd="0" destOrd="0" parTransId="{04D12A75-EC05-47C3-9A89-9C1579046334}" sibTransId="{08B7AC9E-F8B4-489D-8382-68064B9FD524}"/>
    <dgm:cxn modelId="{2BCE9D71-EB72-7F4C-ABCA-D4D1B5E22772}" type="presOf" srcId="{641F1893-2D05-4C48-9333-063D16A99155}" destId="{35CF4C81-21CF-9949-A5B7-A3C74C41D732}" srcOrd="0" destOrd="0" presId="urn:microsoft.com/office/officeart/2005/8/layout/list1"/>
    <dgm:cxn modelId="{9107348E-10C7-493E-B09F-2F2E4650A728}" srcId="{5F18A9D8-9572-4FB9-99F6-F191742EE14C}" destId="{B3A8E61E-0BD5-4530-878F-AE797AAB33F1}" srcOrd="4" destOrd="0" parTransId="{E41B5AD6-EC26-40C4-98D0-96F91B8A7085}" sibTransId="{43973969-8600-402C-8494-875FD08B3A74}"/>
    <dgm:cxn modelId="{AFD3DCC4-6FF6-FB41-9A2A-428DBE9710A9}" type="presOf" srcId="{1525265B-2D78-4836-8534-31F5502AF3A9}" destId="{0BF99283-DC8E-974E-BC21-9FC16A69A965}" srcOrd="1" destOrd="0" presId="urn:microsoft.com/office/officeart/2005/8/layout/list1"/>
    <dgm:cxn modelId="{FC3A2CFB-9BC4-5143-8465-4397CC5F279E}" type="presOf" srcId="{B3A8E61E-0BD5-4530-878F-AE797AAB33F1}" destId="{EF5E3818-CE4B-1844-B05E-8E0431E0E893}" srcOrd="1" destOrd="0" presId="urn:microsoft.com/office/officeart/2005/8/layout/list1"/>
    <dgm:cxn modelId="{543E99FC-EA24-7041-9876-3884E84424D1}" type="presOf" srcId="{00B7B7D7-9343-4BAB-8030-36FCBAB8A212}" destId="{86B9242E-3523-514C-8E6B-5374CF696684}" srcOrd="0" destOrd="0" presId="urn:microsoft.com/office/officeart/2005/8/layout/list1"/>
    <dgm:cxn modelId="{B871A7E7-3665-8F42-8349-29F7460A9DCC}" type="presParOf" srcId="{3DE3F4A1-D537-004D-AA09-05724136C0A1}" destId="{B3E15FFE-6A73-3842-9427-4C473E0EE4DE}" srcOrd="0" destOrd="0" presId="urn:microsoft.com/office/officeart/2005/8/layout/list1"/>
    <dgm:cxn modelId="{6AC4770A-5013-3343-8C4B-9230A6B0D63A}" type="presParOf" srcId="{B3E15FFE-6A73-3842-9427-4C473E0EE4DE}" destId="{05806B8F-02AF-7A40-B4AD-BE68369ACBB0}" srcOrd="0" destOrd="0" presId="urn:microsoft.com/office/officeart/2005/8/layout/list1"/>
    <dgm:cxn modelId="{1F69EDDB-220E-8844-B578-B5C80AB9DD54}" type="presParOf" srcId="{B3E15FFE-6A73-3842-9427-4C473E0EE4DE}" destId="{1A7DBF93-18EC-B341-B3E8-BD070C2E1703}" srcOrd="1" destOrd="0" presId="urn:microsoft.com/office/officeart/2005/8/layout/list1"/>
    <dgm:cxn modelId="{6BF0FCF2-01EF-C24D-A8E2-43F92AAD03F8}" type="presParOf" srcId="{3DE3F4A1-D537-004D-AA09-05724136C0A1}" destId="{9FA2942C-1160-9043-A6C7-A86FE1F28F32}" srcOrd="1" destOrd="0" presId="urn:microsoft.com/office/officeart/2005/8/layout/list1"/>
    <dgm:cxn modelId="{572D93E1-B783-6346-9217-CE257E7B20ED}" type="presParOf" srcId="{3DE3F4A1-D537-004D-AA09-05724136C0A1}" destId="{CD7BF712-D0EC-AA40-ABF2-1C0D9485B08E}" srcOrd="2" destOrd="0" presId="urn:microsoft.com/office/officeart/2005/8/layout/list1"/>
    <dgm:cxn modelId="{3621C4DB-5E36-D84D-AD28-C3C3BD6C1606}" type="presParOf" srcId="{3DE3F4A1-D537-004D-AA09-05724136C0A1}" destId="{EEFD96B2-AEED-8046-9A0A-471B997C4136}" srcOrd="3" destOrd="0" presId="urn:microsoft.com/office/officeart/2005/8/layout/list1"/>
    <dgm:cxn modelId="{6A95275B-8DC9-D948-95E8-005853DB95AE}" type="presParOf" srcId="{3DE3F4A1-D537-004D-AA09-05724136C0A1}" destId="{625C662D-0187-D442-B33B-E6FAB4F326C0}" srcOrd="4" destOrd="0" presId="urn:microsoft.com/office/officeart/2005/8/layout/list1"/>
    <dgm:cxn modelId="{053300ED-73DF-7C44-A6AB-E500B5CE4484}" type="presParOf" srcId="{625C662D-0187-D442-B33B-E6FAB4F326C0}" destId="{D7E44A6C-F2D3-4C4C-967B-C573531B54B4}" srcOrd="0" destOrd="0" presId="urn:microsoft.com/office/officeart/2005/8/layout/list1"/>
    <dgm:cxn modelId="{3C08D0B2-00F2-E04C-990E-6A425418D8DF}" type="presParOf" srcId="{625C662D-0187-D442-B33B-E6FAB4F326C0}" destId="{0BF99283-DC8E-974E-BC21-9FC16A69A965}" srcOrd="1" destOrd="0" presId="urn:microsoft.com/office/officeart/2005/8/layout/list1"/>
    <dgm:cxn modelId="{82A97826-E60A-4143-8FDC-F24147F18832}" type="presParOf" srcId="{3DE3F4A1-D537-004D-AA09-05724136C0A1}" destId="{576D29D3-64F9-D344-8F3C-47D4BD61234D}" srcOrd="5" destOrd="0" presId="urn:microsoft.com/office/officeart/2005/8/layout/list1"/>
    <dgm:cxn modelId="{8CB17C8E-0E0D-6B46-AC6A-60F58723C62B}" type="presParOf" srcId="{3DE3F4A1-D537-004D-AA09-05724136C0A1}" destId="{4C7E257F-BA4B-EE44-976D-985EF07CD3AA}" srcOrd="6" destOrd="0" presId="urn:microsoft.com/office/officeart/2005/8/layout/list1"/>
    <dgm:cxn modelId="{E771DAF0-104A-0B40-B691-8790BE16922C}" type="presParOf" srcId="{3DE3F4A1-D537-004D-AA09-05724136C0A1}" destId="{A0EE9971-BB77-CF4E-B41E-6C64EDA82147}" srcOrd="7" destOrd="0" presId="urn:microsoft.com/office/officeart/2005/8/layout/list1"/>
    <dgm:cxn modelId="{93BC45B9-5463-884D-9679-10C9486F3E16}" type="presParOf" srcId="{3DE3F4A1-D537-004D-AA09-05724136C0A1}" destId="{B15B6030-36B9-6B47-9343-85A48DB974F6}" srcOrd="8" destOrd="0" presId="urn:microsoft.com/office/officeart/2005/8/layout/list1"/>
    <dgm:cxn modelId="{EFADA69B-1368-7542-AEF3-DF0EE1F88DF5}" type="presParOf" srcId="{B15B6030-36B9-6B47-9343-85A48DB974F6}" destId="{86B9242E-3523-514C-8E6B-5374CF696684}" srcOrd="0" destOrd="0" presId="urn:microsoft.com/office/officeart/2005/8/layout/list1"/>
    <dgm:cxn modelId="{EB442DB4-DA0E-3B43-B918-165EA79483BB}" type="presParOf" srcId="{B15B6030-36B9-6B47-9343-85A48DB974F6}" destId="{BF19F8B0-762A-E54B-8E67-949246DBA6BB}" srcOrd="1" destOrd="0" presId="urn:microsoft.com/office/officeart/2005/8/layout/list1"/>
    <dgm:cxn modelId="{CD4B0E06-5F75-2A48-A404-00D1286C77BF}" type="presParOf" srcId="{3DE3F4A1-D537-004D-AA09-05724136C0A1}" destId="{FDE67DB3-E519-4845-94C2-6582F2B2D5D3}" srcOrd="9" destOrd="0" presId="urn:microsoft.com/office/officeart/2005/8/layout/list1"/>
    <dgm:cxn modelId="{85728401-7783-F748-8561-C7424CEC1BC1}" type="presParOf" srcId="{3DE3F4A1-D537-004D-AA09-05724136C0A1}" destId="{A05CF06B-6296-AF47-BF15-6821AA8D89D7}" srcOrd="10" destOrd="0" presId="urn:microsoft.com/office/officeart/2005/8/layout/list1"/>
    <dgm:cxn modelId="{E54AFFF0-3A33-EC40-B85E-C89C9AF6ABA5}" type="presParOf" srcId="{3DE3F4A1-D537-004D-AA09-05724136C0A1}" destId="{3DC79B98-3141-7043-9AF2-3144D4E1B58B}" srcOrd="11" destOrd="0" presId="urn:microsoft.com/office/officeart/2005/8/layout/list1"/>
    <dgm:cxn modelId="{FCA2CE60-20F6-4E4D-8721-46E0538754C6}" type="presParOf" srcId="{3DE3F4A1-D537-004D-AA09-05724136C0A1}" destId="{8AC1A49F-596F-E143-939C-00B5A2E335F0}" srcOrd="12" destOrd="0" presId="urn:microsoft.com/office/officeart/2005/8/layout/list1"/>
    <dgm:cxn modelId="{E4F057A4-E58C-5343-B2D0-FB37003CCC41}" type="presParOf" srcId="{8AC1A49F-596F-E143-939C-00B5A2E335F0}" destId="{73067EB5-69D4-5145-9C00-85F20D996932}" srcOrd="0" destOrd="0" presId="urn:microsoft.com/office/officeart/2005/8/layout/list1"/>
    <dgm:cxn modelId="{0BDC0D85-EAFF-C444-962B-E5AB6163792A}" type="presParOf" srcId="{8AC1A49F-596F-E143-939C-00B5A2E335F0}" destId="{0E381112-AB14-2A40-B114-FB128CD243CA}" srcOrd="1" destOrd="0" presId="urn:microsoft.com/office/officeart/2005/8/layout/list1"/>
    <dgm:cxn modelId="{FA15987B-CFD2-8A45-B09A-310BCCBA3CFF}" type="presParOf" srcId="{3DE3F4A1-D537-004D-AA09-05724136C0A1}" destId="{80C10ADB-765F-C046-AFFB-A66B03AA7192}" srcOrd="13" destOrd="0" presId="urn:microsoft.com/office/officeart/2005/8/layout/list1"/>
    <dgm:cxn modelId="{8E62AFF4-74DA-A94E-90C6-19967E0243EE}" type="presParOf" srcId="{3DE3F4A1-D537-004D-AA09-05724136C0A1}" destId="{48B5F48E-65BF-DC4F-A9FD-ACE47FB69BC7}" srcOrd="14" destOrd="0" presId="urn:microsoft.com/office/officeart/2005/8/layout/list1"/>
    <dgm:cxn modelId="{A2735F3A-A8FD-144E-BB93-FA96481B3127}" type="presParOf" srcId="{3DE3F4A1-D537-004D-AA09-05724136C0A1}" destId="{D3300FB5-24C7-5143-800C-CADCA33E0AC5}" srcOrd="15" destOrd="0" presId="urn:microsoft.com/office/officeart/2005/8/layout/list1"/>
    <dgm:cxn modelId="{470B0965-1ADC-974C-BEF4-A1FCE8FEDDD7}" type="presParOf" srcId="{3DE3F4A1-D537-004D-AA09-05724136C0A1}" destId="{39E57BFC-EAE2-234F-8E09-BD1C3CF7162E}" srcOrd="16" destOrd="0" presId="urn:microsoft.com/office/officeart/2005/8/layout/list1"/>
    <dgm:cxn modelId="{206882A0-8DC6-D84E-B92F-700D54859317}" type="presParOf" srcId="{39E57BFC-EAE2-234F-8E09-BD1C3CF7162E}" destId="{AA06464D-50F2-E246-B53D-4B5048C4F60E}" srcOrd="0" destOrd="0" presId="urn:microsoft.com/office/officeart/2005/8/layout/list1"/>
    <dgm:cxn modelId="{61AEDFB2-6448-0649-9901-A6FA0C434300}" type="presParOf" srcId="{39E57BFC-EAE2-234F-8E09-BD1C3CF7162E}" destId="{EF5E3818-CE4B-1844-B05E-8E0431E0E893}" srcOrd="1" destOrd="0" presId="urn:microsoft.com/office/officeart/2005/8/layout/list1"/>
    <dgm:cxn modelId="{8E79E9AE-1333-984F-8D98-DB3A9A9A70F3}" type="presParOf" srcId="{3DE3F4A1-D537-004D-AA09-05724136C0A1}" destId="{8E7B8986-A626-3D44-ACF2-44E2456E6D82}" srcOrd="17" destOrd="0" presId="urn:microsoft.com/office/officeart/2005/8/layout/list1"/>
    <dgm:cxn modelId="{623E5C4B-E150-3A46-99D4-F9CFF90BD45F}" type="presParOf" srcId="{3DE3F4A1-D537-004D-AA09-05724136C0A1}" destId="{8FA9C5FA-A9D5-6947-8934-2C22D2D39437}" srcOrd="18" destOrd="0" presId="urn:microsoft.com/office/officeart/2005/8/layout/list1"/>
    <dgm:cxn modelId="{B3AD5ED1-C634-EF40-9319-24B4E95E859D}" type="presParOf" srcId="{3DE3F4A1-D537-004D-AA09-05724136C0A1}" destId="{451CFC05-F8E8-DA42-A06A-7633460888B6}" srcOrd="19" destOrd="0" presId="urn:microsoft.com/office/officeart/2005/8/layout/list1"/>
    <dgm:cxn modelId="{E77E989B-9C9A-E343-9638-892C837B88A4}" type="presParOf" srcId="{3DE3F4A1-D537-004D-AA09-05724136C0A1}" destId="{00A30B43-FBE6-E940-9D60-26607750BBE7}" srcOrd="20" destOrd="0" presId="urn:microsoft.com/office/officeart/2005/8/layout/list1"/>
    <dgm:cxn modelId="{779B1019-99A2-9341-8459-124B85B61A13}" type="presParOf" srcId="{00A30B43-FBE6-E940-9D60-26607750BBE7}" destId="{876FD5DE-506D-3E45-8607-B46177714A86}" srcOrd="0" destOrd="0" presId="urn:microsoft.com/office/officeart/2005/8/layout/list1"/>
    <dgm:cxn modelId="{DF70DB6B-147F-4C48-A1CD-E2A2F812BD4D}" type="presParOf" srcId="{00A30B43-FBE6-E940-9D60-26607750BBE7}" destId="{805F76CA-406D-3D4D-88B2-3D347E03FFBA}" srcOrd="1" destOrd="0" presId="urn:microsoft.com/office/officeart/2005/8/layout/list1"/>
    <dgm:cxn modelId="{3AAC3F06-E65A-A747-BCDF-1A895EF0B0C6}" type="presParOf" srcId="{3DE3F4A1-D537-004D-AA09-05724136C0A1}" destId="{B62EC226-C567-2744-95E3-4F696F06952D}" srcOrd="21" destOrd="0" presId="urn:microsoft.com/office/officeart/2005/8/layout/list1"/>
    <dgm:cxn modelId="{710D62A9-9A20-CE40-8D61-3CACCFB8BDD8}" type="presParOf" srcId="{3DE3F4A1-D537-004D-AA09-05724136C0A1}" destId="{FEB4BE3E-484F-B64F-8D06-63797BF83539}" srcOrd="22" destOrd="0" presId="urn:microsoft.com/office/officeart/2005/8/layout/list1"/>
    <dgm:cxn modelId="{1836DD9A-0EF9-674A-B403-BD61347D34F1}" type="presParOf" srcId="{3DE3F4A1-D537-004D-AA09-05724136C0A1}" destId="{ED4A8FEC-BF9A-2147-918F-AAD23497D5B7}" srcOrd="23" destOrd="0" presId="urn:microsoft.com/office/officeart/2005/8/layout/list1"/>
    <dgm:cxn modelId="{9220E2C6-383E-5440-B50C-085C8511FACC}" type="presParOf" srcId="{3DE3F4A1-D537-004D-AA09-05724136C0A1}" destId="{3D6ABD5F-8445-2844-A1EC-28740850164F}" srcOrd="24" destOrd="0" presId="urn:microsoft.com/office/officeart/2005/8/layout/list1"/>
    <dgm:cxn modelId="{A1B5C2D6-8D0C-4B4F-AACA-7B0DB3B2D25A}" type="presParOf" srcId="{3D6ABD5F-8445-2844-A1EC-28740850164F}" destId="{A9E73771-23CC-2549-AC24-4B24599BAE11}" srcOrd="0" destOrd="0" presId="urn:microsoft.com/office/officeart/2005/8/layout/list1"/>
    <dgm:cxn modelId="{B4B25088-6C2C-0545-87FC-B43BE9B98F05}" type="presParOf" srcId="{3D6ABD5F-8445-2844-A1EC-28740850164F}" destId="{C5FF0983-4331-BD46-9CA5-5427A16F93BD}" srcOrd="1" destOrd="0" presId="urn:microsoft.com/office/officeart/2005/8/layout/list1"/>
    <dgm:cxn modelId="{776D8D42-B57D-6E40-926B-C6E2980F2A1E}" type="presParOf" srcId="{3DE3F4A1-D537-004D-AA09-05724136C0A1}" destId="{0519CB3E-72C5-9647-86EF-BC8A571D5059}" srcOrd="25" destOrd="0" presId="urn:microsoft.com/office/officeart/2005/8/layout/list1"/>
    <dgm:cxn modelId="{0521DFDD-6ED9-C445-8A87-1659C14EE8E6}" type="presParOf" srcId="{3DE3F4A1-D537-004D-AA09-05724136C0A1}" destId="{DE87F4C8-0EC7-BD42-8A2A-573BEB5D1044}" srcOrd="26" destOrd="0" presId="urn:microsoft.com/office/officeart/2005/8/layout/list1"/>
    <dgm:cxn modelId="{9216A74A-E5DA-7746-827C-D0D3DA9A5593}" type="presParOf" srcId="{3DE3F4A1-D537-004D-AA09-05724136C0A1}" destId="{04672776-929E-4249-B8FE-51363C866E84}" srcOrd="27" destOrd="0" presId="urn:microsoft.com/office/officeart/2005/8/layout/list1"/>
    <dgm:cxn modelId="{BBDA2CC9-2E89-A445-A893-762DE10DC9B6}" type="presParOf" srcId="{3DE3F4A1-D537-004D-AA09-05724136C0A1}" destId="{C385BECE-54A7-4644-A743-0059D99CF362}" srcOrd="28" destOrd="0" presId="urn:microsoft.com/office/officeart/2005/8/layout/list1"/>
    <dgm:cxn modelId="{434BA1B0-60AB-2142-AF04-961F1E7FD2D9}" type="presParOf" srcId="{C385BECE-54A7-4644-A743-0059D99CF362}" destId="{35CF4C81-21CF-9949-A5B7-A3C74C41D732}" srcOrd="0" destOrd="0" presId="urn:microsoft.com/office/officeart/2005/8/layout/list1"/>
    <dgm:cxn modelId="{2E4E0E31-F002-C447-A186-BE8183901092}" type="presParOf" srcId="{C385BECE-54A7-4644-A743-0059D99CF362}" destId="{F4F26E31-0292-A247-A8CF-01EDDE40DD90}" srcOrd="1" destOrd="0" presId="urn:microsoft.com/office/officeart/2005/8/layout/list1"/>
    <dgm:cxn modelId="{A9BB6273-0057-B643-A8A6-A8D9B9C024C4}" type="presParOf" srcId="{3DE3F4A1-D537-004D-AA09-05724136C0A1}" destId="{4E7B05CD-2242-F74C-BC45-A1887682E5C4}" srcOrd="29" destOrd="0" presId="urn:microsoft.com/office/officeart/2005/8/layout/list1"/>
    <dgm:cxn modelId="{38FFFD88-8B2B-C747-B4F9-9E7785B19FDC}" type="presParOf" srcId="{3DE3F4A1-D537-004D-AA09-05724136C0A1}" destId="{026C3344-23D5-9E48-BF9F-24566CA7D088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A499C-BBAF-4DE6-9CDA-D07C094F2DC0}">
      <dsp:nvSpPr>
        <dsp:cNvPr id="0" name=""/>
        <dsp:cNvSpPr/>
      </dsp:nvSpPr>
      <dsp:spPr>
        <a:xfrm>
          <a:off x="-7501" y="6861"/>
          <a:ext cx="6959628" cy="1232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9555F-98C0-41E9-BF07-B30F4A4BDC7F}">
      <dsp:nvSpPr>
        <dsp:cNvPr id="0" name=""/>
        <dsp:cNvSpPr/>
      </dsp:nvSpPr>
      <dsp:spPr>
        <a:xfrm>
          <a:off x="365452" y="284265"/>
          <a:ext cx="678097" cy="67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82D83-880A-4C66-9EA9-DDF0D31E0764}">
      <dsp:nvSpPr>
        <dsp:cNvPr id="0" name=""/>
        <dsp:cNvSpPr/>
      </dsp:nvSpPr>
      <dsp:spPr>
        <a:xfrm>
          <a:off x="1398715" y="0"/>
          <a:ext cx="5568413" cy="123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82" tIns="130482" rIns="130482" bIns="13048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Recommended system seek to predict the “preference”  that a user would give to an item.</a:t>
          </a:r>
          <a:endParaRPr lang="en-US" sz="2000" b="0" kern="1200" dirty="0"/>
        </a:p>
      </dsp:txBody>
      <dsp:txXfrm>
        <a:off x="1398715" y="0"/>
        <a:ext cx="5568413" cy="1232904"/>
      </dsp:txXfrm>
    </dsp:sp>
    <dsp:sp modelId="{6CB3AB07-29E7-4982-BD29-D1D084F0A0EF}">
      <dsp:nvSpPr>
        <dsp:cNvPr id="0" name=""/>
        <dsp:cNvSpPr/>
      </dsp:nvSpPr>
      <dsp:spPr>
        <a:xfrm>
          <a:off x="-7501" y="1547992"/>
          <a:ext cx="6959628" cy="1232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FF2D1-9B39-41D6-B49E-7909B66F4FDB}">
      <dsp:nvSpPr>
        <dsp:cNvPr id="0" name=""/>
        <dsp:cNvSpPr/>
      </dsp:nvSpPr>
      <dsp:spPr>
        <a:xfrm>
          <a:off x="365452" y="1825396"/>
          <a:ext cx="678097" cy="67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B7473-EAEA-4452-9F48-9B32B827C0D2}">
      <dsp:nvSpPr>
        <dsp:cNvPr id="0" name=""/>
        <dsp:cNvSpPr/>
      </dsp:nvSpPr>
      <dsp:spPr>
        <a:xfrm>
          <a:off x="1360289" y="1449298"/>
          <a:ext cx="5532837" cy="123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82" tIns="130482" rIns="130482" bIns="1304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/>
            <a:t>It helps a user to decide which  movie to watch and shows the list of movies based on the user’s preference.</a:t>
          </a:r>
          <a:endParaRPr lang="en-US" sz="1800" b="0" kern="1200" dirty="0"/>
        </a:p>
      </dsp:txBody>
      <dsp:txXfrm>
        <a:off x="1360289" y="1449298"/>
        <a:ext cx="5532837" cy="1232904"/>
      </dsp:txXfrm>
    </dsp:sp>
    <dsp:sp modelId="{54B72B26-1362-4FC6-86BD-543F66695BEE}">
      <dsp:nvSpPr>
        <dsp:cNvPr id="0" name=""/>
        <dsp:cNvSpPr/>
      </dsp:nvSpPr>
      <dsp:spPr>
        <a:xfrm>
          <a:off x="-7501" y="3089123"/>
          <a:ext cx="6959628" cy="1232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62C15-A7E7-4222-966F-3261388267D0}">
      <dsp:nvSpPr>
        <dsp:cNvPr id="0" name=""/>
        <dsp:cNvSpPr/>
      </dsp:nvSpPr>
      <dsp:spPr>
        <a:xfrm>
          <a:off x="365452" y="3366527"/>
          <a:ext cx="678097" cy="67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36AA-4820-4C2D-977E-C7B7852AF1CE}">
      <dsp:nvSpPr>
        <dsp:cNvPr id="0" name=""/>
        <dsp:cNvSpPr/>
      </dsp:nvSpPr>
      <dsp:spPr>
        <a:xfrm>
          <a:off x="1416503" y="3089123"/>
          <a:ext cx="5532837" cy="123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82" tIns="130482" rIns="130482" bIns="1304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latin typeface="+mn-lt"/>
              <a:cs typeface="Arial" panose="020B0604020202020204" pitchFamily="34" charset="0"/>
            </a:rPr>
            <a:t>It limits the search space</a:t>
          </a:r>
          <a:endParaRPr lang="en-US" sz="1800" b="0" kern="1200" dirty="0">
            <a:latin typeface="+mn-lt"/>
            <a:cs typeface="Arial" panose="020B0604020202020204" pitchFamily="34" charset="0"/>
          </a:endParaRPr>
        </a:p>
      </dsp:txBody>
      <dsp:txXfrm>
        <a:off x="1416503" y="3089123"/>
        <a:ext cx="5532837" cy="1232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5006C-2A74-4394-8C6E-EEC1E8E290A4}">
      <dsp:nvSpPr>
        <dsp:cNvPr id="0" name=""/>
        <dsp:cNvSpPr/>
      </dsp:nvSpPr>
      <dsp:spPr>
        <a:xfrm>
          <a:off x="0" y="897866"/>
          <a:ext cx="5547198" cy="1657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BD775-F650-407B-BB54-C52BCCD7E64C}">
      <dsp:nvSpPr>
        <dsp:cNvPr id="0" name=""/>
        <dsp:cNvSpPr/>
      </dsp:nvSpPr>
      <dsp:spPr>
        <a:xfrm>
          <a:off x="501423" y="1270825"/>
          <a:ext cx="911679" cy="911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40DD5-BA9F-4828-AA99-A2A617871E22}">
      <dsp:nvSpPr>
        <dsp:cNvPr id="0" name=""/>
        <dsp:cNvSpPr/>
      </dsp:nvSpPr>
      <dsp:spPr>
        <a:xfrm>
          <a:off x="1914526" y="897866"/>
          <a:ext cx="3632671" cy="165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29" tIns="175429" rIns="175429" bIns="17542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main task of recommended system is to produce best ranked list of items based on  user’s  preference.</a:t>
          </a:r>
          <a:endParaRPr lang="en-US" sz="1800" kern="1200" dirty="0"/>
        </a:p>
      </dsp:txBody>
      <dsp:txXfrm>
        <a:off x="1914526" y="897866"/>
        <a:ext cx="3632671" cy="1657599"/>
      </dsp:txXfrm>
    </dsp:sp>
    <dsp:sp modelId="{61F09E9A-6AE6-4EA1-BBBA-5910EA4FD613}">
      <dsp:nvSpPr>
        <dsp:cNvPr id="0" name=""/>
        <dsp:cNvSpPr/>
      </dsp:nvSpPr>
      <dsp:spPr>
        <a:xfrm>
          <a:off x="0" y="2969864"/>
          <a:ext cx="5547198" cy="1657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D9F25-BFD2-44D8-A27B-FE0A48CC3B16}">
      <dsp:nvSpPr>
        <dsp:cNvPr id="0" name=""/>
        <dsp:cNvSpPr/>
      </dsp:nvSpPr>
      <dsp:spPr>
        <a:xfrm>
          <a:off x="501423" y="3342824"/>
          <a:ext cx="911679" cy="911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B4837-69F4-478B-8122-A9DA9BD7F5A8}">
      <dsp:nvSpPr>
        <dsp:cNvPr id="0" name=""/>
        <dsp:cNvSpPr/>
      </dsp:nvSpPr>
      <dsp:spPr>
        <a:xfrm>
          <a:off x="1914526" y="2969864"/>
          <a:ext cx="3632671" cy="165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29" tIns="175429" rIns="175429" bIns="17542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Movies are recommended to the user consider the timestamp and rating by applying the method of collaborative filtering.</a:t>
          </a:r>
          <a:endParaRPr lang="en-US" sz="1800" kern="1200"/>
        </a:p>
      </dsp:txBody>
      <dsp:txXfrm>
        <a:off x="1914526" y="2969864"/>
        <a:ext cx="3632671" cy="1657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8977D-62C2-42B2-B486-BD41962222C9}">
      <dsp:nvSpPr>
        <dsp:cNvPr id="0" name=""/>
        <dsp:cNvSpPr/>
      </dsp:nvSpPr>
      <dsp:spPr>
        <a:xfrm>
          <a:off x="569389" y="723134"/>
          <a:ext cx="845437" cy="845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6B70C-4CA7-4A4C-BBDE-3FCA50724B87}">
      <dsp:nvSpPr>
        <dsp:cNvPr id="0" name=""/>
        <dsp:cNvSpPr/>
      </dsp:nvSpPr>
      <dsp:spPr>
        <a:xfrm>
          <a:off x="52732" y="1932336"/>
          <a:ext cx="18787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Content-based filtering, also referred to as cognitive filtering, recommends items based on a comparison between the content of the items and a user profile.</a:t>
          </a:r>
        </a:p>
      </dsp:txBody>
      <dsp:txXfrm>
        <a:off x="52732" y="1932336"/>
        <a:ext cx="1878750" cy="1215000"/>
      </dsp:txXfrm>
    </dsp:sp>
    <dsp:sp modelId="{9208D705-7B15-4672-A541-F7D4DD7A1A79}">
      <dsp:nvSpPr>
        <dsp:cNvPr id="0" name=""/>
        <dsp:cNvSpPr/>
      </dsp:nvSpPr>
      <dsp:spPr>
        <a:xfrm>
          <a:off x="2776920" y="723134"/>
          <a:ext cx="845437" cy="845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06D1B-CFD4-4606-88A3-A79FAF56ED1A}">
      <dsp:nvSpPr>
        <dsp:cNvPr id="0" name=""/>
        <dsp:cNvSpPr/>
      </dsp:nvSpPr>
      <dsp:spPr>
        <a:xfrm>
          <a:off x="2260264" y="1932336"/>
          <a:ext cx="18787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content of each item is represented as a set of descriptors or terms, typically the words that occur in a document. </a:t>
          </a:r>
        </a:p>
      </dsp:txBody>
      <dsp:txXfrm>
        <a:off x="2260264" y="1932336"/>
        <a:ext cx="1878750" cy="121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85889-A069-4603-B178-BEDC6BACF215}">
      <dsp:nvSpPr>
        <dsp:cNvPr id="0" name=""/>
        <dsp:cNvSpPr/>
      </dsp:nvSpPr>
      <dsp:spPr>
        <a:xfrm>
          <a:off x="345871" y="316306"/>
          <a:ext cx="1076554" cy="1076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39301-4A93-4D50-B00D-7A360898FD7E}">
      <dsp:nvSpPr>
        <dsp:cNvPr id="0" name=""/>
        <dsp:cNvSpPr/>
      </dsp:nvSpPr>
      <dsp:spPr>
        <a:xfrm>
          <a:off x="575301" y="545735"/>
          <a:ext cx="617695" cy="617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D4B60-BDEC-4526-973B-68E959B361E0}">
      <dsp:nvSpPr>
        <dsp:cNvPr id="0" name=""/>
        <dsp:cNvSpPr/>
      </dsp:nvSpPr>
      <dsp:spPr>
        <a:xfrm>
          <a:off x="1726" y="1728181"/>
          <a:ext cx="1764843" cy="171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It is the process of filtering the information or patterns using techniques involving collaboration among multiple agents, viewpoints, data sources, etc.</a:t>
          </a:r>
          <a:endParaRPr lang="en-US" sz="1100" kern="1200"/>
        </a:p>
      </dsp:txBody>
      <dsp:txXfrm>
        <a:off x="1726" y="1728181"/>
        <a:ext cx="1764843" cy="1714765"/>
      </dsp:txXfrm>
    </dsp:sp>
    <dsp:sp modelId="{E615EF02-3392-4B12-87F8-FCC220F63028}">
      <dsp:nvSpPr>
        <dsp:cNvPr id="0" name=""/>
        <dsp:cNvSpPr/>
      </dsp:nvSpPr>
      <dsp:spPr>
        <a:xfrm>
          <a:off x="2419562" y="316306"/>
          <a:ext cx="1076554" cy="10765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5EC05-7135-4080-9E84-72CD90D46DA5}">
      <dsp:nvSpPr>
        <dsp:cNvPr id="0" name=""/>
        <dsp:cNvSpPr/>
      </dsp:nvSpPr>
      <dsp:spPr>
        <a:xfrm>
          <a:off x="2648992" y="545735"/>
          <a:ext cx="617695" cy="617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39386-471C-4150-B914-F2A22C4B40BF}">
      <dsp:nvSpPr>
        <dsp:cNvPr id="0" name=""/>
        <dsp:cNvSpPr/>
      </dsp:nvSpPr>
      <dsp:spPr>
        <a:xfrm>
          <a:off x="2075418" y="1728181"/>
          <a:ext cx="1764843" cy="171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For recommended system collaborative filtering is a method of making automatic predictions about the interests of a user by collecting preferences information from many users.</a:t>
          </a:r>
          <a:endParaRPr lang="en-US" sz="1100" kern="1200"/>
        </a:p>
      </dsp:txBody>
      <dsp:txXfrm>
        <a:off x="2075418" y="1728181"/>
        <a:ext cx="1764843" cy="1714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A38F-392E-4060-9F3F-00C080419CAC}">
      <dsp:nvSpPr>
        <dsp:cNvPr id="0" name=""/>
        <dsp:cNvSpPr/>
      </dsp:nvSpPr>
      <dsp:spPr>
        <a:xfrm>
          <a:off x="0" y="2185"/>
          <a:ext cx="5124159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0395B-98E2-45F9-8224-8A9F6168A909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B213D-942A-4381-9572-ACB1183D22E0}">
      <dsp:nvSpPr>
        <dsp:cNvPr id="0" name=""/>
        <dsp:cNvSpPr/>
      </dsp:nvSpPr>
      <dsp:spPr>
        <a:xfrm>
          <a:off x="1279109" y="2185"/>
          <a:ext cx="3845049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Movie Lens dataset consists of 100837 ratings given by 610 users for 9743 movies.</a:t>
          </a:r>
          <a:r>
            <a:rPr lang="en-IN" sz="1500" kern="1200"/>
            <a:t> </a:t>
          </a:r>
          <a:endParaRPr lang="en-US" sz="1500" kern="1200"/>
        </a:p>
      </dsp:txBody>
      <dsp:txXfrm>
        <a:off x="1279109" y="2185"/>
        <a:ext cx="3845049" cy="1107454"/>
      </dsp:txXfrm>
    </dsp:sp>
    <dsp:sp modelId="{06F8B6D0-B7EB-4CFE-AEB5-976E559E33EB}">
      <dsp:nvSpPr>
        <dsp:cNvPr id="0" name=""/>
        <dsp:cNvSpPr/>
      </dsp:nvSpPr>
      <dsp:spPr>
        <a:xfrm>
          <a:off x="0" y="1386503"/>
          <a:ext cx="5124159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D2F07-1F82-4E00-A95D-DC88F871EF9E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90C18-B5DA-4EEE-8931-36C5DB0AA6B2}">
      <dsp:nvSpPr>
        <dsp:cNvPr id="0" name=""/>
        <dsp:cNvSpPr/>
      </dsp:nvSpPr>
      <dsp:spPr>
        <a:xfrm>
          <a:off x="1279109" y="1386503"/>
          <a:ext cx="3845049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dataset is downloaded from UCI Repository, where each user has rated for more than 20 movies.</a:t>
          </a:r>
          <a:r>
            <a:rPr lang="en-IN" sz="1500" kern="1200"/>
            <a:t> </a:t>
          </a:r>
          <a:endParaRPr lang="en-US" sz="1500" kern="1200"/>
        </a:p>
      </dsp:txBody>
      <dsp:txXfrm>
        <a:off x="1279109" y="1386503"/>
        <a:ext cx="3845049" cy="1107454"/>
      </dsp:txXfrm>
    </dsp:sp>
    <dsp:sp modelId="{102FED23-0F7A-4808-AA6B-60CD3359C32D}">
      <dsp:nvSpPr>
        <dsp:cNvPr id="0" name=""/>
        <dsp:cNvSpPr/>
      </dsp:nvSpPr>
      <dsp:spPr>
        <a:xfrm>
          <a:off x="0" y="2770821"/>
          <a:ext cx="5124159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519D0-36AF-4A3D-A66F-F18E9686DBA5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B7E6E-F5BE-4B55-AD5D-7BA5975BF626}">
      <dsp:nvSpPr>
        <dsp:cNvPr id="0" name=""/>
        <dsp:cNvSpPr/>
      </dsp:nvSpPr>
      <dsp:spPr>
        <a:xfrm>
          <a:off x="1279109" y="2770821"/>
          <a:ext cx="3845049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dataset consists of movie details such as movie id, movie name, genre,  movie link and user details such as user id, movie id, rating and timestamp.</a:t>
          </a:r>
          <a:r>
            <a:rPr lang="en-IN" sz="1500" kern="1200"/>
            <a:t> </a:t>
          </a:r>
          <a:endParaRPr lang="en-US" sz="1500" kern="1200"/>
        </a:p>
      </dsp:txBody>
      <dsp:txXfrm>
        <a:off x="1279109" y="2770821"/>
        <a:ext cx="3845049" cy="1107454"/>
      </dsp:txXfrm>
    </dsp:sp>
    <dsp:sp modelId="{3D303B96-A0D6-470D-BA22-01973A4C8DE4}">
      <dsp:nvSpPr>
        <dsp:cNvPr id="0" name=""/>
        <dsp:cNvSpPr/>
      </dsp:nvSpPr>
      <dsp:spPr>
        <a:xfrm>
          <a:off x="0" y="4155139"/>
          <a:ext cx="5124159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ECF37-1814-45D1-A289-E1E7C3B0725F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37DA1-4B2C-4A2F-8D67-00647F502DD1}">
      <dsp:nvSpPr>
        <dsp:cNvPr id="0" name=""/>
        <dsp:cNvSpPr/>
      </dsp:nvSpPr>
      <dsp:spPr>
        <a:xfrm>
          <a:off x="1279109" y="4155139"/>
          <a:ext cx="3845049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dataset is collected during Apr 1996 to Dec 2018.  </a:t>
          </a:r>
        </a:p>
      </dsp:txBody>
      <dsp:txXfrm>
        <a:off x="1279109" y="4155139"/>
        <a:ext cx="3845049" cy="11074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BF712-D0EC-AA40-ABF2-1C0D9485B08E}">
      <dsp:nvSpPr>
        <dsp:cNvPr id="0" name=""/>
        <dsp:cNvSpPr/>
      </dsp:nvSpPr>
      <dsp:spPr>
        <a:xfrm>
          <a:off x="0" y="336669"/>
          <a:ext cx="51241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BF93-18EC-B341-B3E8-BD070C2E1703}">
      <dsp:nvSpPr>
        <dsp:cNvPr id="0" name=""/>
        <dsp:cNvSpPr/>
      </dsp:nvSpPr>
      <dsp:spPr>
        <a:xfrm>
          <a:off x="256207" y="130029"/>
          <a:ext cx="3586911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e-Commerce</a:t>
          </a:r>
        </a:p>
      </dsp:txBody>
      <dsp:txXfrm>
        <a:off x="276382" y="150204"/>
        <a:ext cx="3546561" cy="372930"/>
      </dsp:txXfrm>
    </dsp:sp>
    <dsp:sp modelId="{4C7E257F-BA4B-EE44-976D-985EF07CD3AA}">
      <dsp:nvSpPr>
        <dsp:cNvPr id="0" name=""/>
        <dsp:cNvSpPr/>
      </dsp:nvSpPr>
      <dsp:spPr>
        <a:xfrm>
          <a:off x="0" y="971709"/>
          <a:ext cx="51241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64738"/>
              <a:satOff val="-6856"/>
              <a:lumOff val="-1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99283-DC8E-974E-BC21-9FC16A69A965}">
      <dsp:nvSpPr>
        <dsp:cNvPr id="0" name=""/>
        <dsp:cNvSpPr/>
      </dsp:nvSpPr>
      <dsp:spPr>
        <a:xfrm>
          <a:off x="256207" y="765069"/>
          <a:ext cx="3586911" cy="413280"/>
        </a:xfrm>
        <a:prstGeom prst="roundRect">
          <a:avLst/>
        </a:prstGeom>
        <a:gradFill rotWithShape="0">
          <a:gsLst>
            <a:gs pos="0">
              <a:schemeClr val="accent2">
                <a:hueOff val="64738"/>
                <a:satOff val="-6856"/>
                <a:lumOff val="-168"/>
                <a:alphaOff val="0"/>
                <a:tint val="96000"/>
                <a:lumMod val="104000"/>
              </a:schemeClr>
            </a:gs>
            <a:gs pos="100000">
              <a:schemeClr val="accent2">
                <a:hueOff val="64738"/>
                <a:satOff val="-6856"/>
                <a:lumOff val="-16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e-Government</a:t>
          </a:r>
        </a:p>
      </dsp:txBody>
      <dsp:txXfrm>
        <a:off x="276382" y="785244"/>
        <a:ext cx="3546561" cy="372930"/>
      </dsp:txXfrm>
    </dsp:sp>
    <dsp:sp modelId="{A05CF06B-6296-AF47-BF15-6821AA8D89D7}">
      <dsp:nvSpPr>
        <dsp:cNvPr id="0" name=""/>
        <dsp:cNvSpPr/>
      </dsp:nvSpPr>
      <dsp:spPr>
        <a:xfrm>
          <a:off x="0" y="1606749"/>
          <a:ext cx="51241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29476"/>
              <a:satOff val="-13712"/>
              <a:lumOff val="-3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F8B0-762A-E54B-8E67-949246DBA6BB}">
      <dsp:nvSpPr>
        <dsp:cNvPr id="0" name=""/>
        <dsp:cNvSpPr/>
      </dsp:nvSpPr>
      <dsp:spPr>
        <a:xfrm>
          <a:off x="256207" y="1400109"/>
          <a:ext cx="3586911" cy="413280"/>
        </a:xfrm>
        <a:prstGeom prst="roundRect">
          <a:avLst/>
        </a:prstGeom>
        <a:gradFill rotWithShape="0">
          <a:gsLst>
            <a:gs pos="0">
              <a:schemeClr val="accent2">
                <a:hueOff val="129476"/>
                <a:satOff val="-13712"/>
                <a:lumOff val="-336"/>
                <a:alphaOff val="0"/>
                <a:tint val="96000"/>
                <a:lumMod val="104000"/>
              </a:schemeClr>
            </a:gs>
            <a:gs pos="100000">
              <a:schemeClr val="accent2">
                <a:hueOff val="129476"/>
                <a:satOff val="-13712"/>
                <a:lumOff val="-33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e-Business</a:t>
          </a:r>
        </a:p>
      </dsp:txBody>
      <dsp:txXfrm>
        <a:off x="276382" y="1420284"/>
        <a:ext cx="3546561" cy="372930"/>
      </dsp:txXfrm>
    </dsp:sp>
    <dsp:sp modelId="{48B5F48E-65BF-DC4F-A9FD-ACE47FB69BC7}">
      <dsp:nvSpPr>
        <dsp:cNvPr id="0" name=""/>
        <dsp:cNvSpPr/>
      </dsp:nvSpPr>
      <dsp:spPr>
        <a:xfrm>
          <a:off x="0" y="2241789"/>
          <a:ext cx="51241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94214"/>
              <a:satOff val="-20568"/>
              <a:lumOff val="-5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81112-AB14-2A40-B114-FB128CD243CA}">
      <dsp:nvSpPr>
        <dsp:cNvPr id="0" name=""/>
        <dsp:cNvSpPr/>
      </dsp:nvSpPr>
      <dsp:spPr>
        <a:xfrm>
          <a:off x="256207" y="2035149"/>
          <a:ext cx="3586911" cy="413280"/>
        </a:xfrm>
        <a:prstGeom prst="roundRect">
          <a:avLst/>
        </a:prstGeom>
        <a:gradFill rotWithShape="0">
          <a:gsLst>
            <a:gs pos="0">
              <a:schemeClr val="accent2">
                <a:hueOff val="194214"/>
                <a:satOff val="-20568"/>
                <a:lumOff val="-504"/>
                <a:alphaOff val="0"/>
                <a:tint val="96000"/>
                <a:lumMod val="104000"/>
              </a:schemeClr>
            </a:gs>
            <a:gs pos="100000">
              <a:schemeClr val="accent2">
                <a:hueOff val="194214"/>
                <a:satOff val="-20568"/>
                <a:lumOff val="-50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e-Library</a:t>
          </a:r>
        </a:p>
      </dsp:txBody>
      <dsp:txXfrm>
        <a:off x="276382" y="2055324"/>
        <a:ext cx="3546561" cy="372930"/>
      </dsp:txXfrm>
    </dsp:sp>
    <dsp:sp modelId="{8FA9C5FA-A9D5-6947-8934-2C22D2D39437}">
      <dsp:nvSpPr>
        <dsp:cNvPr id="0" name=""/>
        <dsp:cNvSpPr/>
      </dsp:nvSpPr>
      <dsp:spPr>
        <a:xfrm>
          <a:off x="0" y="2876829"/>
          <a:ext cx="51241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258951"/>
              <a:satOff val="-27425"/>
              <a:lumOff val="-6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E3818-CE4B-1844-B05E-8E0431E0E893}">
      <dsp:nvSpPr>
        <dsp:cNvPr id="0" name=""/>
        <dsp:cNvSpPr/>
      </dsp:nvSpPr>
      <dsp:spPr>
        <a:xfrm>
          <a:off x="256207" y="2670189"/>
          <a:ext cx="3586911" cy="413280"/>
        </a:xfrm>
        <a:prstGeom prst="roundRect">
          <a:avLst/>
        </a:prstGeom>
        <a:gradFill rotWithShape="0">
          <a:gsLst>
            <a:gs pos="0">
              <a:schemeClr val="accent2">
                <a:hueOff val="258951"/>
                <a:satOff val="-27425"/>
                <a:lumOff val="-672"/>
                <a:alphaOff val="0"/>
                <a:tint val="96000"/>
                <a:lumMod val="104000"/>
              </a:schemeClr>
            </a:gs>
            <a:gs pos="100000">
              <a:schemeClr val="accent2">
                <a:hueOff val="258951"/>
                <a:satOff val="-27425"/>
                <a:lumOff val="-67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e-Learning</a:t>
          </a:r>
        </a:p>
      </dsp:txBody>
      <dsp:txXfrm>
        <a:off x="276382" y="2690364"/>
        <a:ext cx="3546561" cy="372930"/>
      </dsp:txXfrm>
    </dsp:sp>
    <dsp:sp modelId="{FEB4BE3E-484F-B64F-8D06-63797BF83539}">
      <dsp:nvSpPr>
        <dsp:cNvPr id="0" name=""/>
        <dsp:cNvSpPr/>
      </dsp:nvSpPr>
      <dsp:spPr>
        <a:xfrm>
          <a:off x="0" y="3511869"/>
          <a:ext cx="51241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323689"/>
              <a:satOff val="-34281"/>
              <a:lumOff val="-8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F76CA-406D-3D4D-88B2-3D347E03FFBA}">
      <dsp:nvSpPr>
        <dsp:cNvPr id="0" name=""/>
        <dsp:cNvSpPr/>
      </dsp:nvSpPr>
      <dsp:spPr>
        <a:xfrm>
          <a:off x="256207" y="3305229"/>
          <a:ext cx="3586911" cy="413280"/>
        </a:xfrm>
        <a:prstGeom prst="roundRect">
          <a:avLst/>
        </a:prstGeom>
        <a:gradFill rotWithShape="0">
          <a:gsLst>
            <a:gs pos="0">
              <a:schemeClr val="accent2">
                <a:hueOff val="323689"/>
                <a:satOff val="-34281"/>
                <a:lumOff val="-840"/>
                <a:alphaOff val="0"/>
                <a:tint val="96000"/>
                <a:lumMod val="104000"/>
              </a:schemeClr>
            </a:gs>
            <a:gs pos="100000">
              <a:schemeClr val="accent2">
                <a:hueOff val="323689"/>
                <a:satOff val="-34281"/>
                <a:lumOff val="-84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e-Tourism</a:t>
          </a:r>
        </a:p>
      </dsp:txBody>
      <dsp:txXfrm>
        <a:off x="276382" y="3325404"/>
        <a:ext cx="3546561" cy="372930"/>
      </dsp:txXfrm>
    </dsp:sp>
    <dsp:sp modelId="{DE87F4C8-0EC7-BD42-8A2A-573BEB5D1044}">
      <dsp:nvSpPr>
        <dsp:cNvPr id="0" name=""/>
        <dsp:cNvSpPr/>
      </dsp:nvSpPr>
      <dsp:spPr>
        <a:xfrm>
          <a:off x="0" y="4146909"/>
          <a:ext cx="51241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388427"/>
              <a:satOff val="-41137"/>
              <a:lumOff val="-10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F0983-4331-BD46-9CA5-5427A16F93BD}">
      <dsp:nvSpPr>
        <dsp:cNvPr id="0" name=""/>
        <dsp:cNvSpPr/>
      </dsp:nvSpPr>
      <dsp:spPr>
        <a:xfrm>
          <a:off x="256207" y="3940269"/>
          <a:ext cx="3586911" cy="413280"/>
        </a:xfrm>
        <a:prstGeom prst="roundRect">
          <a:avLst/>
        </a:prstGeom>
        <a:gradFill rotWithShape="0">
          <a:gsLst>
            <a:gs pos="0">
              <a:schemeClr val="accent2">
                <a:hueOff val="388427"/>
                <a:satOff val="-41137"/>
                <a:lumOff val="-1008"/>
                <a:alphaOff val="0"/>
                <a:tint val="96000"/>
                <a:lumMod val="104000"/>
              </a:schemeClr>
            </a:gs>
            <a:gs pos="100000">
              <a:schemeClr val="accent2">
                <a:hueOff val="388427"/>
                <a:satOff val="-41137"/>
                <a:lumOff val="-100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e-Resource Services</a:t>
          </a:r>
        </a:p>
      </dsp:txBody>
      <dsp:txXfrm>
        <a:off x="276382" y="3960444"/>
        <a:ext cx="3546561" cy="372930"/>
      </dsp:txXfrm>
    </dsp:sp>
    <dsp:sp modelId="{026C3344-23D5-9E48-BF9F-24566CA7D088}">
      <dsp:nvSpPr>
        <dsp:cNvPr id="0" name=""/>
        <dsp:cNvSpPr/>
      </dsp:nvSpPr>
      <dsp:spPr>
        <a:xfrm>
          <a:off x="0" y="4781949"/>
          <a:ext cx="51241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26E31-0292-A247-A8CF-01EDDE40DD90}">
      <dsp:nvSpPr>
        <dsp:cNvPr id="0" name=""/>
        <dsp:cNvSpPr/>
      </dsp:nvSpPr>
      <dsp:spPr>
        <a:xfrm>
          <a:off x="256207" y="4575309"/>
          <a:ext cx="3586911" cy="41328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e-Group Activities</a:t>
          </a:r>
        </a:p>
      </dsp:txBody>
      <dsp:txXfrm>
        <a:off x="276382" y="4595484"/>
        <a:ext cx="3546561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0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2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5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14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57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3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5670183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411" y="1318590"/>
            <a:ext cx="3826619" cy="4220820"/>
          </a:xfrm>
        </p:spPr>
        <p:txBody>
          <a:bodyPr anchor="ctr">
            <a:normAutofit/>
          </a:bodyPr>
          <a:lstStyle/>
          <a:p>
            <a:r>
              <a:rPr lang="en-IN" sz="3200" dirty="0" err="1">
                <a:solidFill>
                  <a:srgbClr val="FFFFFF"/>
                </a:solidFill>
              </a:rPr>
              <a:t>MovieLens</a:t>
            </a:r>
            <a:r>
              <a:rPr lang="en-IN" sz="3200" dirty="0">
                <a:solidFill>
                  <a:srgbClr val="FFFFFF"/>
                </a:solidFill>
              </a:rPr>
              <a:t> Recommendation System</a:t>
            </a:r>
            <a:br>
              <a:rPr lang="en-IN" sz="3200" dirty="0">
                <a:solidFill>
                  <a:srgbClr val="FFFFFF"/>
                </a:solidFill>
              </a:rPr>
            </a:b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59462-D8FC-EE4F-9B83-C984DD68990E}"/>
              </a:ext>
            </a:extLst>
          </p:cNvPr>
          <p:cNvSpPr txBox="1"/>
          <p:nvPr/>
        </p:nvSpPr>
        <p:spPr>
          <a:xfrm>
            <a:off x="6317771" y="4506342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Sreekanth	</a:t>
            </a:r>
          </a:p>
          <a:p>
            <a:r>
              <a:rPr lang="en-US" dirty="0"/>
              <a:t>E. Srihari Keerthi</a:t>
            </a:r>
          </a:p>
          <a:p>
            <a:r>
              <a:rPr lang="en-US" dirty="0"/>
              <a:t>M. Praneetha</a:t>
            </a:r>
          </a:p>
          <a:p>
            <a:r>
              <a:rPr lang="en-US" dirty="0"/>
              <a:t>D. Swetha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1F600A-B0ED-B040-8D5F-FFBFCBCD6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22" y="4026857"/>
            <a:ext cx="2082751" cy="16591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EB6561-D0FB-7647-8B12-A0E4CADCB773}"/>
              </a:ext>
            </a:extLst>
          </p:cNvPr>
          <p:cNvSpPr txBox="1"/>
          <p:nvPr/>
        </p:nvSpPr>
        <p:spPr>
          <a:xfrm>
            <a:off x="740411" y="212275"/>
            <a:ext cx="772182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solidFill>
                  <a:schemeClr val="accent1">
                    <a:lumMod val="50000"/>
                  </a:schemeClr>
                </a:solidFill>
              </a:rPr>
              <a:t>Department of Computer Science &amp; Engineering </a:t>
            </a:r>
          </a:p>
          <a:p>
            <a:pPr algn="ctr"/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Madanapalle Institute of Technology &amp; Science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4FF9BB-6C2A-2F41-A54D-64FE13890054}"/>
              </a:ext>
            </a:extLst>
          </p:cNvPr>
          <p:cNvSpPr txBox="1"/>
          <p:nvPr/>
        </p:nvSpPr>
        <p:spPr>
          <a:xfrm>
            <a:off x="4507495" y="6004734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   Under the Guidance of:</a:t>
            </a:r>
          </a:p>
          <a:p>
            <a:pPr algn="ctr"/>
            <a:endParaRPr lang="en-IN" sz="1000" dirty="0"/>
          </a:p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Dr.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Diwakar Prasad Tripathi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>
            <a:normAutofit/>
          </a:bodyPr>
          <a:lstStyle/>
          <a:p>
            <a:r>
              <a:rPr lang="en-IN" sz="3200" dirty="0"/>
              <a:t>Working Procedure: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87874-5050-1F44-9CD1-1D9382A6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9154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3" y="624110"/>
            <a:ext cx="6683766" cy="1280890"/>
          </a:xfrm>
        </p:spPr>
        <p:txBody>
          <a:bodyPr>
            <a:normAutofit/>
          </a:bodyPr>
          <a:lstStyle/>
          <a:p>
            <a:r>
              <a:rPr lang="en-IN" sz="3200" dirty="0"/>
              <a:t>Cold Start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25362"/>
            <a:ext cx="4376340" cy="3785860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Cold start problem is the problem of providing preference when there is no data available.</a:t>
            </a:r>
          </a:p>
          <a:p>
            <a:pPr lvl="0"/>
            <a:r>
              <a:rPr lang="en-IN" dirty="0"/>
              <a:t>It occurs when a new movie Item or new User enters into the dataset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E92419C4-635C-4CD7-8614-EC7ADC14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3589" y="2921058"/>
            <a:ext cx="2154869" cy="21548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Approach to Cold Start 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828800"/>
          </a:xfrm>
        </p:spPr>
        <p:txBody>
          <a:bodyPr/>
          <a:lstStyle/>
          <a:p>
            <a:pPr lvl="0"/>
            <a:r>
              <a:rPr lang="en-IN" dirty="0"/>
              <a:t>When a new user is added then user preferences will be taken and movies will be recommended  according to that preferences.</a:t>
            </a:r>
          </a:p>
          <a:p>
            <a:r>
              <a:rPr lang="en-IN" dirty="0"/>
              <a:t>When a new movie is added then it is recommended to some users and their ratings are noted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97" y="1134301"/>
            <a:ext cx="2834152" cy="17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Flowchart</a:t>
            </a:r>
            <a:endParaRPr lang="en-US" sz="3500" dirty="0">
              <a:solidFill>
                <a:srgbClr val="FEFFFF"/>
              </a:solidFill>
            </a:endParaRPr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Content Placeholder 3"/>
          <p:cNvPicPr>
            <a:picLocks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40" r="29641" b="-1"/>
          <a:stretch/>
        </p:blipFill>
        <p:spPr bwMode="auto">
          <a:xfrm>
            <a:off x="3493851" y="0"/>
            <a:ext cx="5553711" cy="68532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205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24A2-16BA-814E-93E1-2E4BB729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6041B8-0E6F-CF49-AF85-34D63E145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425697"/>
              </p:ext>
            </p:extLst>
          </p:nvPr>
        </p:nvGraphicFramePr>
        <p:xfrm>
          <a:off x="1219200" y="2423890"/>
          <a:ext cx="7337741" cy="3455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71">
                  <a:extLst>
                    <a:ext uri="{9D8B030D-6E8A-4147-A177-3AD203B41FA5}">
                      <a16:colId xmlns:a16="http://schemas.microsoft.com/office/drawing/2014/main" val="2638495358"/>
                    </a:ext>
                  </a:extLst>
                </a:gridCol>
                <a:gridCol w="2446185">
                  <a:extLst>
                    <a:ext uri="{9D8B030D-6E8A-4147-A177-3AD203B41FA5}">
                      <a16:colId xmlns:a16="http://schemas.microsoft.com/office/drawing/2014/main" val="1330242379"/>
                    </a:ext>
                  </a:extLst>
                </a:gridCol>
                <a:gridCol w="2446185">
                  <a:extLst>
                    <a:ext uri="{9D8B030D-6E8A-4147-A177-3AD203B41FA5}">
                      <a16:colId xmlns:a16="http://schemas.microsoft.com/office/drawing/2014/main" val="1239224197"/>
                    </a:ext>
                  </a:extLst>
                </a:gridCol>
              </a:tblGrid>
              <a:tr h="1316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Algorithm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Without Time Stamp Consideration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Considering Time Stamp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8749952"/>
                  </a:ext>
                </a:extLst>
              </a:tr>
              <a:tr h="658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Content Based Filtering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9040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8803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564286"/>
                  </a:ext>
                </a:extLst>
              </a:tr>
              <a:tr h="1316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Collaborative based Filtering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4795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160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13254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7E51336-0066-FF4E-B9DB-77D38D9E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92884"/>
            <a:ext cx="718534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 Of Movies Listed In Recommendation System for user 123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9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D4A70-28B9-B540-81D5-547041DF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26" y="2362200"/>
            <a:ext cx="2785458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054CC1-5A00-47B5-BB4E-6B0AE0546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912530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22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D6B8DA-46D1-8F46-B5F8-EF21A6A7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817" y="1159566"/>
            <a:ext cx="2747204" cy="456826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5670183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8FB8-460D-DE48-91E1-BB80AAE45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1286934"/>
            <a:ext cx="3969327" cy="428413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Preferred List of recommendation can be provided to an existing or new user by the consideration of time stamp and collaborating filtering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437743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-You-Photo-1">
            <a:extLst>
              <a:ext uri="{FF2B5EF4-FFF2-40B4-BE49-F238E27FC236}">
                <a16:creationId xmlns:a16="http://schemas.microsoft.com/office/drawing/2014/main" id="{67AB60E5-01AC-1349-8D1B-FBB836E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609600"/>
            <a:ext cx="7696200" cy="54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4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4150799" cy="747490"/>
          </a:xfrm>
        </p:spPr>
        <p:txBody>
          <a:bodyPr>
            <a:normAutofit fontScale="90000"/>
          </a:bodyPr>
          <a:lstStyle/>
          <a:p>
            <a:r>
              <a:rPr lang="en-IN" dirty="0"/>
              <a:t>Existing System: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18803"/>
            <a:ext cx="6591985" cy="1538511"/>
          </a:xfrm>
        </p:spPr>
        <p:txBody>
          <a:bodyPr/>
          <a:lstStyle/>
          <a:p>
            <a:pPr lvl="0"/>
            <a:r>
              <a:rPr lang="en-IN" dirty="0"/>
              <a:t>Existing system recommends the user based on the past history of the user.</a:t>
            </a:r>
          </a:p>
          <a:p>
            <a:pPr lvl="0"/>
            <a:r>
              <a:rPr lang="en-IN" dirty="0"/>
              <a:t>It doesn’t consider the  timestamp  based recommendations.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099CF3-8254-A44A-90B3-B63CC160F230}"/>
              </a:ext>
            </a:extLst>
          </p:cNvPr>
          <p:cNvSpPr txBox="1">
            <a:spLocks/>
          </p:cNvSpPr>
          <p:nvPr/>
        </p:nvSpPr>
        <p:spPr>
          <a:xfrm>
            <a:off x="1942415" y="3672111"/>
            <a:ext cx="2858185" cy="7474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Drawbacks</a:t>
            </a:r>
            <a:r>
              <a:rPr lang="en-IN" dirty="0"/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F9261C-59AB-D945-BE5C-B23E25CA0696}"/>
              </a:ext>
            </a:extLst>
          </p:cNvPr>
          <p:cNvSpPr txBox="1">
            <a:spLocks/>
          </p:cNvSpPr>
          <p:nvPr/>
        </p:nvSpPr>
        <p:spPr>
          <a:xfrm>
            <a:off x="1909077" y="4695379"/>
            <a:ext cx="6591985" cy="153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Accuracy cannot be achieved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3592506" cy="128089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Proposed</a:t>
            </a:r>
            <a:r>
              <a:rPr lang="en-US" sz="3200" dirty="0"/>
              <a:t> System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040467"/>
            <a:ext cx="6673357" cy="22267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Recommendation of Movies considering: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Higher Rating		 			Time Stamp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3CBD2-8A3A-7043-93AA-3BAFB6E72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2" r="-4" b="-4"/>
          <a:stretch/>
        </p:blipFill>
        <p:spPr>
          <a:xfrm>
            <a:off x="5788916" y="3975844"/>
            <a:ext cx="2826350" cy="262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FFA6F45-9061-3440-AB16-50276D556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5" r="14347" b="-2"/>
          <a:stretch/>
        </p:blipFill>
        <p:spPr>
          <a:xfrm>
            <a:off x="1941909" y="3975844"/>
            <a:ext cx="2826350" cy="262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253" y="381000"/>
            <a:ext cx="7803347" cy="15240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3200" dirty="0"/>
              <a:t>Movie Lens Recommendation System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A80D2A-7831-4A6F-AF19-7ABAA228D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15174"/>
              </p:ext>
            </p:extLst>
          </p:nvPr>
        </p:nvGraphicFramePr>
        <p:xfrm>
          <a:off x="1346172" y="1905000"/>
          <a:ext cx="6959628" cy="4328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2" y="1914328"/>
            <a:ext cx="3044309" cy="204807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Task of </a:t>
            </a:r>
            <a:r>
              <a:rPr lang="en-IN" sz="2700" dirty="0">
                <a:solidFill>
                  <a:schemeClr val="bg1"/>
                </a:solidFill>
              </a:rPr>
              <a:t>Recommendation</a:t>
            </a:r>
            <a:r>
              <a:rPr lang="en-IN" dirty="0">
                <a:solidFill>
                  <a:schemeClr val="bg1"/>
                </a:solidFill>
              </a:rPr>
              <a:t> system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FA41D0-07D8-4B27-AA48-0F8C5442B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221400"/>
              </p:ext>
            </p:extLst>
          </p:nvPr>
        </p:nvGraphicFramePr>
        <p:xfrm>
          <a:off x="3368202" y="381001"/>
          <a:ext cx="5547198" cy="5525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3200" dirty="0"/>
              <a:t>Content-based Filtering: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9C9757A-165E-C847-851B-EB88C36121C9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clrChange>
              <a:clrFrom>
                <a:srgbClr val="FFFFEF"/>
              </a:clrFrom>
              <a:clrTo>
                <a:srgbClr val="FFFFE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7" t="8762"/>
          <a:stretch/>
        </p:blipFill>
        <p:spPr bwMode="auto">
          <a:xfrm>
            <a:off x="4568362" y="751703"/>
            <a:ext cx="4088720" cy="4535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9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C126AD5-BE83-45D1-AFEA-D8906AF48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379981"/>
              </p:ext>
            </p:extLst>
          </p:nvPr>
        </p:nvGraphicFramePr>
        <p:xfrm>
          <a:off x="137160" y="1752600"/>
          <a:ext cx="4191747" cy="3870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5151882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dirty="0"/>
              <a:t>Collaborative Filtering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9F9483A7-F181-FD4B-ACC9-ACFC364C180F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clrChange>
              <a:clrFrom>
                <a:srgbClr val="FFFFEF"/>
              </a:clrFrom>
              <a:clrTo>
                <a:srgbClr val="FFFFE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85" r="51097"/>
          <a:stretch/>
        </p:blipFill>
        <p:spPr bwMode="auto">
          <a:xfrm>
            <a:off x="4568362" y="914400"/>
            <a:ext cx="4088720" cy="4686499"/>
          </a:xfrm>
          <a:prstGeom prst="rect">
            <a:avLst/>
          </a:prstGeom>
          <a:noFill/>
        </p:spPr>
      </p:pic>
      <p:sp>
        <p:nvSpPr>
          <p:cNvPr id="32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AAD531-C342-4A07-8E02-A7894CAA4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265535"/>
              </p:ext>
            </p:extLst>
          </p:nvPr>
        </p:nvGraphicFramePr>
        <p:xfrm>
          <a:off x="486918" y="2133600"/>
          <a:ext cx="3841989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645106"/>
            <a:ext cx="8854440" cy="112654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3200" dirty="0"/>
              <a:t>Difference between content and collaborative filtering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/>
          <p:nvPr/>
        </p:nvPicPr>
        <p:blipFill>
          <a:blip r:embed="rId2" cstate="print">
            <a:clrChange>
              <a:clrFrom>
                <a:srgbClr val="FFFFEF"/>
              </a:clrFrom>
              <a:clrTo>
                <a:srgbClr val="FFFFE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2057400"/>
            <a:ext cx="7010400" cy="4419599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32B4D2-0FA1-1646-8D2B-8EE3CA8B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CF4ABEB-F540-4B9C-A59E-8B33A5223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402868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6363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502</Words>
  <Application>Microsoft Macintosh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Rounded MT Bold</vt:lpstr>
      <vt:lpstr>Calibri</vt:lpstr>
      <vt:lpstr>Century Gothic</vt:lpstr>
      <vt:lpstr>Courier New</vt:lpstr>
      <vt:lpstr>Wingdings</vt:lpstr>
      <vt:lpstr>Wingdings 3</vt:lpstr>
      <vt:lpstr>Wisp</vt:lpstr>
      <vt:lpstr>MovieLens Recommendation System </vt:lpstr>
      <vt:lpstr>Existing System: </vt:lpstr>
      <vt:lpstr>Proposed System </vt:lpstr>
      <vt:lpstr>Movie Lens Recommendation System </vt:lpstr>
      <vt:lpstr>Task of Recommendation system </vt:lpstr>
      <vt:lpstr>Content-based Filtering: </vt:lpstr>
      <vt:lpstr>Collaborative Filtering </vt:lpstr>
      <vt:lpstr>Difference between content and collaborative filtering</vt:lpstr>
      <vt:lpstr>Dataset Description</vt:lpstr>
      <vt:lpstr>Working Procedure:</vt:lpstr>
      <vt:lpstr>Cold Start Problem</vt:lpstr>
      <vt:lpstr>Approach to Cold Start  </vt:lpstr>
      <vt:lpstr>Flowchart</vt:lpstr>
      <vt:lpstr>Results</vt:lpstr>
      <vt:lpstr>Applications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MovieLens Recommendation System </dc:title>
  <dc:creator>SREEKANTH. P</dc:creator>
  <cp:lastModifiedBy>SREEKANTH. P</cp:lastModifiedBy>
  <cp:revision>10</cp:revision>
  <dcterms:created xsi:type="dcterms:W3CDTF">2019-04-01T04:31:23Z</dcterms:created>
  <dcterms:modified xsi:type="dcterms:W3CDTF">2019-05-06T06:44:42Z</dcterms:modified>
</cp:coreProperties>
</file>