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1B2924-D957-4CCE-8247-5AC9680E59A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A01C3-A5D7-4E6C-922C-B5CCA8C77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549" y="494090"/>
            <a:ext cx="10058400" cy="919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Security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53970"/>
            <a:ext cx="5328743" cy="371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7" y="273269"/>
            <a:ext cx="1170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Spring security Overview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Spring Security is separate module which can be added to any module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As a developer no need to think about the security for the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Spring Security is a framework that focuses on providing both authentication and </a:t>
            </a:r>
            <a:r>
              <a:rPr lang="en-US" dirty="0" smtClean="0"/>
              <a:t>authorization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96" y="2760443"/>
            <a:ext cx="39338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5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73269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Started Spring Security Boot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 Spring security any common spring boot application by just adding spring security maven dependency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6758" y="1473598"/>
            <a:ext cx="5013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&gt;spring-boot-starter-security&lt;/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289738"/>
            <a:ext cx="11445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default </a:t>
            </a:r>
            <a:r>
              <a:rPr lang="en-US" dirty="0" err="1"/>
              <a:t>UserDetailsService</a:t>
            </a:r>
            <a:r>
              <a:rPr lang="en-US" dirty="0"/>
              <a:t> has a single user. The user name is user, and the password is random and is printed at INFO </a:t>
            </a:r>
            <a:r>
              <a:rPr lang="en-US" dirty="0" smtClean="0"/>
              <a:t>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can also configure properties for our own username and password</a:t>
            </a:r>
          </a:p>
          <a:p>
            <a:r>
              <a:rPr lang="en-US" dirty="0" smtClean="0"/>
              <a:t>	spring.security.user.name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spring.security.user.password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35917" y="1555531"/>
            <a:ext cx="3794235" cy="1555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will include the </a:t>
            </a:r>
            <a:r>
              <a:rPr lang="en-US" i="1" dirty="0" err="1"/>
              <a:t>SecurityAutoConfiguration</a:t>
            </a:r>
            <a:r>
              <a:rPr lang="en-US" i="1" dirty="0"/>
              <a:t> </a:t>
            </a:r>
            <a:r>
              <a:rPr lang="en-US" dirty="0"/>
              <a:t>class – containing the initial/default security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1844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0" y="304800"/>
            <a:ext cx="11634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Components</a:t>
            </a:r>
          </a:p>
          <a:p>
            <a:endParaRPr lang="en-US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 err="1"/>
              <a:t>SecurityContext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As the name implies, this interface is the corner stone of storing all the security related details for your application. </a:t>
            </a:r>
            <a:endParaRPr lang="en-US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 err="1"/>
              <a:t>SecurityContext</a:t>
            </a:r>
            <a:r>
              <a:rPr lang="en-US" dirty="0"/>
              <a:t> will enable for each application and stores the details of authenticated </a:t>
            </a:r>
            <a:r>
              <a:rPr lang="en-US" dirty="0" smtClean="0"/>
              <a:t>user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2. </a:t>
            </a:r>
            <a:r>
              <a:rPr lang="en-US" b="1" dirty="0" err="1"/>
              <a:t>SecurityContextHolder</a:t>
            </a:r>
            <a:endParaRPr lang="en-US" b="1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By default the </a:t>
            </a:r>
            <a:r>
              <a:rPr lang="en-US" dirty="0" err="1"/>
              <a:t>SecurityContextHolder</a:t>
            </a:r>
            <a:r>
              <a:rPr lang="en-US" dirty="0"/>
              <a:t> uses a </a:t>
            </a:r>
            <a:r>
              <a:rPr lang="en-US" dirty="0" err="1"/>
              <a:t>ThreadLocal</a:t>
            </a:r>
            <a:r>
              <a:rPr lang="en-US" dirty="0"/>
              <a:t> to store these details, which means that the security context is always available to methods in the same thread of </a:t>
            </a:r>
            <a:r>
              <a:rPr lang="en-US" dirty="0" smtClean="0"/>
              <a:t>execution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Object principal =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getAuthentication</a:t>
            </a:r>
            <a:r>
              <a:rPr lang="en-US" dirty="0"/>
              <a:t>().</a:t>
            </a:r>
            <a:r>
              <a:rPr lang="en-US" dirty="0" err="1"/>
              <a:t>getPrincipal</a:t>
            </a:r>
            <a:r>
              <a:rPr lang="en-US" dirty="0"/>
              <a:t>();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if (principal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UserDetails</a:t>
            </a:r>
            <a:r>
              <a:rPr lang="en-US" dirty="0"/>
              <a:t>) {</a:t>
            </a:r>
          </a:p>
          <a:p>
            <a:pPr fontAlgn="base"/>
            <a:r>
              <a:rPr lang="en-US" dirty="0"/>
              <a:t>String username = ((</a:t>
            </a:r>
            <a:r>
              <a:rPr lang="en-US" dirty="0" err="1"/>
              <a:t>UserDetails</a:t>
            </a:r>
            <a:r>
              <a:rPr lang="en-US" dirty="0"/>
              <a:t>)principal).</a:t>
            </a:r>
            <a:r>
              <a:rPr lang="en-US" dirty="0" err="1"/>
              <a:t>getUsername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7" y="336331"/>
            <a:ext cx="119712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err="1" smtClean="0"/>
              <a:t>UserDetails</a:t>
            </a:r>
            <a:endParaRPr lang="en-US" b="1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UserDetails</a:t>
            </a:r>
            <a:r>
              <a:rPr lang="en-US" dirty="0" smtClean="0"/>
              <a:t> is </a:t>
            </a:r>
            <a:r>
              <a:rPr lang="en-US" dirty="0"/>
              <a:t>the adapter between your own user database and </a:t>
            </a:r>
            <a:r>
              <a:rPr lang="en-US" dirty="0" err="1" smtClean="0"/>
              <a:t>SecurityContextHolder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fontAlgn="base"/>
            <a:r>
              <a:rPr lang="en-US" b="1" dirty="0" err="1"/>
              <a:t>UserDetailsService</a:t>
            </a:r>
            <a:endParaRPr lang="en-US" b="1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err="1"/>
              <a:t>UserDetailsService</a:t>
            </a:r>
            <a:r>
              <a:rPr lang="en-US" dirty="0"/>
              <a:t> is a core interface in spring security to load user specific data. </a:t>
            </a:r>
            <a:endParaRPr lang="en-US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interface is considered as user DAO and will be implemented by specific DAO implementations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fontAlgn="base"/>
            <a:r>
              <a:rPr lang="en-US" b="1" dirty="0" err="1"/>
              <a:t>InmemoryUsersManager</a:t>
            </a:r>
            <a:endParaRPr lang="en-US" b="1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smtClean="0"/>
              <a:t>It stores static User information in some thing like </a:t>
            </a:r>
            <a:r>
              <a:rPr lang="en-US" dirty="0" err="1" smtClean="0"/>
              <a:t>Inmemory</a:t>
            </a:r>
            <a:endParaRPr lang="en-US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smtClean="0"/>
              <a:t>It is easy to implement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smtClean="0"/>
              <a:t>This is not recommended to use but we can use for practice 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DaoAuthiticationProvider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class uses to retrieve user information which is there in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is recommended to use in place of </a:t>
            </a:r>
            <a:r>
              <a:rPr lang="en-US" dirty="0" err="1" smtClean="0"/>
              <a:t>InmemoryUsersManager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2248"/>
            <a:ext cx="11603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InmemoryUserDetailsManager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EnableWebSecurity</a:t>
            </a:r>
            <a:endParaRPr lang="en-US" dirty="0"/>
          </a:p>
          <a:p>
            <a:r>
              <a:rPr lang="en-US" dirty="0"/>
              <a:t>@Configuration</a:t>
            </a:r>
          </a:p>
          <a:p>
            <a:r>
              <a:rPr lang="en-US" dirty="0"/>
              <a:t>public class </a:t>
            </a:r>
            <a:r>
              <a:rPr lang="en-US" dirty="0" err="1"/>
              <a:t>WebSecurityConfig</a:t>
            </a:r>
            <a:r>
              <a:rPr lang="en-US" dirty="0"/>
              <a:t> extends </a:t>
            </a:r>
            <a:r>
              <a:rPr lang="en-US" dirty="0" err="1"/>
              <a:t>WebSecurityConfigurerAdapter</a:t>
            </a:r>
            <a:r>
              <a:rPr lang="en-US" dirty="0"/>
              <a:t>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@Bean</a:t>
            </a:r>
          </a:p>
          <a:p>
            <a:r>
              <a:rPr lang="en-US" dirty="0"/>
              <a:t>	protected </a:t>
            </a:r>
            <a:r>
              <a:rPr lang="en-US" dirty="0" err="1"/>
              <a:t>UserDetailsService</a:t>
            </a:r>
            <a:r>
              <a:rPr lang="en-US" dirty="0"/>
              <a:t> </a:t>
            </a:r>
            <a:r>
              <a:rPr lang="en-US" dirty="0" err="1"/>
              <a:t>userDetailsService</a:t>
            </a:r>
            <a:r>
              <a:rPr lang="en-US" dirty="0"/>
              <a:t>() {</a:t>
            </a:r>
          </a:p>
          <a:p>
            <a:r>
              <a:rPr lang="en-US" dirty="0"/>
              <a:t>		List&lt;</a:t>
            </a:r>
            <a:r>
              <a:rPr lang="en-US" dirty="0" err="1"/>
              <a:t>UserDetails</a:t>
            </a:r>
            <a:r>
              <a:rPr lang="en-US" dirty="0"/>
              <a:t>&gt; users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		</a:t>
            </a:r>
            <a:r>
              <a:rPr lang="en-US" dirty="0" err="1"/>
              <a:t>users.add</a:t>
            </a:r>
            <a:r>
              <a:rPr lang="en-US" dirty="0"/>
              <a:t>(</a:t>
            </a:r>
            <a:r>
              <a:rPr lang="en-US" dirty="0" err="1"/>
              <a:t>User.withDefaultPasswordEncoder</a:t>
            </a:r>
            <a:r>
              <a:rPr lang="en-US" dirty="0"/>
              <a:t>().username("</a:t>
            </a:r>
            <a:r>
              <a:rPr lang="en-US" dirty="0" err="1"/>
              <a:t>abc</a:t>
            </a:r>
            <a:r>
              <a:rPr lang="en-US" dirty="0"/>
              <a:t>").password("xyz").roles("user").build());</a:t>
            </a:r>
          </a:p>
          <a:p>
            <a:r>
              <a:rPr lang="en-US" dirty="0"/>
              <a:t>		return new </a:t>
            </a:r>
            <a:r>
              <a:rPr lang="en-US" dirty="0" err="1"/>
              <a:t>InMemoryUserDetailsManager</a:t>
            </a:r>
            <a:r>
              <a:rPr lang="en-US" dirty="0"/>
              <a:t>(users);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59" y="168167"/>
            <a:ext cx="11487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DaoAuthiticationProvider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1)Add dependency</a:t>
            </a:r>
          </a:p>
          <a:p>
            <a:endParaRPr lang="en-US" dirty="0"/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-connector-java&lt;/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&lt;version&gt;5.1.46&lt;/version&gt;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&gt;spring-boot-starter-data-</a:t>
            </a:r>
            <a:r>
              <a:rPr lang="en-US" dirty="0" err="1"/>
              <a:t>jpa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&lt;/dependency&gt;</a:t>
            </a:r>
          </a:p>
          <a:p>
            <a:endParaRPr lang="en-US" dirty="0"/>
          </a:p>
          <a:p>
            <a:r>
              <a:rPr lang="en-US" dirty="0" smtClean="0"/>
              <a:t>2. add </a:t>
            </a:r>
            <a:r>
              <a:rPr lang="en-US" dirty="0"/>
              <a:t>information in properties file</a:t>
            </a:r>
          </a:p>
          <a:p>
            <a:r>
              <a:rPr lang="en-US" dirty="0" err="1"/>
              <a:t>spring.datasource.username</a:t>
            </a:r>
            <a:r>
              <a:rPr lang="en-US" dirty="0"/>
              <a:t>=root</a:t>
            </a:r>
          </a:p>
          <a:p>
            <a:r>
              <a:rPr lang="en-US" dirty="0" err="1"/>
              <a:t>spring.datasource.password</a:t>
            </a:r>
            <a:r>
              <a:rPr lang="en-US" dirty="0"/>
              <a:t>=root</a:t>
            </a:r>
          </a:p>
          <a:p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://localhost:3306/sys</a:t>
            </a:r>
          </a:p>
          <a:p>
            <a:r>
              <a:rPr lang="en-US" dirty="0" err="1"/>
              <a:t>spring.datasource.driver</a:t>
            </a:r>
            <a:r>
              <a:rPr lang="en-US" dirty="0"/>
              <a:t>-class-name=</a:t>
            </a:r>
            <a:r>
              <a:rPr lang="en-US" dirty="0" err="1"/>
              <a:t>com.mysql.jdbc.Driver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56422"/>
              </p:ext>
            </p:extLst>
          </p:nvPr>
        </p:nvGraphicFramePr>
        <p:xfrm>
          <a:off x="7866063" y="2326290"/>
          <a:ext cx="33766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ackager Shell Object" showAsIcon="1" r:id="rId3" imgW="1133280" imgH="375840" progId="Package">
                  <p:embed/>
                </p:oleObj>
              </mc:Choice>
              <mc:Fallback>
                <p:oleObj name="Packager Shell Object" showAsIcon="1" r:id="rId3" imgW="113328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6063" y="2326290"/>
                        <a:ext cx="3376612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2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931</TotalTime>
  <Words>440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Package</vt:lpstr>
      <vt:lpstr>Spring Boot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Security</dc:title>
  <dc:creator>lenova</dc:creator>
  <cp:lastModifiedBy>Rayapalli, Srikanth</cp:lastModifiedBy>
  <cp:revision>17</cp:revision>
  <dcterms:created xsi:type="dcterms:W3CDTF">2019-04-09T16:05:50Z</dcterms:created>
  <dcterms:modified xsi:type="dcterms:W3CDTF">2020-06-05T14:54:17Z</dcterms:modified>
</cp:coreProperties>
</file>