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CctpIEayhB15wriGDyS/TA==" hashData="lqPfCIQRXnR8sGqNIpVAh0dq9/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9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9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3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3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6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0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7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E24AB-4C32-46A0-9D22-5C9932494294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9B1E-E444-4CE0-83B2-FFFA3FAAA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2636912"/>
            <a:ext cx="3501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8000" b="1" dirty="0" smtClean="0">
                <a:solidFill>
                  <a:srgbClr val="DA2A0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2070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457200"/>
            <a:ext cx="82296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sz="4000" b="1" dirty="0" smtClean="0">
                <a:solidFill>
                  <a:srgbClr val="DA2A00"/>
                </a:solidFill>
              </a:rPr>
              <a:t>Arrays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DA2A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It is a collection of similar data elements which are referred by a common name </a:t>
            </a:r>
            <a:r>
              <a:rPr lang="en-US" dirty="0" err="1" smtClean="0"/>
              <a:t>i.e</a:t>
            </a:r>
            <a:r>
              <a:rPr lang="en-US" dirty="0" smtClean="0"/>
              <a:t> Array name.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i="1" dirty="0" smtClean="0">
                <a:solidFill>
                  <a:srgbClr val="0033CC"/>
                </a:solidFill>
              </a:rPr>
              <a:t>Syntax:</a:t>
            </a:r>
            <a:r>
              <a:rPr lang="en-US" b="1" i="1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arrayname</a:t>
            </a:r>
            <a:r>
              <a:rPr lang="en-US" dirty="0" smtClean="0"/>
              <a:t>=new </a:t>
            </a:r>
            <a:r>
              <a:rPr lang="en-US" dirty="0" err="1" smtClean="0"/>
              <a:t>datatype</a:t>
            </a:r>
            <a:r>
              <a:rPr lang="en-US" dirty="0" smtClean="0"/>
              <a:t>[size];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i="1" dirty="0" smtClean="0">
                <a:solidFill>
                  <a:srgbClr val="0033CC"/>
                </a:solidFill>
              </a:rPr>
              <a:t>Ex:</a:t>
            </a:r>
            <a:r>
              <a:rPr lang="en-US" dirty="0" smtClean="0"/>
              <a:t> 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[]a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 		a=new a[5];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arrayname</a:t>
            </a:r>
            <a:r>
              <a:rPr lang="en-US" dirty="0" smtClean="0"/>
              <a:t>=new </a:t>
            </a:r>
            <a:r>
              <a:rPr lang="en-US" dirty="0" err="1" smtClean="0"/>
              <a:t>datatype</a:t>
            </a:r>
            <a:r>
              <a:rPr lang="en-US" dirty="0" smtClean="0"/>
              <a:t>[size];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i="1" dirty="0" smtClean="0">
                <a:solidFill>
                  <a:srgbClr val="0033CC"/>
                </a:solidFill>
              </a:rPr>
              <a:t>Ex:</a:t>
            </a:r>
            <a:r>
              <a:rPr lang="en-US" dirty="0" smtClean="0"/>
              <a:t> 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[]a</a:t>
            </a:r>
            <a:r>
              <a:rPr lang="en-US" dirty="0" smtClean="0"/>
              <a:t>= new a[5];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48680"/>
            <a:ext cx="82809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Continuous Memory will be created for array</a:t>
            </a:r>
          </a:p>
          <a:p>
            <a:endParaRPr lang="en-US" sz="3200" dirty="0"/>
          </a:p>
          <a:p>
            <a:r>
              <a:rPr lang="en-US" sz="3200" dirty="0" smtClean="0"/>
              <a:t>One – Dimensional Array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[]a = new </a:t>
            </a:r>
            <a:r>
              <a:rPr lang="en-US" sz="3200" dirty="0" err="1" smtClean="0"/>
              <a:t>int</a:t>
            </a:r>
            <a:r>
              <a:rPr lang="en-US" sz="3200" dirty="0" smtClean="0"/>
              <a:t>[6]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11560" y="4437112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55776" y="4293096"/>
            <a:ext cx="532859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3419872" y="429309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13417" y="429309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60032" y="429309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429309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20272" y="4293096"/>
            <a:ext cx="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03648" y="4509120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5776" y="373097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a[0]         a[1]      a[2]         a[3]             a[4]               a[5]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0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Two  - Dimensional Array</a:t>
            </a:r>
          </a:p>
          <a:p>
            <a:endParaRPr lang="en-IN" dirty="0"/>
          </a:p>
          <a:p>
            <a:r>
              <a:rPr lang="en-IN" dirty="0" err="1" smtClean="0"/>
              <a:t>int</a:t>
            </a:r>
            <a:r>
              <a:rPr lang="en-IN" dirty="0" smtClean="0"/>
              <a:t> [][]a = new </a:t>
            </a:r>
            <a:r>
              <a:rPr lang="en-IN" dirty="0" err="1" smtClean="0"/>
              <a:t>int</a:t>
            </a:r>
            <a:r>
              <a:rPr lang="en-IN" dirty="0" smtClean="0"/>
              <a:t>[4][4];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67744" y="3458031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a[0]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35896" y="3458031"/>
            <a:ext cx="302433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67744" y="4250119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a[1]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635896" y="4250119"/>
            <a:ext cx="302433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7744" y="5114215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a[2]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635896" y="5114215"/>
            <a:ext cx="302433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67744" y="6050319"/>
            <a:ext cx="64807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a[3]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35896" y="6050319"/>
            <a:ext cx="302433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3" idx="3"/>
            <a:endCxn id="4" idx="1"/>
          </p:cNvCxnSpPr>
          <p:nvPr/>
        </p:nvCxnSpPr>
        <p:spPr>
          <a:xfrm>
            <a:off x="2915816" y="374606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15816" y="453815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5816" y="540224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15816" y="6338351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520" y="4538151"/>
            <a:ext cx="86409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11960" y="3458031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60032" y="3458031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52120" y="3458031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11960" y="42501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60032" y="42501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52120" y="42501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1960" y="5114215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60032" y="5114215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52120" y="5114215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11960" y="60503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60032" y="60503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52120" y="6050319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79912" y="3602047"/>
            <a:ext cx="2664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100 95           96          97</a:t>
            </a:r>
          </a:p>
          <a:p>
            <a:endParaRPr lang="en-IN" dirty="0"/>
          </a:p>
          <a:p>
            <a:endParaRPr lang="en-IN" dirty="0" smtClean="0"/>
          </a:p>
          <a:p>
            <a:pPr marL="342900" indent="-342900">
              <a:buAutoNum type="arabicPlain" startAt="99"/>
            </a:pPr>
            <a:r>
              <a:rPr lang="en-IN" dirty="0" smtClean="0"/>
              <a:t>89          85          100</a:t>
            </a:r>
          </a:p>
          <a:p>
            <a:pPr marL="342900" indent="-342900">
              <a:buAutoNum type="arabicPlain" startAt="99"/>
            </a:pPr>
            <a:endParaRPr lang="en-IN" dirty="0"/>
          </a:p>
          <a:p>
            <a:pPr marL="342900" indent="-342900">
              <a:buAutoNum type="arabicPlain" startAt="99"/>
            </a:pPr>
            <a:endParaRPr lang="en-IN" dirty="0" smtClean="0"/>
          </a:p>
          <a:p>
            <a:pPr marL="342900" indent="-342900">
              <a:buAutoNum type="arabicPlain" startAt="86"/>
            </a:pPr>
            <a:r>
              <a:rPr lang="en-IN" dirty="0" smtClean="0"/>
              <a:t>95          99          99</a:t>
            </a:r>
          </a:p>
          <a:p>
            <a:pPr marL="342900" indent="-342900">
              <a:buAutoNum type="arabicPlain" startAt="86"/>
            </a:pPr>
            <a:endParaRPr lang="en-IN" dirty="0"/>
          </a:p>
          <a:p>
            <a:pPr marL="342900" indent="-342900">
              <a:buAutoNum type="arabicPlain" startAt="86"/>
            </a:pPr>
            <a:endParaRPr lang="en-IN" dirty="0" smtClean="0"/>
          </a:p>
          <a:p>
            <a:pPr marL="342900" indent="-342900">
              <a:buAutoNum type="arabicPlain" startAt="86"/>
            </a:pPr>
            <a:r>
              <a:rPr lang="en-IN" dirty="0" smtClean="0"/>
              <a:t>97            99            100</a:t>
            </a:r>
            <a:endParaRPr lang="en-IN" dirty="0"/>
          </a:p>
          <a:p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419872" y="31409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a[0[0]    a[0][1]  a[0][2]  a[0][3]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8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8092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Write a program to store 1 – 100 values in array and retrieve even values from that</a:t>
            </a:r>
          </a:p>
          <a:p>
            <a:r>
              <a:rPr lang="en-IN" dirty="0" smtClean="0"/>
              <a:t>class </a:t>
            </a:r>
            <a:r>
              <a:rPr lang="en-IN" dirty="0" err="1" smtClean="0"/>
              <a:t>ArrayExample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public static void main(String []</a:t>
            </a:r>
            <a:r>
              <a:rPr lang="en-IN" dirty="0" err="1" smtClean="0"/>
              <a:t>arg</a:t>
            </a:r>
            <a:r>
              <a:rPr lang="en-IN" dirty="0" smtClean="0"/>
              <a:t>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[]a = new </a:t>
            </a:r>
            <a:r>
              <a:rPr lang="en-IN" dirty="0" err="1" smtClean="0"/>
              <a:t>int</a:t>
            </a:r>
            <a:r>
              <a:rPr lang="en-IN" dirty="0" smtClean="0"/>
              <a:t>[100]; //declare ‘a ‘as array with size of 100</a:t>
            </a:r>
          </a:p>
          <a:p>
            <a:endParaRPr lang="en-IN" dirty="0"/>
          </a:p>
          <a:p>
            <a:r>
              <a:rPr lang="en-IN" dirty="0" smtClean="0"/>
              <a:t>//store 1-100 values in a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var</a:t>
            </a:r>
            <a:r>
              <a:rPr lang="en-IN" dirty="0" smtClean="0"/>
              <a:t> i=0; i&lt;</a:t>
            </a:r>
            <a:r>
              <a:rPr lang="en-IN" dirty="0" err="1" smtClean="0"/>
              <a:t>a.length;i</a:t>
            </a:r>
            <a:r>
              <a:rPr lang="en-IN" dirty="0" smtClean="0"/>
              <a:t>++){</a:t>
            </a:r>
          </a:p>
          <a:p>
            <a:r>
              <a:rPr lang="en-IN" dirty="0" smtClean="0"/>
              <a:t>a[i]=i;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//retrieve even values 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var</a:t>
            </a:r>
            <a:r>
              <a:rPr lang="en-IN" dirty="0" smtClean="0"/>
              <a:t> i=0; i&lt;</a:t>
            </a:r>
            <a:r>
              <a:rPr lang="en-IN" dirty="0" err="1" smtClean="0"/>
              <a:t>a.length</a:t>
            </a:r>
            <a:r>
              <a:rPr lang="en-IN" dirty="0" smtClean="0"/>
              <a:t> ;i++){</a:t>
            </a:r>
          </a:p>
          <a:p>
            <a:r>
              <a:rPr lang="en-IN" dirty="0" smtClean="0"/>
              <a:t>If(a[i]%2 ==0){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(a[i]);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  <a:p>
            <a:endParaRPr lang="en-IN" dirty="0" smtClean="0"/>
          </a:p>
          <a:p>
            <a:r>
              <a:rPr lang="en-IN" dirty="0"/>
              <a:t>}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Advantages of an Array</a:t>
            </a:r>
          </a:p>
          <a:p>
            <a:endParaRPr lang="en-IN" dirty="0" smtClean="0"/>
          </a:p>
          <a:p>
            <a:r>
              <a:rPr lang="en-IN" dirty="0" smtClean="0"/>
              <a:t>Array Can store n- number of values in Single variable</a:t>
            </a:r>
          </a:p>
          <a:p>
            <a:r>
              <a:rPr lang="en-IN" dirty="0" smtClean="0"/>
              <a:t>Array values can be stored in continuous memory location so ,Iteration is very fast</a:t>
            </a:r>
          </a:p>
          <a:p>
            <a:endParaRPr lang="en-IN" dirty="0"/>
          </a:p>
          <a:p>
            <a:r>
              <a:rPr lang="en-IN" b="1" u="sng" dirty="0" smtClean="0"/>
              <a:t>Dis-Advantages</a:t>
            </a:r>
          </a:p>
          <a:p>
            <a:endParaRPr lang="en-IN" dirty="0" smtClean="0"/>
          </a:p>
          <a:p>
            <a:r>
              <a:rPr lang="en-IN" dirty="0" smtClean="0"/>
              <a:t>Array size is fixed. </a:t>
            </a:r>
            <a:r>
              <a:rPr lang="en-IN" dirty="0" err="1" smtClean="0"/>
              <a:t>i.e</a:t>
            </a:r>
            <a:r>
              <a:rPr lang="en-IN" dirty="0" smtClean="0"/>
              <a:t> once we declare array size we cannot increase or decrease array size</a:t>
            </a:r>
          </a:p>
          <a:p>
            <a:endParaRPr lang="en-IN" dirty="0"/>
          </a:p>
          <a:p>
            <a:r>
              <a:rPr lang="en-IN" dirty="0" smtClean="0"/>
              <a:t>Insertion and deletion of elements is not efficient </a:t>
            </a:r>
          </a:p>
          <a:p>
            <a:endParaRPr lang="en-IN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3989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221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</dc:creator>
  <cp:lastModifiedBy>srikanth</cp:lastModifiedBy>
  <cp:revision>10</cp:revision>
  <dcterms:created xsi:type="dcterms:W3CDTF">2015-06-10T12:33:02Z</dcterms:created>
  <dcterms:modified xsi:type="dcterms:W3CDTF">2016-11-16T03:24:30Z</dcterms:modified>
</cp:coreProperties>
</file>