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7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D070-57ED-4321-BE22-0613CDB4D8C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0E13C-292B-4856-8F10-AA1C36F3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40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@</a:t>
            </a:r>
            <a:r>
              <a:rPr lang="en-US" b="1" dirty="0"/>
              <a:t>Input, @Output and </a:t>
            </a:r>
            <a:r>
              <a:rPr lang="en-US" b="1" dirty="0" err="1" smtClean="0"/>
              <a:t>EventEmitter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(or)</a:t>
            </a:r>
            <a:br>
              <a:rPr lang="en-US" b="1" dirty="0" smtClean="0"/>
            </a:br>
            <a:r>
              <a:rPr lang="en-US" b="1" dirty="0" smtClean="0"/>
              <a:t>Components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2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29447" y="2007476"/>
            <a:ext cx="3405352" cy="3636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543393" y="3294994"/>
            <a:ext cx="1944413" cy="18340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1448" y="2680138"/>
            <a:ext cx="2396358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Component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74620" y="3048000"/>
            <a:ext cx="515007" cy="68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32123" y="3048000"/>
            <a:ext cx="145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@Input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9091448" y="3731172"/>
            <a:ext cx="777765" cy="79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91448" y="4361793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9090" y="725214"/>
            <a:ext cx="87551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To communicate from parent to child component we use @Input decorator to pass data from parent to child component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Send back data from child to parent we use @Output decorator.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The @Output emits the data using the </a:t>
            </a:r>
            <a:r>
              <a:rPr lang="en-US" dirty="0" err="1" smtClean="0"/>
              <a:t>EventEmitter</a:t>
            </a:r>
            <a:r>
              <a:rPr lang="en-US" dirty="0" smtClean="0"/>
              <a:t> method </a:t>
            </a:r>
          </a:p>
          <a:p>
            <a:r>
              <a:rPr lang="en-US" dirty="0"/>
              <a:t> </a:t>
            </a:r>
            <a:r>
              <a:rPr lang="en-US" dirty="0" smtClean="0"/>
              <a:t>     to the parent component.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Use in components with the @Output directive to emit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custom events synchronously or asynchronously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6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5442" y="830316"/>
            <a:ext cx="6968359" cy="4813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90656" y="2816771"/>
            <a:ext cx="5864772" cy="2291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7180" y="984293"/>
            <a:ext cx="325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7180" y="1717336"/>
            <a:ext cx="1240220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48311" y="2070536"/>
            <a:ext cx="1082565" cy="143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9" y="3593800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get Updated from parent {{Value}}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84285" y="3184265"/>
            <a:ext cx="1240220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465387" y="1901267"/>
            <a:ext cx="1797269" cy="133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29056" y="1353625"/>
            <a:ext cx="327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get updated from Child to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4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69" y="466561"/>
            <a:ext cx="8694027" cy="2212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9" y="3150639"/>
            <a:ext cx="3990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48" y="523382"/>
            <a:ext cx="6105525" cy="1838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48" y="2841898"/>
            <a:ext cx="5286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310" y="367862"/>
            <a:ext cx="10552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Practise</a:t>
            </a:r>
            <a:endParaRPr lang="en-US" dirty="0" smtClean="0"/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a)Parent component should have text fields for </a:t>
            </a:r>
            <a:r>
              <a:rPr lang="en-US" dirty="0" err="1" smtClean="0"/>
              <a:t>employeename,salary,address</a:t>
            </a:r>
            <a:endParaRPr lang="en-US" dirty="0" smtClean="0"/>
          </a:p>
          <a:p>
            <a:r>
              <a:rPr lang="en-US" dirty="0" smtClean="0"/>
              <a:t>b)Once we submit with details Child component should take values as </a:t>
            </a:r>
            <a:r>
              <a:rPr lang="en-US" dirty="0" err="1" smtClean="0"/>
              <a:t>json</a:t>
            </a:r>
            <a:r>
              <a:rPr lang="en-US" dirty="0" smtClean="0"/>
              <a:t> object and update in Array</a:t>
            </a:r>
          </a:p>
          <a:p>
            <a:r>
              <a:rPr lang="en-US" dirty="0" smtClean="0"/>
              <a:t>c)Display all values from Array in child </a:t>
            </a:r>
            <a:r>
              <a:rPr lang="en-US" dirty="0" err="1" smtClean="0"/>
              <a:t>componet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0427" y="2228193"/>
            <a:ext cx="9669517" cy="414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28496" y="2585544"/>
            <a:ext cx="3563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Name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Address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Employee Details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6427" y="2669627"/>
            <a:ext cx="1781504" cy="23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6427" y="2984938"/>
            <a:ext cx="1781504" cy="23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44308" y="3254364"/>
            <a:ext cx="1781504" cy="23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45675" y="3636579"/>
            <a:ext cx="1781504" cy="23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8496" y="4514455"/>
            <a:ext cx="567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     Salary       Address</a:t>
            </a:r>
          </a:p>
          <a:p>
            <a:r>
              <a:rPr lang="en-US" dirty="0" smtClean="0"/>
              <a:t>ABC         5000          </a:t>
            </a:r>
            <a:r>
              <a:rPr lang="en-US" dirty="0" err="1" smtClean="0"/>
              <a:t>Hyd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5896303" y="2669627"/>
            <a:ext cx="388883" cy="1292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507420" y="4042194"/>
            <a:ext cx="388883" cy="1292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74524" y="308484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Component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85491" y="441440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Child </a:t>
            </a:r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145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@Input, @Output and EventEmitter (or) Components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@Input, @Output and EventEmitter (or) Components Communication</dc:title>
  <dc:creator>Rayapalli, Srikanth</dc:creator>
  <cp:lastModifiedBy>srikanth</cp:lastModifiedBy>
  <cp:revision>6</cp:revision>
  <dcterms:created xsi:type="dcterms:W3CDTF">2020-08-25T11:38:15Z</dcterms:created>
  <dcterms:modified xsi:type="dcterms:W3CDTF">2020-09-10T13:41:43Z</dcterms:modified>
</cp:coreProperties>
</file>