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4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6BA7-9864-4B81-BB88-8FC6DE51399D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CA45-D69F-459C-BE80-04207A4AF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&amp; Netflix </a:t>
            </a:r>
            <a:r>
              <a:rPr lang="en-US" dirty="0" err="1" smtClean="0"/>
              <a:t>Hystrix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455" y="430924"/>
            <a:ext cx="111094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-1</a:t>
            </a:r>
          </a:p>
          <a:p>
            <a:endParaRPr lang="en-US" dirty="0"/>
          </a:p>
          <a:p>
            <a:r>
              <a:rPr lang="en-US" dirty="0" smtClean="0"/>
              <a:t>Add dependency for </a:t>
            </a:r>
            <a:r>
              <a:rPr lang="en-US" dirty="0" err="1" smtClean="0"/>
              <a:t>org.springframework.cloud</a:t>
            </a:r>
            <a:r>
              <a:rPr lang="en-US" dirty="0" smtClean="0"/>
              <a:t> spring-cloud-starter-</a:t>
            </a:r>
            <a:r>
              <a:rPr lang="en-US" dirty="0" err="1" smtClean="0"/>
              <a:t>hystrix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dirty="0" err="1"/>
              <a:t>hystrix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&lt;version&gt;1.3.4.RELEASE&lt;/version&gt;</a:t>
            </a:r>
          </a:p>
          <a:p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</a:t>
            </a:r>
          </a:p>
          <a:p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@</a:t>
            </a:r>
            <a:r>
              <a:rPr lang="en-US" dirty="0" err="1" smtClean="0"/>
              <a:t>EnableCircuitBreaker</a:t>
            </a:r>
            <a:r>
              <a:rPr lang="en-US" dirty="0" smtClean="0"/>
              <a:t> for Application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8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0" y="304800"/>
            <a:ext cx="11424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</a:p>
          <a:p>
            <a:r>
              <a:rPr lang="en-US" dirty="0" smtClean="0"/>
              <a:t>--------</a:t>
            </a:r>
          </a:p>
          <a:p>
            <a:r>
              <a:rPr lang="en-US" dirty="0" smtClean="0"/>
              <a:t>@service</a:t>
            </a:r>
            <a:endParaRPr lang="en-US" dirty="0"/>
          </a:p>
          <a:p>
            <a:r>
              <a:rPr lang="en-US" dirty="0" smtClean="0"/>
              <a:t>Public class </a:t>
            </a:r>
            <a:r>
              <a:rPr lang="en-US" dirty="0" err="1" smtClean="0"/>
              <a:t>MyService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HystrixCommand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doSomething</a:t>
            </a:r>
            <a:r>
              <a:rPr lang="en-US" dirty="0" smtClean="0"/>
              <a:t>() { ... </a:t>
            </a:r>
          </a:p>
          <a:p>
            <a:r>
              <a:rPr lang="en-US" dirty="0" smtClean="0"/>
              <a:t>} </a:t>
            </a:r>
          </a:p>
          <a:p>
            <a:endParaRPr lang="en-US" dirty="0"/>
          </a:p>
          <a:p>
            <a:r>
              <a:rPr lang="en-US" dirty="0" smtClean="0"/>
              <a:t>public void </a:t>
            </a:r>
            <a:r>
              <a:rPr lang="en-US" dirty="0" err="1" smtClean="0"/>
              <a:t>somethingElse</a:t>
            </a:r>
            <a:r>
              <a:rPr lang="en-US" dirty="0" smtClean="0"/>
              <a:t>() { ... 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Spring Cloud &amp; Netflix Hystrix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&amp; Netflix Hystrix</dc:title>
  <dc:creator>Rayapalli, Srikanth</dc:creator>
  <cp:lastModifiedBy>Rayapalli, Srikanth</cp:lastModifiedBy>
  <cp:revision>1</cp:revision>
  <dcterms:created xsi:type="dcterms:W3CDTF">2020-06-30T01:14:49Z</dcterms:created>
  <dcterms:modified xsi:type="dcterms:W3CDTF">2020-06-30T01:15:03Z</dcterms:modified>
</cp:coreProperties>
</file>