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6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AA4C-6E4C-4BB7-A8E1-C4F2A896EFE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4D25-351E-4540-82FB-AE209460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glossary#vie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9" y="409903"/>
            <a:ext cx="10983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As users perform application tasks, they need to move between the different </a:t>
            </a:r>
            <a:r>
              <a:rPr lang="en-US" dirty="0">
                <a:hlinkClick r:id="rId2" tooltip="Definition of view"/>
              </a:rPr>
              <a:t>views</a:t>
            </a:r>
            <a:r>
              <a:rPr lang="en-US" dirty="0"/>
              <a:t> that you have 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The following command uses the Angular CLI to generate a basic Angular app with an app routing module, called </a:t>
            </a:r>
            <a:r>
              <a:rPr lang="en-US" dirty="0" err="1" smtClean="0">
                <a:sym typeface="Wingdings" panose="05000000000000000000" pitchFamily="2" charset="2"/>
              </a:rPr>
              <a:t>AppRoutingModule</a:t>
            </a:r>
            <a:r>
              <a:rPr lang="en-US" dirty="0" smtClean="0">
                <a:sym typeface="Wingdings" panose="05000000000000000000" pitchFamily="2" charset="2"/>
              </a:rPr>
              <a:t>, which is an </a:t>
            </a:r>
            <a:r>
              <a:rPr lang="en-US" dirty="0" err="1" smtClean="0">
                <a:sym typeface="Wingdings" panose="05000000000000000000" pitchFamily="2" charset="2"/>
              </a:rPr>
              <a:t>NgModule</a:t>
            </a:r>
            <a:r>
              <a:rPr lang="en-US" dirty="0" smtClean="0">
                <a:sym typeface="Wingdings" panose="05000000000000000000" pitchFamily="2" charset="2"/>
              </a:rPr>
              <a:t> where you can configure your routes.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&gt;ng new routing-app --routing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(or)</a:t>
            </a:r>
          </a:p>
          <a:p>
            <a:endParaRPr lang="en-US" dirty="0"/>
          </a:p>
          <a:p>
            <a:r>
              <a:rPr lang="en-US" dirty="0" smtClean="0"/>
              <a:t>ng generate module app-routing --flat --module=app</a:t>
            </a:r>
          </a:p>
          <a:p>
            <a:endParaRPr lang="en-US" dirty="0" smtClean="0"/>
          </a:p>
          <a:p>
            <a:r>
              <a:rPr lang="en-US" dirty="0" smtClean="0"/>
              <a:t>--flat puts the file in </a:t>
            </a:r>
            <a:r>
              <a:rPr lang="en-US" dirty="0" err="1" smtClean="0"/>
              <a:t>src</a:t>
            </a:r>
            <a:r>
              <a:rPr lang="en-US" dirty="0" smtClean="0"/>
              <a:t>/app instead of its own folder.</a:t>
            </a:r>
          </a:p>
          <a:p>
            <a:r>
              <a:rPr lang="en-US" dirty="0" smtClean="0"/>
              <a:t>--module=app tells the CLI to register it in the imports array of the </a:t>
            </a:r>
            <a:r>
              <a:rPr lang="en-US" dirty="0" err="1" smtClean="0"/>
              <a:t>AppModule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" y="278688"/>
            <a:ext cx="8248650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612" y="3285697"/>
            <a:ext cx="11134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RouterModule.forRoot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@</a:t>
            </a:r>
            <a:r>
              <a:rPr lang="en-US" dirty="0" err="1" smtClean="0"/>
              <a:t>NgModule</a:t>
            </a:r>
            <a:r>
              <a:rPr lang="en-US" dirty="0" smtClean="0"/>
              <a:t> metadata initializes the router and starts it listening for browser location changes.</a:t>
            </a:r>
          </a:p>
          <a:p>
            <a:endParaRPr lang="en-US" dirty="0" smtClean="0"/>
          </a:p>
          <a:p>
            <a:r>
              <a:rPr lang="en-US" dirty="0" err="1" smtClean="0"/>
              <a:t>RouterModule</a:t>
            </a:r>
            <a:r>
              <a:rPr lang="en-US" dirty="0" smtClean="0"/>
              <a:t> to the </a:t>
            </a:r>
            <a:r>
              <a:rPr lang="en-US" dirty="0" err="1" smtClean="0"/>
              <a:t>AppRoutingModule</a:t>
            </a:r>
            <a:r>
              <a:rPr lang="en-US" dirty="0" smtClean="0"/>
              <a:t> imports array and configures it with the routes in one step by calling </a:t>
            </a:r>
            <a:r>
              <a:rPr lang="en-US" dirty="0" err="1" smtClean="0"/>
              <a:t>RouterModule.forRoot</a:t>
            </a:r>
            <a:r>
              <a:rPr lang="en-US" dirty="0" smtClean="0"/>
              <a:t>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9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228" y="336331"/>
            <a:ext cx="1130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RouterOutlet</a:t>
            </a:r>
            <a:endParaRPr lang="en-US" dirty="0" smtClean="0"/>
          </a:p>
          <a:p>
            <a:r>
              <a:rPr lang="en-US" dirty="0" smtClean="0"/>
              <a:t>Open the </a:t>
            </a:r>
            <a:r>
              <a:rPr lang="en-US" dirty="0" err="1" smtClean="0"/>
              <a:t>AppComponent</a:t>
            </a:r>
            <a:r>
              <a:rPr lang="en-US" dirty="0" smtClean="0"/>
              <a:t> template and place the &lt;router-outlet&gt; element.</a:t>
            </a:r>
          </a:p>
          <a:p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/app/app.component.html (router-outlet)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42" y="1813659"/>
            <a:ext cx="5153025" cy="2476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342" y="4803228"/>
            <a:ext cx="957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The &lt;router-outlet&gt; tells the router where to display routed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8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8" y="304800"/>
            <a:ext cx="113511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Displaying a 404 page</a:t>
            </a:r>
          </a:p>
          <a:p>
            <a:r>
              <a:rPr lang="en-US" dirty="0" smtClean="0"/>
              <a:t>To display a 404 page, set up a wildcard route with the component property set to the component you'd like to use for your 404 page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routes: Routes = [</a:t>
            </a:r>
          </a:p>
          <a:p>
            <a:r>
              <a:rPr lang="en-US" dirty="0" smtClean="0"/>
              <a:t>  { path: 'first-component', component: </a:t>
            </a:r>
            <a:r>
              <a:rPr lang="en-US" dirty="0" err="1" smtClean="0"/>
              <a:t>FirstComponent</a:t>
            </a:r>
            <a:r>
              <a:rPr lang="en-US" dirty="0" smtClean="0"/>
              <a:t> },</a:t>
            </a:r>
          </a:p>
          <a:p>
            <a:r>
              <a:rPr lang="en-US" dirty="0" smtClean="0"/>
              <a:t>  { path: 'second-component', component: </a:t>
            </a:r>
            <a:r>
              <a:rPr lang="en-US" dirty="0" err="1" smtClean="0"/>
              <a:t>SecondComponent</a:t>
            </a:r>
            <a:r>
              <a:rPr lang="en-US" dirty="0" smtClean="0"/>
              <a:t> },</a:t>
            </a:r>
          </a:p>
          <a:p>
            <a:r>
              <a:rPr lang="en-US" dirty="0" smtClean="0"/>
              <a:t>  { path: '**', component: </a:t>
            </a:r>
            <a:r>
              <a:rPr lang="en-US" dirty="0" err="1" smtClean="0"/>
              <a:t>PageNotFoundComponent</a:t>
            </a:r>
            <a:r>
              <a:rPr lang="en-US" dirty="0" smtClean="0"/>
              <a:t> },  // Wildcard route for a 404 page</a:t>
            </a:r>
          </a:p>
          <a:p>
            <a:r>
              <a:rPr lang="en-US" dirty="0" smtClean="0"/>
              <a:t>];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The last route with the path of ** is a wildcard route. 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The router selects this route if the requested URL doesn't match any of the paths earlier in the list and sends the user to the </a:t>
            </a:r>
            <a:r>
              <a:rPr lang="en-US" dirty="0" err="1" smtClean="0"/>
              <a:t>PageNotFoundComponent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9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" y="346841"/>
            <a:ext cx="11487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Setting up redirects</a:t>
            </a:r>
          </a:p>
          <a:p>
            <a:endParaRPr lang="en-US" dirty="0" smtClean="0"/>
          </a:p>
          <a:p>
            <a:r>
              <a:rPr lang="en-US" dirty="0" smtClean="0"/>
              <a:t>To set up a redirect, configure a route with the path you want to redirect from, the component you want to redirect to, and a </a:t>
            </a:r>
            <a:r>
              <a:rPr lang="en-US" dirty="0" err="1" smtClean="0"/>
              <a:t>pathMatch</a:t>
            </a:r>
            <a:r>
              <a:rPr lang="en-US" dirty="0" smtClean="0"/>
              <a:t> value that tells the router how to match the URL.</a:t>
            </a:r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routes: Routes = [</a:t>
            </a:r>
          </a:p>
          <a:p>
            <a:r>
              <a:rPr lang="en-US" dirty="0" smtClean="0"/>
              <a:t>  { path: 'first-component', component: </a:t>
            </a:r>
            <a:r>
              <a:rPr lang="en-US" dirty="0" err="1" smtClean="0"/>
              <a:t>FirstComponent</a:t>
            </a:r>
            <a:r>
              <a:rPr lang="en-US" dirty="0" smtClean="0"/>
              <a:t> },</a:t>
            </a:r>
          </a:p>
          <a:p>
            <a:r>
              <a:rPr lang="en-US" dirty="0" smtClean="0"/>
              <a:t>  { path: 'second-component', component: </a:t>
            </a:r>
            <a:r>
              <a:rPr lang="en-US" dirty="0" err="1" smtClean="0"/>
              <a:t>SecondComponent</a:t>
            </a:r>
            <a:r>
              <a:rPr lang="en-US" dirty="0" smtClean="0"/>
              <a:t> },</a:t>
            </a:r>
          </a:p>
          <a:p>
            <a:r>
              <a:rPr lang="en-US" dirty="0" smtClean="0"/>
              <a:t>  { path: '',   </a:t>
            </a:r>
            <a:r>
              <a:rPr lang="en-US" dirty="0" err="1" smtClean="0"/>
              <a:t>redirectTo</a:t>
            </a:r>
            <a:r>
              <a:rPr lang="en-US" dirty="0" smtClean="0"/>
              <a:t>: '/first-component', </a:t>
            </a:r>
            <a:r>
              <a:rPr lang="en-US" dirty="0" err="1" smtClean="0"/>
              <a:t>pathMatch</a:t>
            </a:r>
            <a:r>
              <a:rPr lang="en-US" dirty="0" smtClean="0"/>
              <a:t>: 'full' }, // redirect to `first-component`</a:t>
            </a:r>
          </a:p>
          <a:p>
            <a:r>
              <a:rPr lang="en-US" dirty="0" smtClean="0"/>
              <a:t>  { path: '**', component: </a:t>
            </a:r>
            <a:r>
              <a:rPr lang="en-US" dirty="0" err="1" smtClean="0"/>
              <a:t>PageNotFoundComponent</a:t>
            </a:r>
            <a:r>
              <a:rPr lang="en-US" dirty="0" smtClean="0"/>
              <a:t> },  // Wildcard route for a 404 page</a:t>
            </a:r>
          </a:p>
          <a:p>
            <a:r>
              <a:rPr lang="en-US" dirty="0" smtClean="0"/>
              <a:t>];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401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Angular Routing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Routing</dc:title>
  <dc:creator>Rayapalli, Srikanth</dc:creator>
  <cp:lastModifiedBy>Rayapalli, Srikanth</cp:lastModifiedBy>
  <cp:revision>3</cp:revision>
  <dcterms:created xsi:type="dcterms:W3CDTF">2020-08-26T00:24:13Z</dcterms:created>
  <dcterms:modified xsi:type="dcterms:W3CDTF">2020-08-26T00:45:07Z</dcterms:modified>
</cp:coreProperties>
</file>