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5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89D2-D492-4AF1-8F85-92355EF250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4E3F-1BF7-4055-BA43-D6D1E91D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glossary#template-expression" TargetMode="External"/><Relationship Id="rId2" Type="http://schemas.openxmlformats.org/officeDocument/2006/relationships/hyperlink" Target="https://angular.io/guide/glossary#pip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DatePip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0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8" y="493986"/>
            <a:ext cx="109833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 </a:t>
            </a:r>
            <a:r>
              <a:rPr lang="en-US" dirty="0">
                <a:hlinkClick r:id="rId2" tooltip="Definition of a pipe"/>
              </a:rPr>
              <a:t>pipes</a:t>
            </a:r>
            <a:r>
              <a:rPr lang="en-US" dirty="0"/>
              <a:t> to transform strings, currency amounts, dates, and other data for display. Pipes are simple functions you can use in </a:t>
            </a:r>
            <a:r>
              <a:rPr lang="en-US" dirty="0">
                <a:hlinkClick r:id="rId3" tooltip="Definition of template expression"/>
              </a:rPr>
              <a:t>template expressions</a:t>
            </a:r>
            <a:r>
              <a:rPr lang="en-US" dirty="0"/>
              <a:t> to accept an input value and return a transformed value</a:t>
            </a:r>
          </a:p>
          <a:p>
            <a:endParaRPr lang="en-US" dirty="0"/>
          </a:p>
          <a:p>
            <a:r>
              <a:rPr lang="en-US" dirty="0" smtClean="0"/>
              <a:t>Angular  </a:t>
            </a:r>
            <a:r>
              <a:rPr lang="en-US" dirty="0"/>
              <a:t>provides some built-in pipes:</a:t>
            </a:r>
          </a:p>
          <a:p>
            <a:r>
              <a:rPr lang="en-US" dirty="0" err="1" smtClean="0"/>
              <a:t>Lowercasepipe</a:t>
            </a:r>
            <a:r>
              <a:rPr lang="en-US" dirty="0" smtClean="0"/>
              <a:t> 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{{title | </a:t>
            </a:r>
            <a:r>
              <a:rPr lang="en-US" dirty="0" smtClean="0"/>
              <a:t>lowercase</a:t>
            </a:r>
            <a:r>
              <a:rPr lang="en-US" dirty="0"/>
              <a:t>}}</a:t>
            </a:r>
          </a:p>
          <a:p>
            <a:endParaRPr lang="en-US" dirty="0" smtClean="0"/>
          </a:p>
          <a:p>
            <a:r>
              <a:rPr lang="en-US" dirty="0" err="1" smtClean="0"/>
              <a:t>Uppercasepipe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{{title | uppercase}}</a:t>
            </a:r>
          </a:p>
          <a:p>
            <a:endParaRPr lang="en-US" dirty="0" smtClean="0"/>
          </a:p>
          <a:p>
            <a:r>
              <a:rPr lang="en-US" dirty="0" err="1" smtClean="0"/>
              <a:t>Datepipe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/>
              <a:t>{{</a:t>
            </a:r>
            <a:r>
              <a:rPr lang="en-US" dirty="0" err="1"/>
              <a:t>todaydate</a:t>
            </a:r>
            <a:r>
              <a:rPr lang="en-US" dirty="0"/>
              <a:t> | </a:t>
            </a:r>
            <a:r>
              <a:rPr lang="en-US" dirty="0" err="1"/>
              <a:t>date:'d</a:t>
            </a:r>
            <a:r>
              <a:rPr lang="en-US" dirty="0"/>
              <a:t>/M/y</a:t>
            </a:r>
            <a:r>
              <a:rPr lang="en-US" dirty="0" smtClean="0"/>
              <a:t>'}}     {{</a:t>
            </a:r>
            <a:r>
              <a:rPr lang="en-US" dirty="0" err="1"/>
              <a:t>todaydate</a:t>
            </a:r>
            <a:r>
              <a:rPr lang="en-US" dirty="0"/>
              <a:t> | date:'</a:t>
            </a:r>
            <a:r>
              <a:rPr lang="en-US" dirty="0" err="1"/>
              <a:t>shortTime</a:t>
            </a:r>
            <a:r>
              <a:rPr lang="en-US" dirty="0"/>
              <a:t>'}}</a:t>
            </a:r>
          </a:p>
          <a:p>
            <a:endParaRPr lang="en-US" dirty="0" smtClean="0"/>
          </a:p>
          <a:p>
            <a:r>
              <a:rPr lang="en-US" dirty="0" err="1" smtClean="0"/>
              <a:t>Currencypipe</a:t>
            </a:r>
            <a:r>
              <a:rPr lang="en-US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 Gold value</a:t>
            </a:r>
            <a:r>
              <a:rPr lang="en-US" dirty="0" smtClean="0"/>
              <a:t>{{90</a:t>
            </a:r>
            <a:r>
              <a:rPr lang="en-US" dirty="0"/>
              <a:t> | </a:t>
            </a:r>
            <a:r>
              <a:rPr lang="en-US" dirty="0" err="1"/>
              <a:t>currency:"USD</a:t>
            </a:r>
            <a:r>
              <a:rPr lang="en-US" dirty="0"/>
              <a:t>"}}</a:t>
            </a:r>
          </a:p>
          <a:p>
            <a:endParaRPr lang="en-US" dirty="0" smtClean="0"/>
          </a:p>
          <a:p>
            <a:r>
              <a:rPr lang="en-US" dirty="0" err="1" smtClean="0"/>
              <a:t>Jsonpipe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/>
              <a:t>{{ </a:t>
            </a:r>
            <a:r>
              <a:rPr lang="en-US" dirty="0" err="1"/>
              <a:t>jsonval</a:t>
            </a:r>
            <a:r>
              <a:rPr lang="en-US" dirty="0"/>
              <a:t> | </a:t>
            </a:r>
            <a:r>
              <a:rPr lang="en-US" dirty="0" err="1"/>
              <a:t>json</a:t>
            </a:r>
            <a:r>
              <a:rPr lang="en-US" dirty="0"/>
              <a:t> }}</a:t>
            </a:r>
          </a:p>
          <a:p>
            <a:endParaRPr lang="en-US" dirty="0" smtClean="0"/>
          </a:p>
          <a:p>
            <a:r>
              <a:rPr lang="en-US" dirty="0" err="1" smtClean="0"/>
              <a:t>Percentpipe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smtClean="0"/>
              <a:t>{{(360/600)</a:t>
            </a:r>
            <a:r>
              <a:rPr lang="en-US" dirty="0"/>
              <a:t> | percent}}</a:t>
            </a:r>
          </a:p>
          <a:p>
            <a:endParaRPr lang="en-US" dirty="0" smtClean="0"/>
          </a:p>
          <a:p>
            <a:r>
              <a:rPr lang="en-US" dirty="0" err="1" smtClean="0"/>
              <a:t>Decimalpipe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/>
              <a:t>{{ </a:t>
            </a:r>
            <a:r>
              <a:rPr lang="en-US" dirty="0" smtClean="0"/>
              <a:t>600.78787814</a:t>
            </a:r>
            <a:r>
              <a:rPr lang="en-US" dirty="0"/>
              <a:t> | number: '3.4-4' }}</a:t>
            </a:r>
          </a:p>
          <a:p>
            <a:endParaRPr lang="en-US" dirty="0" smtClean="0"/>
          </a:p>
          <a:p>
            <a:r>
              <a:rPr lang="en-US" dirty="0" err="1" smtClean="0"/>
              <a:t>Slicepipe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{{months | slice:2:6</a:t>
            </a:r>
            <a:r>
              <a:rPr lang="en-US" dirty="0" smtClean="0"/>
              <a:t>}}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517" y="472966"/>
            <a:ext cx="114457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Pre-defined format options</a:t>
            </a:r>
          </a:p>
          <a:p>
            <a:r>
              <a:rPr lang="en-US" dirty="0" smtClean="0"/>
              <a:t>Examples are given in </a:t>
            </a:r>
            <a:r>
              <a:rPr lang="en-US" dirty="0" err="1" smtClean="0"/>
              <a:t>en</a:t>
            </a:r>
            <a:r>
              <a:rPr lang="en-US" dirty="0" smtClean="0"/>
              <a:t>-US locale.</a:t>
            </a:r>
          </a:p>
          <a:p>
            <a:endParaRPr lang="en-US" dirty="0" smtClean="0"/>
          </a:p>
          <a:p>
            <a:r>
              <a:rPr lang="en-US" dirty="0" smtClean="0"/>
              <a:t>'short': equivalent to 'M/d/</a:t>
            </a:r>
            <a:r>
              <a:rPr lang="en-US" dirty="0" err="1" smtClean="0"/>
              <a:t>yy</a:t>
            </a:r>
            <a:r>
              <a:rPr lang="en-US" dirty="0" smtClean="0"/>
              <a:t>, h:mm a' (6/15/15, 9:03 AM).</a:t>
            </a:r>
          </a:p>
          <a:p>
            <a:endParaRPr lang="en-US" dirty="0" smtClean="0"/>
          </a:p>
          <a:p>
            <a:r>
              <a:rPr lang="en-US" dirty="0" smtClean="0"/>
              <a:t>'medium': equivalent to 'MMM d, y, h:mm:ss a' (Jun 15, 2015, 9:03:01 AM).</a:t>
            </a:r>
          </a:p>
          <a:p>
            <a:endParaRPr lang="en-US" dirty="0" smtClean="0"/>
          </a:p>
          <a:p>
            <a:r>
              <a:rPr lang="en-US" dirty="0" smtClean="0"/>
              <a:t>'long': equivalent to 'MMMM d, y, h:mm:ss a z' (June 15, 2015 at 9:03:01 AM GMT+1).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'full': equivalent to 'EEEE, MMMM d, y, h:mm:ss a zzzz' (Monday, June 15, 2015 at 9:03:01 AM GMT+01:00).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shortDate</a:t>
            </a:r>
            <a:r>
              <a:rPr lang="en-US" dirty="0" smtClean="0"/>
              <a:t>': equivalent to 'M/d/</a:t>
            </a:r>
            <a:r>
              <a:rPr lang="en-US" dirty="0" err="1" smtClean="0"/>
              <a:t>yy</a:t>
            </a:r>
            <a:r>
              <a:rPr lang="en-US" dirty="0" smtClean="0"/>
              <a:t>' (6/15/15).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mediumDate</a:t>
            </a:r>
            <a:r>
              <a:rPr lang="en-US" dirty="0" smtClean="0"/>
              <a:t>': equivalent to 'MMM d, y' (Jun 15, 2015).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longDate</a:t>
            </a:r>
            <a:r>
              <a:rPr lang="en-US" dirty="0" smtClean="0"/>
              <a:t>': equivalent to 'MMMM d, y' (June 15, 2015).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fullDate</a:t>
            </a:r>
            <a:r>
              <a:rPr lang="en-US" dirty="0" smtClean="0"/>
              <a:t>': equivalent to 'EEEE, MMMM d, y' (Monday, June 15, 2015).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shortTime</a:t>
            </a:r>
            <a:r>
              <a:rPr lang="en-US" dirty="0" smtClean="0"/>
              <a:t>': equivalent to '</a:t>
            </a:r>
            <a:r>
              <a:rPr lang="en-US" dirty="0" err="1" smtClean="0"/>
              <a:t>h:mm</a:t>
            </a:r>
            <a:r>
              <a:rPr lang="en-US" dirty="0" smtClean="0"/>
              <a:t> a' (9:03 AM).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mediumTime</a:t>
            </a:r>
            <a:r>
              <a:rPr lang="en-US" dirty="0" smtClean="0"/>
              <a:t>': equivalent to '</a:t>
            </a:r>
            <a:r>
              <a:rPr lang="en-US" dirty="0" err="1" smtClean="0"/>
              <a:t>h:mm:ss</a:t>
            </a:r>
            <a:r>
              <a:rPr lang="en-US" dirty="0" smtClean="0"/>
              <a:t> a' (9:03:01 AM).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longTime</a:t>
            </a:r>
            <a:r>
              <a:rPr lang="en-US" dirty="0" smtClean="0"/>
              <a:t>': equivalent to '</a:t>
            </a:r>
            <a:r>
              <a:rPr lang="en-US" dirty="0" err="1" smtClean="0"/>
              <a:t>h:mm:ss</a:t>
            </a:r>
            <a:r>
              <a:rPr lang="en-US" dirty="0" smtClean="0"/>
              <a:t> a z' (9:03:01 AM GMT+1).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fullTime</a:t>
            </a:r>
            <a:r>
              <a:rPr lang="en-US" dirty="0" smtClean="0"/>
              <a:t>': equivalent to '</a:t>
            </a:r>
            <a:r>
              <a:rPr lang="en-US" dirty="0" err="1" smtClean="0"/>
              <a:t>h:mm:ss</a:t>
            </a:r>
            <a:r>
              <a:rPr lang="en-US" dirty="0" smtClean="0"/>
              <a:t> a zzzz' (9:03:01 AM GMT+01:00).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462455"/>
            <a:ext cx="1096229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{{ </a:t>
            </a:r>
            <a:r>
              <a:rPr lang="en-US" dirty="0" err="1"/>
              <a:t>dateObj</a:t>
            </a:r>
            <a:r>
              <a:rPr lang="en-US" dirty="0"/>
              <a:t> | </a:t>
            </a:r>
            <a:r>
              <a:rPr lang="en-US" dirty="0">
                <a:hlinkClick r:id="rId2"/>
              </a:rPr>
              <a:t>date</a:t>
            </a:r>
            <a:r>
              <a:rPr lang="en-US" dirty="0"/>
              <a:t> }} // output is 'Jun 15, 2015' </a:t>
            </a:r>
            <a:endParaRPr lang="en-US" dirty="0" smtClean="0"/>
          </a:p>
          <a:p>
            <a:r>
              <a:rPr lang="en-US" dirty="0" smtClean="0"/>
              <a:t>{{ </a:t>
            </a:r>
            <a:r>
              <a:rPr lang="en-US" dirty="0" err="1"/>
              <a:t>dateObj</a:t>
            </a:r>
            <a:r>
              <a:rPr lang="en-US" dirty="0"/>
              <a:t> | </a:t>
            </a:r>
            <a:r>
              <a:rPr lang="en-US" dirty="0" err="1">
                <a:hlinkClick r:id="rId2"/>
              </a:rPr>
              <a:t>date</a:t>
            </a:r>
            <a:r>
              <a:rPr lang="en-US" dirty="0" err="1"/>
              <a:t>:'medium</a:t>
            </a:r>
            <a:r>
              <a:rPr lang="en-US" dirty="0"/>
              <a:t>' }} // output is 'Jun 15, 2015, 9:43:11 PM' </a:t>
            </a:r>
            <a:endParaRPr lang="en-US" dirty="0" smtClean="0"/>
          </a:p>
          <a:p>
            <a:r>
              <a:rPr lang="en-US" dirty="0" smtClean="0"/>
              <a:t>{{ </a:t>
            </a:r>
            <a:r>
              <a:rPr lang="en-US" dirty="0" err="1"/>
              <a:t>dateObj</a:t>
            </a:r>
            <a:r>
              <a:rPr lang="en-US" dirty="0"/>
              <a:t> | </a:t>
            </a:r>
            <a:r>
              <a:rPr lang="en-US" dirty="0">
                <a:hlinkClick r:id="rId2"/>
              </a:rPr>
              <a:t>date</a:t>
            </a:r>
            <a:r>
              <a:rPr lang="en-US" dirty="0"/>
              <a:t>:'</a:t>
            </a:r>
            <a:r>
              <a:rPr lang="en-US" dirty="0" err="1"/>
              <a:t>shortTime</a:t>
            </a:r>
            <a:r>
              <a:rPr lang="en-US" dirty="0"/>
              <a:t>' }} // output is '9:43 </a:t>
            </a:r>
            <a:r>
              <a:rPr lang="en-US" dirty="0" smtClean="0"/>
              <a:t>PM‘</a:t>
            </a:r>
          </a:p>
          <a:p>
            <a:r>
              <a:rPr lang="en-US" dirty="0" smtClean="0"/>
              <a:t> </a:t>
            </a:r>
            <a:r>
              <a:rPr lang="en-US" dirty="0"/>
              <a:t>{{ </a:t>
            </a:r>
            <a:r>
              <a:rPr lang="en-US" dirty="0" err="1"/>
              <a:t>dateObj</a:t>
            </a:r>
            <a:r>
              <a:rPr lang="en-US" dirty="0"/>
              <a:t> | </a:t>
            </a:r>
            <a:r>
              <a:rPr lang="en-US" dirty="0">
                <a:hlinkClick r:id="rId2"/>
              </a:rPr>
              <a:t>date</a:t>
            </a:r>
            <a:r>
              <a:rPr lang="en-US" dirty="0"/>
              <a:t>:'</a:t>
            </a:r>
            <a:r>
              <a:rPr lang="en-US" dirty="0" err="1"/>
              <a:t>mm:ss</a:t>
            </a:r>
            <a:r>
              <a:rPr lang="en-US" dirty="0"/>
              <a:t>' }} // output is '43:11'</a:t>
            </a:r>
          </a:p>
        </p:txBody>
      </p:sp>
    </p:spTree>
    <p:extLst>
      <p:ext uri="{BB962C8B-B14F-4D97-AF65-F5344CB8AC3E}">
        <p14:creationId xmlns:p14="http://schemas.microsoft.com/office/powerpoint/2010/main" val="305768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738" y="294290"/>
            <a:ext cx="11424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Custom Pipe</a:t>
            </a:r>
          </a:p>
          <a:p>
            <a:r>
              <a:rPr lang="en-US" dirty="0"/>
              <a:t>Create custom pipes to encapsulate transformations that are not provided with the built-in pipes. 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import {Pipe, </a:t>
            </a:r>
            <a:r>
              <a:rPr lang="en-US" dirty="0" err="1"/>
              <a:t>PipeTransform</a:t>
            </a:r>
            <a:r>
              <a:rPr lang="en-US" dirty="0"/>
              <a:t>} from '@angular/core';  </a:t>
            </a:r>
          </a:p>
          <a:p>
            <a:r>
              <a:rPr lang="en-US" dirty="0"/>
              <a:t>@Pipe ({  </a:t>
            </a:r>
          </a:p>
          <a:p>
            <a:r>
              <a:rPr lang="en-US" dirty="0"/>
              <a:t>  name : '</a:t>
            </a:r>
            <a:r>
              <a:rPr lang="en-US" dirty="0" err="1"/>
              <a:t>sqrt</a:t>
            </a:r>
            <a:r>
              <a:rPr lang="en-US" dirty="0"/>
              <a:t>'  </a:t>
            </a:r>
          </a:p>
          <a:p>
            <a:r>
              <a:rPr lang="en-US" dirty="0"/>
              <a:t>})  </a:t>
            </a:r>
          </a:p>
          <a:p>
            <a:r>
              <a:rPr lang="en-US" dirty="0"/>
              <a:t>export class </a:t>
            </a:r>
            <a:r>
              <a:rPr lang="en-US" dirty="0" err="1"/>
              <a:t>SqrtPipe</a:t>
            </a:r>
            <a:r>
              <a:rPr lang="en-US" dirty="0"/>
              <a:t> implements </a:t>
            </a:r>
            <a:r>
              <a:rPr lang="en-US" dirty="0" err="1"/>
              <a:t>PipeTransform</a:t>
            </a:r>
            <a:r>
              <a:rPr lang="en-US" dirty="0"/>
              <a:t> {  </a:t>
            </a:r>
          </a:p>
          <a:p>
            <a:r>
              <a:rPr lang="en-US" dirty="0"/>
              <a:t>  transform(</a:t>
            </a:r>
            <a:r>
              <a:rPr lang="en-US" dirty="0" err="1"/>
              <a:t>val</a:t>
            </a:r>
            <a:r>
              <a:rPr lang="en-US" dirty="0"/>
              <a:t> : number) : number {  </a:t>
            </a:r>
          </a:p>
          <a:p>
            <a:r>
              <a:rPr lang="en-US" dirty="0"/>
              <a:t>    return 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  </a:t>
            </a:r>
          </a:p>
          <a:p>
            <a:r>
              <a:rPr lang="en-US" dirty="0"/>
              <a:t>  }  </a:t>
            </a:r>
          </a:p>
          <a:p>
            <a:r>
              <a:rPr lang="en-US" dirty="0"/>
              <a:t>}  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 err="1" smtClean="0"/>
              <a:t>PipeTransform</a:t>
            </a:r>
            <a:r>
              <a:rPr lang="en-US" dirty="0" smtClean="0"/>
              <a:t> is an interface and we need to update in </a:t>
            </a:r>
            <a:r>
              <a:rPr lang="en-US" dirty="0" err="1" smtClean="0"/>
              <a:t>app.modules.ts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52441" y="2694947"/>
            <a:ext cx="506598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&lt;h2&gt;</a:t>
            </a:r>
            <a:r>
              <a:rPr lang="en-US" dirty="0"/>
              <a:t>Square root of 625 is: {{625 | </a:t>
            </a:r>
            <a:r>
              <a:rPr lang="en-US" dirty="0" err="1"/>
              <a:t>sqrt</a:t>
            </a:r>
            <a:r>
              <a:rPr lang="en-US" dirty="0"/>
              <a:t>}}</a:t>
            </a:r>
            <a:r>
              <a:rPr lang="en-US" b="1" dirty="0"/>
              <a:t>&lt;/h2&gt;&lt;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34316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545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Pipes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</dc:title>
  <dc:creator>Rayapalli, Srikanth</dc:creator>
  <cp:lastModifiedBy>Rayapalli, Srikanth</cp:lastModifiedBy>
  <cp:revision>3</cp:revision>
  <dcterms:created xsi:type="dcterms:W3CDTF">2020-08-24T01:30:53Z</dcterms:created>
  <dcterms:modified xsi:type="dcterms:W3CDTF">2020-08-24T01:55:38Z</dcterms:modified>
</cp:coreProperties>
</file>