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859-1FA1-4BBB-9ED5-31F83AFEBD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in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336331"/>
            <a:ext cx="11319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Services </a:t>
            </a:r>
          </a:p>
          <a:p>
            <a:endParaRPr lang="en-US" dirty="0"/>
          </a:p>
          <a:p>
            <a:r>
              <a:rPr lang="en-US" dirty="0"/>
              <a:t>Components shouldn't fetch or save data </a:t>
            </a:r>
            <a:r>
              <a:rPr lang="en-US" dirty="0" smtClean="0"/>
              <a:t>directly from controllers</a:t>
            </a:r>
          </a:p>
          <a:p>
            <a:endParaRPr lang="en-US" dirty="0"/>
          </a:p>
          <a:p>
            <a:r>
              <a:rPr lang="en-US" dirty="0"/>
              <a:t>Services are a great way to share information among classes that </a:t>
            </a:r>
            <a:r>
              <a:rPr lang="en-US" i="1" dirty="0"/>
              <a:t>don't know each other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Steps to use service object from controller</a:t>
            </a:r>
          </a:p>
          <a:p>
            <a:r>
              <a:rPr lang="en-US" dirty="0"/>
              <a:t> </a:t>
            </a:r>
            <a:r>
              <a:rPr lang="en-US" dirty="0" smtClean="0"/>
              <a:t>  a)generate the service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/>
              <a:t>ng generate </a:t>
            </a:r>
            <a:r>
              <a:rPr lang="en-US" dirty="0" smtClean="0"/>
              <a:t>service   &lt;</a:t>
            </a:r>
            <a:r>
              <a:rPr lang="en-US" dirty="0" err="1" smtClean="0"/>
              <a:t>servicename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b)Inject the service object in controller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c)Call the method based on events or some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4" y="315310"/>
            <a:ext cx="111724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ng </a:t>
            </a:r>
            <a:r>
              <a:rPr lang="en-US" dirty="0"/>
              <a:t>generate </a:t>
            </a:r>
            <a:r>
              <a:rPr lang="en-US" dirty="0" smtClean="0"/>
              <a:t>service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Move the generate service class code into some service folder</a:t>
            </a:r>
          </a:p>
          <a:p>
            <a:r>
              <a:rPr lang="en-US" dirty="0"/>
              <a:t> </a:t>
            </a:r>
            <a:r>
              <a:rPr lang="en-US" dirty="0" smtClean="0"/>
              <a:t>     so that it will be clear for us with all service codes in single folder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create all model classes in separate folder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create some mock data for testing (this mock data will be giving from service to controller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79" y="620602"/>
            <a:ext cx="23622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32" y="2644337"/>
            <a:ext cx="1562100" cy="476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558455" y="2869324"/>
            <a:ext cx="133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700" y="2358587"/>
            <a:ext cx="332422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810" y="4720391"/>
            <a:ext cx="4514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93" y="357352"/>
            <a:ext cx="1143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Add following code in service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1003683"/>
            <a:ext cx="5488399" cy="337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379" y="357352"/>
            <a:ext cx="41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the data from Service class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20" y="1003683"/>
            <a:ext cx="5048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476" y="252248"/>
            <a:ext cx="11151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Observables provide support for data sharing between publishers and subscribers in an angular application.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referred to as a better technique for event handling, asynchronous programming, and handling multiple values as compared to techniques like promises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 observable can deliver multiple values of any type.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API for receiving values is the same in any condition and the setup and the logic are both handled by the observable.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Rest </a:t>
            </a:r>
            <a:r>
              <a:rPr lang="en-US" dirty="0"/>
              <a:t>thing is only about subscribing and unsubscribing the information required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52" y="388883"/>
            <a:ext cx="1130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Hands-on</a:t>
            </a:r>
          </a:p>
          <a:p>
            <a:r>
              <a:rPr lang="en-US" dirty="0" smtClean="0"/>
              <a:t>This hands is continue to </a:t>
            </a:r>
            <a:r>
              <a:rPr lang="en-US" smtClean="0"/>
              <a:t>above program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a)Create separate page which is having some textboxes for employee data</a:t>
            </a:r>
          </a:p>
          <a:p>
            <a:endParaRPr lang="en-US" dirty="0"/>
          </a:p>
          <a:p>
            <a:r>
              <a:rPr lang="en-US" dirty="0" smtClean="0"/>
              <a:t>b) Once we click submit button the data should added to existing array employee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Services in Angular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in Angular</dc:title>
  <dc:creator>Rayapalli, Srikanth</dc:creator>
  <cp:lastModifiedBy>Rayapalli, Srikanth</cp:lastModifiedBy>
  <cp:revision>3</cp:revision>
  <dcterms:created xsi:type="dcterms:W3CDTF">2020-08-26T12:21:59Z</dcterms:created>
  <dcterms:modified xsi:type="dcterms:W3CDTF">2020-08-26T12:35:22Z</dcterms:modified>
</cp:coreProperties>
</file>