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1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B498-9710-455C-B3EC-94F93D9A15A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40EB-5BAF-4595-A36C-45E4FE8E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Driven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0" y="346841"/>
            <a:ext cx="11298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Template-driven forms make use of the "</a:t>
            </a:r>
            <a:r>
              <a:rPr lang="en-US" dirty="0" err="1" smtClean="0"/>
              <a:t>FormsModule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In a template-driven approach, most of the logic is driven from the template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To enable template-driven forms, i.e. to make </a:t>
            </a:r>
            <a:r>
              <a:rPr lang="en-US" dirty="0" err="1" smtClean="0"/>
              <a:t>ngModel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&lt;</a:t>
            </a:r>
            <a:r>
              <a:rPr lang="en-US" dirty="0"/>
              <a:t>form name="form" (</a:t>
            </a:r>
            <a:r>
              <a:rPr lang="en-US" dirty="0" err="1"/>
              <a:t>ngSubmit</a:t>
            </a:r>
            <a:r>
              <a:rPr lang="en-US" dirty="0"/>
              <a:t>)="</a:t>
            </a:r>
            <a:r>
              <a:rPr lang="en-US" dirty="0" err="1"/>
              <a:t>f.form.valid</a:t>
            </a:r>
            <a:r>
              <a:rPr lang="en-US" dirty="0"/>
              <a:t> &amp;&amp; </a:t>
            </a:r>
            <a:r>
              <a:rPr lang="en-US" dirty="0" err="1"/>
              <a:t>onSubmit</a:t>
            </a:r>
            <a:r>
              <a:rPr lang="en-US" dirty="0"/>
              <a:t>()" #f="</a:t>
            </a:r>
            <a:r>
              <a:rPr lang="en-US" dirty="0" err="1"/>
              <a:t>ngForm</a:t>
            </a:r>
            <a:r>
              <a:rPr lang="en-US" dirty="0"/>
              <a:t>" </a:t>
            </a:r>
            <a:r>
              <a:rPr lang="en-US" dirty="0" err="1"/>
              <a:t>novalidate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r>
              <a:rPr lang="en-US" dirty="0" smtClean="0"/>
              <a:t>  &lt;</a:t>
            </a:r>
            <a:r>
              <a:rPr lang="en-US" dirty="0"/>
              <a:t>input type="text" class="form-control" name="</a:t>
            </a:r>
            <a:r>
              <a:rPr lang="en-US" dirty="0" err="1"/>
              <a:t>firstName</a:t>
            </a:r>
            <a:r>
              <a:rPr lang="en-US" dirty="0"/>
              <a:t>" [(</a:t>
            </a:r>
            <a:r>
              <a:rPr lang="en-US" dirty="0" err="1"/>
              <a:t>ngModel</a:t>
            </a:r>
            <a:r>
              <a:rPr lang="en-US" dirty="0"/>
              <a:t>)]="</a:t>
            </a:r>
            <a:r>
              <a:rPr lang="en-US" dirty="0" err="1"/>
              <a:t>model.firstName</a:t>
            </a:r>
            <a:r>
              <a:rPr lang="en-US" dirty="0"/>
              <a:t>" #</a:t>
            </a:r>
            <a:r>
              <a:rPr lang="en-US" dirty="0" err="1"/>
              <a:t>firstName</a:t>
            </a:r>
            <a:r>
              <a:rPr lang="en-US" dirty="0"/>
              <a:t>="</a:t>
            </a:r>
            <a:r>
              <a:rPr lang="en-US" dirty="0" err="1"/>
              <a:t>ngModel</a:t>
            </a:r>
            <a:r>
              <a:rPr lang="en-US" dirty="0"/>
              <a:t>" [</a:t>
            </a:r>
            <a:r>
              <a:rPr lang="en-US" dirty="0" err="1"/>
              <a:t>ngClass</a:t>
            </a:r>
            <a:r>
              <a:rPr lang="en-US" dirty="0"/>
              <a:t>]="{ 'is-invalid': </a:t>
            </a:r>
            <a:r>
              <a:rPr lang="en-US" dirty="0" err="1"/>
              <a:t>f.submitted</a:t>
            </a:r>
            <a:r>
              <a:rPr lang="en-US" dirty="0"/>
              <a:t> &amp;&amp; </a:t>
            </a:r>
            <a:r>
              <a:rPr lang="en-US" dirty="0" err="1"/>
              <a:t>firstName.invalid</a:t>
            </a:r>
            <a:r>
              <a:rPr lang="en-US" dirty="0"/>
              <a:t> }" required /&gt;</a:t>
            </a:r>
          </a:p>
          <a:p>
            <a:r>
              <a:rPr lang="en-US" dirty="0"/>
              <a:t>                        &lt;div 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f.submitted</a:t>
            </a:r>
            <a:r>
              <a:rPr lang="en-US" dirty="0"/>
              <a:t> &amp;&amp; </a:t>
            </a:r>
            <a:r>
              <a:rPr lang="en-US" dirty="0" err="1"/>
              <a:t>firstName.invalid</a:t>
            </a:r>
            <a:r>
              <a:rPr lang="en-US" dirty="0"/>
              <a:t>" class="invalid-feedback"&gt;</a:t>
            </a:r>
          </a:p>
          <a:p>
            <a:r>
              <a:rPr lang="en-US" dirty="0"/>
              <a:t>                            &lt;div 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firstName.errors.required</a:t>
            </a:r>
            <a:r>
              <a:rPr lang="en-US" dirty="0"/>
              <a:t>"&gt;First Name is required&lt;/div&gt;</a:t>
            </a:r>
          </a:p>
          <a:p>
            <a:r>
              <a:rPr lang="en-US" dirty="0"/>
              <a:t>                        &lt;/div&gt;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&lt;link </a:t>
            </a:r>
            <a:r>
              <a:rPr lang="en-US" dirty="0" err="1"/>
              <a:t>href</a:t>
            </a:r>
            <a:r>
              <a:rPr lang="en-US" dirty="0"/>
              <a:t>="//netdna.bootstrapcdn.com/bootstrap/4.1.1/</a:t>
            </a:r>
            <a:r>
              <a:rPr lang="en-US" dirty="0" err="1"/>
              <a:t>css</a:t>
            </a:r>
            <a:r>
              <a:rPr lang="en-US" dirty="0"/>
              <a:t>/bootstrap.min.css" </a:t>
            </a:r>
            <a:r>
              <a:rPr lang="en-US" dirty="0" err="1"/>
              <a:t>rel</a:t>
            </a:r>
            <a:r>
              <a:rPr lang="en-US" dirty="0"/>
              <a:t>="stylesheet" 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08" y="319416"/>
            <a:ext cx="8048625" cy="581977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86321"/>
              </p:ext>
            </p:extLst>
          </p:nvPr>
        </p:nvGraphicFramePr>
        <p:xfrm>
          <a:off x="9472941" y="813128"/>
          <a:ext cx="2224253" cy="84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4" imgW="987120" imgH="375840" progId="Package">
                  <p:embed/>
                </p:oleObj>
              </mc:Choice>
              <mc:Fallback>
                <p:oleObj name="Packager Shell Object" showAsIcon="1" r:id="rId4" imgW="98712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72941" y="813128"/>
                        <a:ext cx="2224253" cy="84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24830"/>
              </p:ext>
            </p:extLst>
          </p:nvPr>
        </p:nvGraphicFramePr>
        <p:xfrm>
          <a:off x="9300605" y="2070538"/>
          <a:ext cx="2753448" cy="104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6" imgW="994320" imgH="375840" progId="Package">
                  <p:embed/>
                </p:oleObj>
              </mc:Choice>
              <mc:Fallback>
                <p:oleObj name="Packager Shell Object" showAsIcon="1" r:id="rId6" imgW="994320" imgH="375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00605" y="2070538"/>
                        <a:ext cx="2753448" cy="1042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91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Package</vt:lpstr>
      <vt:lpstr>Template Driven Forms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Driven Forms</dc:title>
  <dc:creator>Rayapalli, Srikanth</dc:creator>
  <cp:lastModifiedBy>Rayapalli, Srikanth</cp:lastModifiedBy>
  <cp:revision>3</cp:revision>
  <dcterms:created xsi:type="dcterms:W3CDTF">2020-09-03T18:14:34Z</dcterms:created>
  <dcterms:modified xsi:type="dcterms:W3CDTF">2020-09-03T18:46:29Z</dcterms:modified>
</cp:coreProperties>
</file>