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qHKteSQkwJQMxbRDvgLbAw==" hashData="ha81l8Cp1cpFR6yPHzgxru2XZ8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37205-960E-4A77-8574-EE1D29B7A8C7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C781A-E87E-40AD-83E6-175975D9A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3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CF53-89B7-46F0-92ED-97ABD3037A97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66D-8F76-46A7-B0A7-B1E0628324B0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3B9C-BF81-4616-88CB-C455610A6987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04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E109-2674-40D9-AB66-9BA89526C924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36E1-32FC-492D-868C-775A41A810D9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272A-92B2-4D27-A100-B8A01A1C70C8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CF49-AC36-45E5-B8F3-4FCCF59EB059}" type="datetime1">
              <a:rPr lang="en-IN" smtClean="0"/>
              <a:t>20-06-2016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BB9-84E4-4E93-BA02-81A04E7C0AE3}" type="datetime1">
              <a:rPr lang="en-IN" smtClean="0"/>
              <a:t>20-06-2016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4776-4ED8-4609-970D-F2B746E422FE}" type="datetime1">
              <a:rPr lang="en-IN" smtClean="0"/>
              <a:t>20-06-2016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F10A-1144-41F4-B1FE-2B469639B8B4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9340-D437-4B3F-8D69-7401A5FBBE09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3C12-3E3D-4E31-904E-95E6D67C8325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E267-CE2F-41F5-9888-51DC36C3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3058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4000" b="1" dirty="0" smtClean="0">
                <a:solidFill>
                  <a:srgbClr val="DA2A00"/>
                </a:solidFill>
              </a:rPr>
              <a:t>Constructors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DA2A00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>
                <a:solidFill>
                  <a:schemeClr val="tx1"/>
                </a:solidFill>
              </a:rPr>
              <a:t>Constructors are special member methods which are useful for initializing an object.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Constructors are </a:t>
            </a:r>
            <a:r>
              <a:rPr lang="en-US" sz="2800" dirty="0" err="1">
                <a:solidFill>
                  <a:schemeClr val="tx1"/>
                </a:solidFill>
              </a:rPr>
              <a:t>syntatically</a:t>
            </a:r>
            <a:r>
              <a:rPr lang="en-US" sz="2800" dirty="0">
                <a:solidFill>
                  <a:schemeClr val="tx1"/>
                </a:solidFill>
              </a:rPr>
              <a:t> similar to methods but they do not have return type.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Constructors will have same name as class name which are invoked immediately at instantiation.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C00CC"/>
                </a:solidFill>
              </a:rPr>
              <a:t>Types of constructors</a:t>
            </a:r>
            <a:endParaRPr lang="en-US" sz="2800" dirty="0" smtClean="0">
              <a:solidFill>
                <a:srgbClr val="CC00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1.Default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2.Parameterised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12845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C00CC"/>
                </a:solidFill>
              </a:rPr>
              <a:t>RULES/PROPERTIES/CHARACTERISTICS</a:t>
            </a:r>
            <a:r>
              <a:rPr lang="en-IN" dirty="0"/>
              <a:t> </a:t>
            </a:r>
            <a:r>
              <a:rPr lang="en-IN" sz="2800" b="1" dirty="0">
                <a:solidFill>
                  <a:srgbClr val="CC00CC"/>
                </a:solidFill>
              </a:rPr>
              <a:t>of a constructor</a:t>
            </a:r>
            <a:r>
              <a:rPr lang="en-IN" sz="2800" b="1" dirty="0" smtClean="0">
                <a:solidFill>
                  <a:srgbClr val="CC00CC"/>
                </a:solidFill>
              </a:rPr>
              <a:t>:</a:t>
            </a:r>
          </a:p>
          <a:p>
            <a:endParaRPr lang="en-IN" sz="2800" b="1" dirty="0">
              <a:solidFill>
                <a:srgbClr val="CC00CC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Constructor </a:t>
            </a:r>
            <a:r>
              <a:rPr lang="en-IN" sz="2800" dirty="0"/>
              <a:t>name must be similar to name of the class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2. Constructor should not return any value even void also (if we write the return type for the</a:t>
            </a:r>
          </a:p>
          <a:p>
            <a:r>
              <a:rPr lang="en-IN" sz="2800" dirty="0"/>
              <a:t>constructor then that constructor will be treated as ordinary method</a:t>
            </a:r>
            <a:r>
              <a:rPr lang="en-IN" sz="2800" dirty="0" smtClean="0"/>
              <a:t>).</a:t>
            </a:r>
          </a:p>
          <a:p>
            <a:endParaRPr lang="en-IN" sz="2800" dirty="0"/>
          </a:p>
          <a:p>
            <a:r>
              <a:rPr lang="en-IN" sz="2800" dirty="0"/>
              <a:t>3. Constructors should not be static since constructors will be called each and every </a:t>
            </a:r>
            <a:r>
              <a:rPr lang="en-IN" sz="2800" dirty="0" smtClean="0"/>
              <a:t>time whenever </a:t>
            </a:r>
            <a:r>
              <a:rPr lang="en-IN" sz="2800" dirty="0"/>
              <a:t>an object is creating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6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4. Constructor should not be private provided an object of one class is created in another class</a:t>
            </a:r>
          </a:p>
          <a:p>
            <a:r>
              <a:rPr lang="en-IN" sz="2800" dirty="0"/>
              <a:t>(constructor can be private provided an object of one class created in the same class</a:t>
            </a:r>
            <a:r>
              <a:rPr lang="en-IN" sz="2800" dirty="0" smtClean="0"/>
              <a:t>).</a:t>
            </a:r>
          </a:p>
          <a:p>
            <a:endParaRPr lang="en-IN" sz="2800" dirty="0"/>
          </a:p>
          <a:p>
            <a:r>
              <a:rPr lang="en-IN" sz="2800" dirty="0"/>
              <a:t>5. Constructors will not be inherited at all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6. Constructors are called automatically whenever an object is creating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8280920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C00CC"/>
                </a:solidFill>
              </a:rPr>
              <a:t>ADVANTAGES of constructors</a:t>
            </a:r>
            <a:r>
              <a:rPr lang="en-IN" sz="2800" b="1" dirty="0" smtClean="0">
                <a:solidFill>
                  <a:srgbClr val="CC00CC"/>
                </a:solidFill>
              </a:rPr>
              <a:t>:</a:t>
            </a:r>
          </a:p>
          <a:p>
            <a:endParaRPr lang="en-IN" sz="2800" b="1" dirty="0" smtClean="0">
              <a:solidFill>
                <a:srgbClr val="CC00CC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A </a:t>
            </a:r>
            <a:r>
              <a:rPr lang="en-IN" sz="2800" dirty="0"/>
              <a:t>constructor eliminates placing the default values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2. A constructor eliminates calling the normal method implicitly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endParaRPr lang="en-IN" sz="2800" dirty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800" b="1" dirty="0">
                <a:solidFill>
                  <a:srgbClr val="CC3300"/>
                </a:solidFill>
              </a:rPr>
              <a:t>Default constructor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	A constructor with zero set of arguments is called as default constructors.</a:t>
            </a:r>
          </a:p>
          <a:p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Employee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empno</a:t>
            </a:r>
            <a:r>
              <a:rPr lang="en-IN" dirty="0" smtClean="0"/>
              <a:t>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ename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dirty="0" smtClean="0"/>
              <a:t>public Employee(){</a:t>
            </a:r>
          </a:p>
          <a:p>
            <a:r>
              <a:rPr lang="en-IN" dirty="0" err="1" smtClean="0"/>
              <a:t>empno</a:t>
            </a:r>
            <a:r>
              <a:rPr lang="en-IN" dirty="0" smtClean="0"/>
              <a:t>=100;</a:t>
            </a:r>
          </a:p>
          <a:p>
            <a:r>
              <a:rPr lang="en-IN" dirty="0" err="1"/>
              <a:t>e</a:t>
            </a:r>
            <a:r>
              <a:rPr lang="en-IN" dirty="0" err="1" smtClean="0"/>
              <a:t>name</a:t>
            </a:r>
            <a:r>
              <a:rPr lang="en-IN" dirty="0" smtClean="0"/>
              <a:t>=“</a:t>
            </a:r>
            <a:r>
              <a:rPr lang="en-IN" dirty="0" err="1" smtClean="0"/>
              <a:t>abc</a:t>
            </a:r>
            <a:r>
              <a:rPr lang="en-IN" dirty="0" smtClean="0"/>
              <a:t>”;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class </a:t>
            </a:r>
            <a:r>
              <a:rPr lang="en-IN" dirty="0" err="1" smtClean="0"/>
              <a:t>MainEx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Employee e1=new Employee();//</a:t>
            </a:r>
          </a:p>
          <a:p>
            <a:r>
              <a:rPr lang="en-IN" dirty="0" smtClean="0"/>
              <a:t>Employee e2=new Employee();//two objects are having same values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2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8136904" cy="651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3300"/>
                </a:solidFill>
              </a:rPr>
              <a:t>2. Parametrical constructor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33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A constructor with some set of arguments is called as parametrical constructor.</a:t>
            </a:r>
          </a:p>
          <a:p>
            <a:endParaRPr lang="en-IN" dirty="0" smtClean="0"/>
          </a:p>
          <a:p>
            <a:r>
              <a:rPr lang="en-IN" dirty="0" smtClean="0"/>
              <a:t>class Employee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empno</a:t>
            </a:r>
            <a:r>
              <a:rPr lang="en-IN" dirty="0" smtClean="0"/>
              <a:t>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ename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Employee(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no,String</a:t>
            </a:r>
            <a:r>
              <a:rPr lang="en-IN" dirty="0" smtClean="0"/>
              <a:t> name)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empno</a:t>
            </a:r>
            <a:r>
              <a:rPr lang="en-IN" dirty="0" smtClean="0"/>
              <a:t>=no;</a:t>
            </a:r>
          </a:p>
          <a:p>
            <a:r>
              <a:rPr lang="en-IN" dirty="0" smtClean="0"/>
              <a:t>name=</a:t>
            </a:r>
            <a:r>
              <a:rPr lang="en-IN" dirty="0" err="1" smtClean="0"/>
              <a:t>ename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ExMain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Employee e1=new Employee(1,”abc”);//now two objects are having different values</a:t>
            </a:r>
          </a:p>
          <a:p>
            <a:r>
              <a:rPr lang="en-IN" dirty="0" smtClean="0"/>
              <a:t>Employee e2=new Employee(2,”xyz”);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This keyword</a:t>
            </a:r>
          </a:p>
          <a:p>
            <a:endParaRPr lang="en-IN" dirty="0" smtClean="0"/>
          </a:p>
          <a:p>
            <a:r>
              <a:rPr lang="en-IN" dirty="0" smtClean="0"/>
              <a:t>this is a keyword is used in ways</a:t>
            </a:r>
          </a:p>
          <a:p>
            <a:pPr marL="342900" indent="-342900">
              <a:buAutoNum type="arabicParenR"/>
            </a:pPr>
            <a:r>
              <a:rPr lang="en-IN" dirty="0" smtClean="0"/>
              <a:t>To differentiate non- static variable and local variables </a:t>
            </a:r>
          </a:p>
          <a:p>
            <a:pPr marL="342900" indent="-342900">
              <a:buAutoNum type="arabicParenR"/>
            </a:pPr>
            <a:r>
              <a:rPr lang="en-IN" dirty="0" smtClean="0"/>
              <a:t>To call one constructor from another </a:t>
            </a:r>
            <a:r>
              <a:rPr lang="en-IN" dirty="0"/>
              <a:t>constructor </a:t>
            </a:r>
            <a:endParaRPr lang="en-IN" dirty="0" smtClean="0"/>
          </a:p>
          <a:p>
            <a:pPr marL="342900" indent="-342900">
              <a:buAutoNum type="arabicParenR"/>
            </a:pPr>
            <a:endParaRPr lang="en-IN" dirty="0"/>
          </a:p>
          <a:p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Differntiate</a:t>
            </a:r>
            <a:r>
              <a:rPr lang="en-IN" dirty="0" smtClean="0"/>
              <a:t> local </a:t>
            </a:r>
            <a:r>
              <a:rPr lang="en-IN" dirty="0" err="1" smtClean="0"/>
              <a:t>varaible</a:t>
            </a:r>
            <a:r>
              <a:rPr lang="en-IN" dirty="0" smtClean="0"/>
              <a:t> from non-static </a:t>
            </a:r>
            <a:r>
              <a:rPr lang="en-IN" dirty="0" err="1" smtClean="0"/>
              <a:t>varaible</a:t>
            </a:r>
            <a:endParaRPr lang="en-IN" dirty="0" smtClean="0"/>
          </a:p>
          <a:p>
            <a:r>
              <a:rPr lang="en-IN" dirty="0" smtClean="0"/>
              <a:t>class Employee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empno</a:t>
            </a:r>
            <a:r>
              <a:rPr lang="en-IN" dirty="0" smtClean="0"/>
              <a:t>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ename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Employee(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empno,String</a:t>
            </a:r>
            <a:r>
              <a:rPr lang="en-IN" dirty="0" smtClean="0"/>
              <a:t> </a:t>
            </a:r>
            <a:r>
              <a:rPr lang="en-IN" dirty="0" err="1" smtClean="0"/>
              <a:t>ename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this.empno</a:t>
            </a:r>
            <a:r>
              <a:rPr lang="en-IN" dirty="0" smtClean="0"/>
              <a:t>=</a:t>
            </a:r>
            <a:r>
              <a:rPr lang="en-IN" dirty="0" err="1" smtClean="0"/>
              <a:t>empno</a:t>
            </a:r>
            <a:r>
              <a:rPr lang="en-IN" dirty="0" smtClean="0"/>
              <a:t>;</a:t>
            </a:r>
          </a:p>
          <a:p>
            <a:r>
              <a:rPr lang="en-IN" dirty="0" smtClean="0"/>
              <a:t>//here </a:t>
            </a:r>
            <a:r>
              <a:rPr lang="en-IN" dirty="0" err="1" smtClean="0"/>
              <a:t>this.empno</a:t>
            </a:r>
            <a:r>
              <a:rPr lang="en-IN" dirty="0" smtClean="0"/>
              <a:t> represents non-static variable</a:t>
            </a:r>
          </a:p>
          <a:p>
            <a:r>
              <a:rPr lang="en-IN" dirty="0" err="1" smtClean="0"/>
              <a:t>this.ename</a:t>
            </a:r>
            <a:r>
              <a:rPr lang="en-IN" dirty="0" smtClean="0"/>
              <a:t>=</a:t>
            </a:r>
            <a:r>
              <a:rPr lang="en-IN" dirty="0" err="1" smtClean="0"/>
              <a:t>ename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pPr marL="342900" indent="-342900">
              <a:buAutoNum type="arabicParenR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8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2) Calling another constructor from one Constructor</a:t>
            </a:r>
          </a:p>
          <a:p>
            <a:endParaRPr lang="en-IN" dirty="0" smtClean="0"/>
          </a:p>
          <a:p>
            <a:r>
              <a:rPr lang="en-IN" dirty="0" smtClean="0"/>
              <a:t>class c1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public c1(){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(“default Constructor”);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c1(</a:t>
            </a:r>
            <a:r>
              <a:rPr lang="en-IN" dirty="0" err="1" smtClean="0"/>
              <a:t>int</a:t>
            </a:r>
            <a:r>
              <a:rPr lang="en-IN" dirty="0" smtClean="0"/>
              <a:t> a){</a:t>
            </a:r>
          </a:p>
          <a:p>
            <a:r>
              <a:rPr lang="en-IN" dirty="0" smtClean="0"/>
              <a:t>this();//calling default constructor.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(“Parameter constructor”);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c1(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a,int</a:t>
            </a:r>
            <a:r>
              <a:rPr lang="en-IN" dirty="0" smtClean="0"/>
              <a:t> b)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this(10);//calling single parameter constructor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(“Two Parameter Constructor”);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Result</a:t>
            </a:r>
          </a:p>
          <a:p>
            <a:r>
              <a:rPr lang="en-IN" dirty="0" smtClean="0"/>
              <a:t>Default Constructor</a:t>
            </a:r>
          </a:p>
          <a:p>
            <a:r>
              <a:rPr lang="en-IN" dirty="0" smtClean="0"/>
              <a:t>Parameter constructor</a:t>
            </a:r>
          </a:p>
          <a:p>
            <a:r>
              <a:rPr lang="en-IN" dirty="0" smtClean="0"/>
              <a:t>Two parameter constructor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Srikanth(Java Trainer)                                                  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355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</dc:creator>
  <cp:lastModifiedBy>srikanth</cp:lastModifiedBy>
  <cp:revision>11</cp:revision>
  <dcterms:created xsi:type="dcterms:W3CDTF">2015-05-13T15:34:27Z</dcterms:created>
  <dcterms:modified xsi:type="dcterms:W3CDTF">2016-06-20T17:10:29Z</dcterms:modified>
</cp:coreProperties>
</file>