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apHkh8IzwNpX0dKJWibFNg==" hashData="WW165topkrw8WfKCGxvvz/KMy9c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4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1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7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4F28-9E16-4151-87AB-DFE559CC63B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D2D2-2071-4FA6-8FB8-30E55726B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String, StringBuffer and StringBuilder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0648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        </a:t>
            </a:r>
            <a:r>
              <a:rPr lang="en-IN" sz="3600" b="1" u="sng" dirty="0" smtClean="0"/>
              <a:t>StringBuffer</a:t>
            </a:r>
          </a:p>
          <a:p>
            <a:endParaRPr lang="en-IN" sz="3600" dirty="0"/>
          </a:p>
          <a:p>
            <a:r>
              <a:rPr lang="en-IN" dirty="0"/>
              <a:t>Whenever we create an object of StringBuffer we get 16 additional characters memory space. Hence an object of StringBuffer is mutable object</a:t>
            </a:r>
          </a:p>
          <a:p>
            <a:r>
              <a:rPr lang="en-IN" dirty="0"/>
              <a:t> </a:t>
            </a:r>
          </a:p>
          <a:p>
            <a:r>
              <a:rPr lang="en-IN" b="1" u="sng" dirty="0"/>
              <a:t>StringBuffer </a:t>
            </a:r>
            <a:r>
              <a:rPr lang="en-IN" b="1" u="sng" dirty="0" smtClean="0"/>
              <a:t>API</a:t>
            </a:r>
          </a:p>
          <a:p>
            <a:endParaRPr lang="en-IN" b="1" u="sng" dirty="0"/>
          </a:p>
          <a:p>
            <a:r>
              <a:rPr lang="en-IN" dirty="0" smtClean="0"/>
              <a:t>1</a:t>
            </a:r>
            <a:r>
              <a:rPr lang="en-IN" dirty="0"/>
              <a:t>. StringBuffer ()</a:t>
            </a:r>
          </a:p>
          <a:p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. StringBuffer (String)</a:t>
            </a:r>
          </a:p>
          <a:p>
            <a:endParaRPr lang="en-IN" dirty="0" smtClean="0"/>
          </a:p>
          <a:p>
            <a:r>
              <a:rPr lang="en-IN" dirty="0" smtClean="0"/>
              <a:t>3</a:t>
            </a:r>
            <a:r>
              <a:rPr lang="en-IN" dirty="0"/>
              <a:t>. StringBuffer (char [])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/>
              <a:t>. StringBuffer (int size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9026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Constructor-1</a:t>
            </a:r>
            <a:r>
              <a:rPr lang="en-IN" dirty="0"/>
              <a:t> is used for creating an object of StringBuffer whose default capacity is 16 additional characters memory space.</a:t>
            </a:r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 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 (</a:t>
            </a:r>
            <a:r>
              <a:rPr lang="en-IN" dirty="0" err="1"/>
              <a:t>sb.capacity</a:t>
            </a:r>
            <a:r>
              <a:rPr lang="en-IN" dirty="0"/>
              <a:t> ());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/>
              <a:t>Constructor-2</a:t>
            </a:r>
            <a:r>
              <a:rPr lang="en-IN" dirty="0"/>
              <a:t> is used for converting String object into StringBuffer object.</a:t>
            </a:r>
          </a:p>
          <a:p>
            <a:r>
              <a:rPr lang="en-IN" dirty="0"/>
              <a:t>For example:</a:t>
            </a:r>
          </a:p>
          <a:p>
            <a:r>
              <a:rPr lang="en-IN" dirty="0"/>
              <a:t>String s=”HELLO”;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 (s);</a:t>
            </a:r>
          </a:p>
          <a:p>
            <a:r>
              <a:rPr lang="en-IN" dirty="0" err="1"/>
              <a:t>System.out.println</a:t>
            </a:r>
            <a:r>
              <a:rPr lang="en-IN" dirty="0"/>
              <a:t> (</a:t>
            </a:r>
            <a:r>
              <a:rPr lang="en-IN" dirty="0" err="1"/>
              <a:t>sb.capacity</a:t>
            </a:r>
            <a:r>
              <a:rPr lang="en-IN" dirty="0"/>
              <a:t> 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 (</a:t>
            </a:r>
            <a:r>
              <a:rPr lang="en-IN" dirty="0" err="1"/>
              <a:t>sb.length</a:t>
            </a:r>
            <a:r>
              <a:rPr lang="en-IN" dirty="0"/>
              <a:t> ());</a:t>
            </a:r>
          </a:p>
          <a:p>
            <a:endParaRPr lang="en-IN" dirty="0" smtClean="0"/>
          </a:p>
          <a:p>
            <a:r>
              <a:rPr lang="en-IN" dirty="0" smtClean="0"/>
              <a:t>//convert char array into </a:t>
            </a:r>
            <a:r>
              <a:rPr lang="en-IN" dirty="0" err="1" smtClean="0"/>
              <a:t>Stringbuffer</a:t>
            </a:r>
            <a:endParaRPr lang="en-IN" dirty="0"/>
          </a:p>
          <a:p>
            <a:r>
              <a:rPr lang="en-IN" dirty="0" smtClean="0"/>
              <a:t>char </a:t>
            </a:r>
            <a:r>
              <a:rPr lang="en-IN" dirty="0" err="1"/>
              <a:t>ch</a:t>
            </a:r>
            <a:r>
              <a:rPr lang="en-IN" dirty="0"/>
              <a:t> [] = {‘J’, ‘A’, ‘V’, ‘A’};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</a:t>
            </a: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smtClean="0"/>
              <a:t>(new String(</a:t>
            </a:r>
            <a:r>
              <a:rPr lang="en-IN" dirty="0" err="1" smtClean="0"/>
              <a:t>ch</a:t>
            </a:r>
            <a:r>
              <a:rPr lang="en-IN" dirty="0" smtClean="0"/>
              <a:t>));</a:t>
            </a:r>
            <a:endParaRPr lang="en-IN" dirty="0"/>
          </a:p>
          <a:p>
            <a:r>
              <a:rPr lang="en-IN" dirty="0" err="1"/>
              <a:t>System.out.println</a:t>
            </a:r>
            <a:r>
              <a:rPr lang="en-IN" dirty="0"/>
              <a:t> (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61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Constructor-4</a:t>
            </a:r>
            <a:r>
              <a:rPr lang="en-IN" dirty="0"/>
              <a:t> is used for creating an StringBuffer object with from specific size.</a:t>
            </a:r>
          </a:p>
          <a:p>
            <a:r>
              <a:rPr lang="en-IN" dirty="0"/>
              <a:t>For example: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 (256);</a:t>
            </a:r>
          </a:p>
          <a:p>
            <a:r>
              <a:rPr lang="en-IN" dirty="0" err="1"/>
              <a:t>Sb</a:t>
            </a:r>
            <a:r>
              <a:rPr lang="en-IN" dirty="0"/>
              <a:t>=“JAVA IS AN APPLICATION”;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b="1" u="sng" dirty="0"/>
              <a:t>Instance methods: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1. public int length ();</a:t>
            </a:r>
          </a:p>
          <a:p>
            <a:r>
              <a:rPr lang="en-IN" dirty="0"/>
              <a:t>This method is used for determining the length of the string.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2. public int capacity ();</a:t>
            </a:r>
          </a:p>
          <a:p>
            <a:r>
              <a:rPr lang="en-IN" dirty="0"/>
              <a:t>This method is used for determining the capacity of StringBuffer object. Capacity of StringBuffer object is equal to the number of characters in the StringBuffer plus 16 additional characters memory </a:t>
            </a:r>
            <a:r>
              <a:rPr lang="en-IN" dirty="0" smtClean="0"/>
              <a:t>space(by default).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3. public StringBuffer reverse ();</a:t>
            </a:r>
          </a:p>
          <a:p>
            <a:r>
              <a:rPr lang="en-IN" dirty="0"/>
              <a:t>This method is used for obtaining reverse of source StringBuffer object.</a:t>
            </a:r>
          </a:p>
          <a:p>
            <a:r>
              <a:rPr lang="en-IN" dirty="0"/>
              <a:t>For example: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 (“HELLO”);</a:t>
            </a:r>
          </a:p>
          <a:p>
            <a:r>
              <a:rPr lang="en-IN" dirty="0"/>
              <a:t>StringBuffer sb1=</a:t>
            </a:r>
            <a:r>
              <a:rPr lang="en-IN" dirty="0" err="1"/>
              <a:t>sb.reverse</a:t>
            </a:r>
            <a:r>
              <a:rPr lang="en-IN" dirty="0"/>
              <a:t> 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 (sb1);</a:t>
            </a:r>
          </a:p>
        </p:txBody>
      </p:sp>
    </p:spTree>
    <p:extLst>
      <p:ext uri="{BB962C8B-B14F-4D97-AF65-F5344CB8AC3E}">
        <p14:creationId xmlns:p14="http://schemas.microsoft.com/office/powerpoint/2010/main" val="7201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public void append (byte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5. public void append (short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6. public void append (int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7. public void append (long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8. public void append (float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9. public void append (double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10. public void append (char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11. public void append (</a:t>
            </a:r>
            <a:r>
              <a:rPr lang="en-IN" dirty="0" err="1"/>
              <a:t>boolean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dirty="0"/>
              <a:t>12. public void append (String);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All the above methods mean (4 to 12) are used for appending the numerical data or the string data at the end of source StringBuffer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13. public StringBuffer </a:t>
            </a:r>
            <a:r>
              <a:rPr lang="en-IN" dirty="0" err="1"/>
              <a:t>deleteCharAt</a:t>
            </a:r>
            <a:r>
              <a:rPr lang="en-IN" dirty="0"/>
              <a:t> (int);</a:t>
            </a:r>
          </a:p>
          <a:p>
            <a:r>
              <a:rPr lang="en-IN" dirty="0"/>
              <a:t>This method is used for removing the character at the specified position and obtaining the result as StringBuffer object.</a:t>
            </a:r>
          </a:p>
          <a:p>
            <a:r>
              <a:rPr lang="en-IN" dirty="0"/>
              <a:t>For example: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 (“JAVA PROGRAM”);</a:t>
            </a:r>
          </a:p>
          <a:p>
            <a:r>
              <a:rPr lang="en-IN" dirty="0"/>
              <a:t>StringBuffer sb1=</a:t>
            </a:r>
            <a:r>
              <a:rPr lang="en-IN" dirty="0" err="1"/>
              <a:t>sb.deleteCharAt</a:t>
            </a:r>
            <a:r>
              <a:rPr lang="en-IN" dirty="0"/>
              <a:t> (8);</a:t>
            </a:r>
          </a:p>
          <a:p>
            <a:r>
              <a:rPr lang="en-IN" dirty="0" err="1"/>
              <a:t>System.out.println</a:t>
            </a:r>
            <a:r>
              <a:rPr lang="en-IN" dirty="0"/>
              <a:t> (sb1);</a:t>
            </a:r>
          </a:p>
          <a:p>
            <a:r>
              <a:rPr lang="en-IN" dirty="0"/>
              <a:t> </a:t>
            </a:r>
          </a:p>
          <a:p>
            <a:endParaRPr lang="en-IN" dirty="0" smtClean="0"/>
          </a:p>
          <a:p>
            <a:r>
              <a:rPr lang="en-IN" dirty="0" smtClean="0"/>
              <a:t>14</a:t>
            </a:r>
            <a:r>
              <a:rPr lang="en-IN" dirty="0"/>
              <a:t>. public StringBuffer delete (int start, int end);</a:t>
            </a:r>
          </a:p>
          <a:p>
            <a:r>
              <a:rPr lang="en-IN" dirty="0"/>
              <a:t>This method is used for removing the specified number of characters from one position to another position.</a:t>
            </a:r>
          </a:p>
          <a:p>
            <a:r>
              <a:rPr lang="en-IN" dirty="0"/>
              <a:t>For example:</a:t>
            </a:r>
          </a:p>
          <a:p>
            <a:r>
              <a:rPr lang="en-IN" dirty="0"/>
              <a:t>StringBuffer </a:t>
            </a:r>
            <a:r>
              <a:rPr lang="en-IN" dirty="0" err="1"/>
              <a:t>sb</a:t>
            </a:r>
            <a:r>
              <a:rPr lang="en-IN" dirty="0"/>
              <a:t>=new StringBuffer (“JAVA PROGRAM”);</a:t>
            </a:r>
          </a:p>
          <a:p>
            <a:r>
              <a:rPr lang="en-IN" dirty="0"/>
              <a:t>StringBuffer sb1=</a:t>
            </a:r>
            <a:r>
              <a:rPr lang="en-IN" dirty="0" err="1"/>
              <a:t>sb.delete</a:t>
            </a:r>
            <a:r>
              <a:rPr lang="en-IN" dirty="0"/>
              <a:t> (5,8);</a:t>
            </a:r>
          </a:p>
          <a:p>
            <a:r>
              <a:rPr lang="en-IN" dirty="0" err="1"/>
              <a:t>System.out.println</a:t>
            </a:r>
            <a:r>
              <a:rPr lang="en-IN" dirty="0"/>
              <a:t> (sb1);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5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15. public StringBuffer replace (String, int, int);</a:t>
            </a:r>
          </a:p>
          <a:p>
            <a:r>
              <a:rPr lang="en-IN" dirty="0" smtClean="0"/>
              <a:t>This method is used for replacing the string into StringBuffer object form one specified position to another specified position.</a:t>
            </a:r>
          </a:p>
          <a:p>
            <a:r>
              <a:rPr lang="en-IN" dirty="0" smtClean="0"/>
              <a:t>For example:</a:t>
            </a:r>
          </a:p>
          <a:p>
            <a:r>
              <a:rPr lang="en-IN" dirty="0" smtClean="0"/>
              <a:t>StringBuffer </a:t>
            </a:r>
            <a:r>
              <a:rPr lang="en-IN" dirty="0" err="1" smtClean="0"/>
              <a:t>sb</a:t>
            </a:r>
            <a:r>
              <a:rPr lang="en-IN" dirty="0" smtClean="0"/>
              <a:t>=new StringBuffer (“JAVA PROGRAM”);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 (sb1);</a:t>
            </a:r>
          </a:p>
          <a:p>
            <a:r>
              <a:rPr lang="en-IN" dirty="0" smtClean="0"/>
              <a:t> </a:t>
            </a:r>
          </a:p>
          <a:p>
            <a:r>
              <a:rPr lang="en-IN" dirty="0" smtClean="0"/>
              <a:t>16. public StringBuffer insert (String, int, int);</a:t>
            </a:r>
          </a:p>
          <a:p>
            <a:r>
              <a:rPr lang="en-IN" dirty="0" smtClean="0"/>
              <a:t>This method is used for inserting the string data from one specified position to another specified position.</a:t>
            </a:r>
          </a:p>
          <a:p>
            <a:r>
              <a:rPr lang="en-IN" dirty="0" smtClean="0"/>
              <a:t>For example:</a:t>
            </a:r>
          </a:p>
          <a:p>
            <a:r>
              <a:rPr lang="en-IN" dirty="0" smtClean="0"/>
              <a:t>StringBuffer </a:t>
            </a:r>
            <a:r>
              <a:rPr lang="en-IN" dirty="0" err="1" smtClean="0"/>
              <a:t>sb</a:t>
            </a:r>
            <a:r>
              <a:rPr lang="en-IN" dirty="0" smtClean="0"/>
              <a:t>=new StringBuffer (“JAVA PROGRAM”);</a:t>
            </a:r>
          </a:p>
          <a:p>
            <a:r>
              <a:rPr lang="en-IN" dirty="0" smtClean="0"/>
              <a:t>StringBuffer sb1=</a:t>
            </a:r>
            <a:r>
              <a:rPr lang="en-IN" dirty="0" err="1" smtClean="0"/>
              <a:t>sb.insert</a:t>
            </a:r>
            <a:r>
              <a:rPr lang="en-IN" dirty="0" smtClean="0"/>
              <a:t> (“J2SE/, 0 ,3”);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 (sb1);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96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405787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                                                  </a:t>
            </a:r>
            <a:r>
              <a:rPr lang="en-IN" b="1" u="sng" dirty="0" smtClean="0"/>
              <a:t>StringBuilder</a:t>
            </a:r>
          </a:p>
          <a:p>
            <a:endParaRPr lang="en-IN" b="1" u="sng" dirty="0"/>
          </a:p>
          <a:p>
            <a:endParaRPr lang="en-IN" dirty="0"/>
          </a:p>
          <a:p>
            <a:pPr lvl="0"/>
            <a:r>
              <a:rPr lang="en-IN" dirty="0"/>
              <a:t>StringBuilder is a class which is not thread safe.</a:t>
            </a:r>
          </a:p>
          <a:p>
            <a:pPr lvl="0"/>
            <a:r>
              <a:rPr lang="en-IN" dirty="0"/>
              <a:t>It gives better performance than StringBuffer</a:t>
            </a:r>
          </a:p>
          <a:p>
            <a:pPr lvl="0"/>
            <a:r>
              <a:rPr lang="en-IN" dirty="0"/>
              <a:t>All methods present in StringBuffer is also present in StringBuilder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34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err="1"/>
              <a:t>StringTokenzier</a:t>
            </a:r>
            <a:endParaRPr lang="en-IN" sz="1400" dirty="0"/>
          </a:p>
          <a:p>
            <a:r>
              <a:rPr lang="en-IN" dirty="0"/>
              <a:t> </a:t>
            </a:r>
            <a:endParaRPr lang="en-IN" sz="2400" dirty="0"/>
          </a:p>
          <a:p>
            <a:pPr lvl="0"/>
            <a:r>
              <a:rPr lang="en-IN" dirty="0" err="1"/>
              <a:t>StringTokenzier</a:t>
            </a:r>
            <a:r>
              <a:rPr lang="en-IN" dirty="0"/>
              <a:t> class is used to break string into tokens based on delimiters</a:t>
            </a:r>
            <a:endParaRPr lang="en-IN" sz="1400" dirty="0"/>
          </a:p>
          <a:p>
            <a:pPr lvl="1"/>
            <a:endParaRPr lang="en-IN" dirty="0" smtClean="0"/>
          </a:p>
          <a:p>
            <a:pPr lvl="1"/>
            <a:r>
              <a:rPr lang="en-IN" b="1" u="sng" dirty="0" smtClean="0"/>
              <a:t>Methods</a:t>
            </a:r>
            <a:endParaRPr lang="en-IN" sz="1400" b="1" u="sng" dirty="0"/>
          </a:p>
          <a:p>
            <a:pPr lvl="2"/>
            <a:endParaRPr lang="en-IN" dirty="0" smtClean="0"/>
          </a:p>
          <a:p>
            <a:pPr lvl="2"/>
            <a:r>
              <a:rPr lang="en-IN" dirty="0" err="1" smtClean="0"/>
              <a:t>hasMoreElements</a:t>
            </a:r>
            <a:r>
              <a:rPr lang="en-IN" dirty="0"/>
              <a:t>():it returns true if elements are there else it returns </a:t>
            </a:r>
            <a:r>
              <a:rPr lang="en-IN" dirty="0" smtClean="0"/>
              <a:t>false</a:t>
            </a:r>
          </a:p>
          <a:p>
            <a:pPr lvl="2"/>
            <a:endParaRPr lang="en-IN" sz="1400" dirty="0"/>
          </a:p>
          <a:p>
            <a:pPr lvl="2"/>
            <a:r>
              <a:rPr lang="en-IN" dirty="0" err="1"/>
              <a:t>nextElement</a:t>
            </a:r>
            <a:r>
              <a:rPr lang="en-IN" dirty="0"/>
              <a:t>(): it gives next element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32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Example Program on </a:t>
            </a:r>
            <a:r>
              <a:rPr lang="en-IN" b="1" u="sng" dirty="0" err="1" smtClean="0"/>
              <a:t>StringTokenzier</a:t>
            </a:r>
            <a:endParaRPr lang="en-IN" b="1" u="sng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String s="</a:t>
            </a:r>
            <a:r>
              <a:rPr lang="en-IN" dirty="0" err="1"/>
              <a:t>hello,bye,welcome,congrats</a:t>
            </a:r>
            <a:r>
              <a:rPr lang="en-IN" dirty="0"/>
              <a:t>";</a:t>
            </a:r>
          </a:p>
          <a:p>
            <a:r>
              <a:rPr lang="en-IN" dirty="0"/>
              <a:t>//here we are having multiple string with delimiter ,</a:t>
            </a:r>
          </a:p>
          <a:p>
            <a:r>
              <a:rPr lang="en-IN" dirty="0"/>
              <a:t>//to separate all these strings we have to crate </a:t>
            </a:r>
            <a:r>
              <a:rPr lang="en-IN" dirty="0" err="1"/>
              <a:t>StringTokenzier</a:t>
            </a:r>
            <a:r>
              <a:rPr lang="en-IN" dirty="0"/>
              <a:t> object</a:t>
            </a:r>
          </a:p>
          <a:p>
            <a:r>
              <a:rPr lang="en-IN" dirty="0" err="1"/>
              <a:t>StringTokenizer</a:t>
            </a:r>
            <a:r>
              <a:rPr lang="en-IN" dirty="0"/>
              <a:t> </a:t>
            </a:r>
            <a:r>
              <a:rPr lang="en-IN" dirty="0" err="1"/>
              <a:t>st</a:t>
            </a:r>
            <a:r>
              <a:rPr lang="en-IN" dirty="0"/>
              <a:t>=</a:t>
            </a:r>
            <a:r>
              <a:rPr lang="en-IN" b="1" dirty="0"/>
              <a:t>new </a:t>
            </a:r>
            <a:r>
              <a:rPr lang="en-IN" b="1" dirty="0" err="1"/>
              <a:t>StringTokenizer</a:t>
            </a:r>
            <a:r>
              <a:rPr lang="en-IN" b="1" dirty="0"/>
              <a:t>(s,",");//here , is delimiter</a:t>
            </a:r>
          </a:p>
          <a:p>
            <a:endParaRPr lang="en-IN" dirty="0"/>
          </a:p>
          <a:p>
            <a:r>
              <a:rPr lang="en-IN" b="1" dirty="0"/>
              <a:t>while(</a:t>
            </a:r>
            <a:r>
              <a:rPr lang="en-IN" b="1" dirty="0" err="1"/>
              <a:t>st.hasMoreElements</a:t>
            </a:r>
            <a:r>
              <a:rPr lang="en-IN" b="1" dirty="0"/>
              <a:t>()){</a:t>
            </a:r>
          </a:p>
          <a:p>
            <a:r>
              <a:rPr lang="en-IN" dirty="0"/>
              <a:t>String s1=(String) </a:t>
            </a:r>
            <a:r>
              <a:rPr lang="en-IN" dirty="0" err="1"/>
              <a:t>st.nextElement</a:t>
            </a:r>
            <a:r>
              <a:rPr lang="en-IN" dirty="0"/>
              <a:t>();</a:t>
            </a:r>
          </a:p>
          <a:p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(s1);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00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136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Hands on </a:t>
            </a:r>
            <a:r>
              <a:rPr lang="en-IN" b="1" u="sng" dirty="0" err="1" smtClean="0"/>
              <a:t>String,StringBuffer,StringTokenzier</a:t>
            </a:r>
            <a:endParaRPr lang="en-IN" b="1" u="sng" dirty="0" smtClean="0"/>
          </a:p>
          <a:p>
            <a:endParaRPr lang="en-IN" dirty="0" smtClean="0"/>
          </a:p>
          <a:p>
            <a:r>
              <a:rPr lang="en-IN" dirty="0" smtClean="0"/>
              <a:t>1. String1="</a:t>
            </a:r>
            <a:r>
              <a:rPr lang="en-IN" dirty="0" err="1" smtClean="0"/>
              <a:t>Tom:I</a:t>
            </a:r>
            <a:r>
              <a:rPr lang="en-IN" dirty="0" smtClean="0"/>
              <a:t> am from Australia"; String2="</a:t>
            </a:r>
            <a:r>
              <a:rPr lang="en-IN" dirty="0" err="1" smtClean="0"/>
              <a:t>Rick:I</a:t>
            </a:r>
            <a:r>
              <a:rPr lang="en-IN" dirty="0" smtClean="0"/>
              <a:t> am from Canada"; </a:t>
            </a:r>
            <a:r>
              <a:rPr lang="en-IN" dirty="0" err="1" smtClean="0"/>
              <a:t>retrive</a:t>
            </a:r>
            <a:r>
              <a:rPr lang="en-IN" dirty="0" smtClean="0"/>
              <a:t> the name and country from strings</a:t>
            </a:r>
          </a:p>
          <a:p>
            <a:endParaRPr lang="en-IN" dirty="0" smtClean="0"/>
          </a:p>
          <a:p>
            <a:r>
              <a:rPr lang="en-IN" dirty="0" smtClean="0"/>
              <a:t>2.Array of string type which has name#mark1#mark2#mark3 format. retrieve the name of the student who has scored max marks(total of three)</a:t>
            </a:r>
          </a:p>
          <a:p>
            <a:r>
              <a:rPr lang="en-IN" dirty="0" smtClean="0"/>
              <a:t>input:{"arun#12#12#12","deepak#13#12#12"}</a:t>
            </a:r>
          </a:p>
          <a:p>
            <a:r>
              <a:rPr lang="en-IN" dirty="0" err="1" smtClean="0"/>
              <a:t>output:deepak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3.Two input strings are accepted. If the two strings are of same length </a:t>
            </a:r>
            <a:r>
              <a:rPr lang="en-IN" dirty="0" err="1" smtClean="0"/>
              <a:t>concat</a:t>
            </a:r>
            <a:r>
              <a:rPr lang="en-IN" dirty="0" smtClean="0"/>
              <a:t> them and return, if they are not of same length, reduce the longer string to size of smaller one, and </a:t>
            </a:r>
            <a:r>
              <a:rPr lang="en-IN" dirty="0" err="1" smtClean="0"/>
              <a:t>concat</a:t>
            </a:r>
            <a:r>
              <a:rPr lang="en-IN" dirty="0" smtClean="0"/>
              <a:t> them</a:t>
            </a:r>
          </a:p>
          <a:p>
            <a:r>
              <a:rPr lang="en-IN" dirty="0" smtClean="0"/>
              <a:t>input1:"hello"</a:t>
            </a:r>
          </a:p>
          <a:p>
            <a:r>
              <a:rPr lang="en-IN" dirty="0" smtClean="0"/>
              <a:t>input2:"hii"</a:t>
            </a:r>
          </a:p>
          <a:p>
            <a:r>
              <a:rPr lang="en-IN" dirty="0" smtClean="0"/>
              <a:t>output:"</a:t>
            </a:r>
            <a:r>
              <a:rPr lang="en-IN" dirty="0" err="1" smtClean="0"/>
              <a:t>llohi</a:t>
            </a:r>
            <a:r>
              <a:rPr lang="en-IN" dirty="0" smtClean="0"/>
              <a:t>"</a:t>
            </a:r>
          </a:p>
          <a:p>
            <a:r>
              <a:rPr lang="en-IN" dirty="0" smtClean="0"/>
              <a:t>input1:"aaa"</a:t>
            </a:r>
          </a:p>
          <a:p>
            <a:r>
              <a:rPr lang="en-IN" dirty="0" smtClean="0"/>
              <a:t>input2:"bbb"</a:t>
            </a:r>
          </a:p>
          <a:p>
            <a:r>
              <a:rPr lang="en-IN" dirty="0" smtClean="0"/>
              <a:t>output:"</a:t>
            </a:r>
            <a:r>
              <a:rPr lang="en-IN" dirty="0" err="1" smtClean="0"/>
              <a:t>aaabbb</a:t>
            </a:r>
            <a:r>
              <a:rPr lang="en-IN" dirty="0" smtClean="0"/>
              <a:t>"</a:t>
            </a:r>
          </a:p>
          <a:p>
            <a:endParaRPr lang="en-IN" dirty="0" smtClean="0"/>
          </a:p>
          <a:p>
            <a:r>
              <a:rPr lang="en-IN" dirty="0" smtClean="0"/>
              <a:t>4. count </a:t>
            </a:r>
            <a:r>
              <a:rPr lang="en-IN" dirty="0" err="1" smtClean="0"/>
              <a:t>no.of</a:t>
            </a:r>
            <a:r>
              <a:rPr lang="en-IN" dirty="0" smtClean="0"/>
              <a:t> vowels in a given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61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string is the sequence of characters enclosed within double quotes.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In order to deal with strings we have two classes. They are </a:t>
            </a:r>
            <a:r>
              <a:rPr lang="en-IN" dirty="0" err="1"/>
              <a:t>java.lang.String</a:t>
            </a:r>
            <a:r>
              <a:rPr lang="en-IN" dirty="0"/>
              <a:t> and</a:t>
            </a:r>
          </a:p>
          <a:p>
            <a:r>
              <a:rPr lang="en-IN" dirty="0" err="1"/>
              <a:t>java.lang.StringBuffer</a:t>
            </a:r>
            <a:r>
              <a:rPr lang="en-IN" dirty="0"/>
              <a:t>. These classes are final classes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What is the difference between String and StringBuffer classes?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Answer</a:t>
            </a:r>
            <a:r>
              <a:rPr lang="en-IN" dirty="0"/>
              <a:t>: String class is by default not mutable (non-modifiable) and StringBuffer class is mutable(modifiable).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9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5536" y="47667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s=”Hello</a:t>
            </a:r>
            <a:r>
              <a:rPr lang="en-IN" dirty="0" smtClean="0"/>
              <a:t>”;</a:t>
            </a:r>
          </a:p>
          <a:p>
            <a:r>
              <a:rPr lang="en-IN" dirty="0" smtClean="0"/>
              <a:t>//</a:t>
            </a:r>
            <a:r>
              <a:rPr lang="en-IN" dirty="0"/>
              <a:t>now </a:t>
            </a:r>
            <a:r>
              <a:rPr lang="en-IN" dirty="0" err="1"/>
              <a:t>jvm</a:t>
            </a:r>
            <a:r>
              <a:rPr lang="en-IN" dirty="0"/>
              <a:t> checks in String pool </a:t>
            </a:r>
            <a:r>
              <a:rPr lang="en-IN" dirty="0" err="1"/>
              <a:t>wheather</a:t>
            </a:r>
            <a:r>
              <a:rPr lang="en-IN" dirty="0"/>
              <a:t> Hello is there or not if it not there it creates memory. Else it points existed </a:t>
            </a:r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738830" y="1708044"/>
            <a:ext cx="790383" cy="59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solidFill>
                  <a:schemeClr val="tx1"/>
                </a:solidFill>
                <a:ea typeface="Calibri"/>
                <a:cs typeface="Times New Roman"/>
              </a:rPr>
              <a:t>s</a:t>
            </a:r>
            <a:endParaRPr lang="en-IN" sz="16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02221" y="1628800"/>
            <a:ext cx="165604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solidFill>
                  <a:srgbClr val="000000"/>
                </a:solidFill>
                <a:ea typeface="Calibri"/>
                <a:cs typeface="Times New Roman"/>
              </a:rPr>
              <a:t>Hello</a:t>
            </a:r>
            <a:endParaRPr lang="en-IN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60192" y="1909653"/>
            <a:ext cx="1550413" cy="16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20" y="314096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s1=”Hello”;</a:t>
            </a:r>
          </a:p>
          <a:p>
            <a:endParaRPr lang="en-IN" dirty="0" smtClean="0"/>
          </a:p>
          <a:p>
            <a:r>
              <a:rPr lang="en-IN" dirty="0" smtClean="0"/>
              <a:t>Now </a:t>
            </a:r>
            <a:r>
              <a:rPr lang="en-IN" dirty="0"/>
              <a:t>s is pointing to Hello content, s1 is also having Hello content, so for s1 new memory will not be created. Simply s1 is also pointing to s memory location</a:t>
            </a:r>
          </a:p>
          <a:p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560193" y="5085184"/>
            <a:ext cx="702716" cy="422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a typeface="Calibri"/>
                <a:cs typeface="Times New Roman"/>
              </a:rPr>
              <a:t>s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73802" y="5229200"/>
            <a:ext cx="2154381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Hello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62908" y="5374615"/>
            <a:ext cx="8108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29214" y="5602580"/>
            <a:ext cx="727980" cy="634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S1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61638" y="5504155"/>
            <a:ext cx="810895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1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But when we create String object by using constructor(new keyword), it creates new memory </a:t>
            </a:r>
            <a:r>
              <a:rPr lang="en-IN" dirty="0" smtClean="0"/>
              <a:t>locations</a:t>
            </a:r>
          </a:p>
          <a:p>
            <a:endParaRPr lang="en-IN" dirty="0"/>
          </a:p>
          <a:p>
            <a:r>
              <a:rPr lang="en-IN" dirty="0"/>
              <a:t>String s2=new String(“Hello”);</a:t>
            </a:r>
          </a:p>
          <a:p>
            <a:endParaRPr lang="en-IN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47665" y="2276872"/>
            <a:ext cx="635124" cy="418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3682" y="2417450"/>
            <a:ext cx="1722333" cy="101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Hello</a:t>
            </a:r>
            <a:endParaRPr lang="en-IN" sz="2400" dirty="0">
              <a:effectLst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82788" y="2562865"/>
            <a:ext cx="8108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47664" y="2791782"/>
            <a:ext cx="629408" cy="638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S1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81518" y="2692405"/>
            <a:ext cx="810895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1640" y="4536038"/>
            <a:ext cx="699229" cy="693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S2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1764" y="4536038"/>
            <a:ext cx="2018268" cy="693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Hello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30869" y="4681453"/>
            <a:ext cx="8108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558924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for s2 new memory is allocated.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68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we want to compare two Strings we need to use equals() method not ==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if(s==s1)//true because both are pointing same memory location.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But if(s1==s2) false because s1 &amp; s2 are pointing different memory location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So when we use s1.equals(s2), </a:t>
            </a:r>
            <a:r>
              <a:rPr lang="en-IN" dirty="0" err="1"/>
              <a:t>s.equals</a:t>
            </a:r>
            <a:r>
              <a:rPr lang="en-IN" dirty="0"/>
              <a:t>(s2) returns </a:t>
            </a:r>
            <a:r>
              <a:rPr lang="en-IN" dirty="0" smtClean="0"/>
              <a:t>true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1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s="Hello";</a:t>
            </a:r>
          </a:p>
          <a:p>
            <a:r>
              <a:rPr lang="en-IN" dirty="0"/>
              <a:t>String s1="Hello";</a:t>
            </a:r>
          </a:p>
          <a:p>
            <a:r>
              <a:rPr lang="en-IN" dirty="0"/>
              <a:t>String s2=</a:t>
            </a:r>
            <a:r>
              <a:rPr lang="en-IN" b="1" dirty="0"/>
              <a:t>new String("Hello");</a:t>
            </a:r>
          </a:p>
          <a:p>
            <a:r>
              <a:rPr lang="en-IN" b="1" dirty="0"/>
              <a:t>if(s==s1){//here address of strings are comparing here s,s1 are </a:t>
            </a:r>
          </a:p>
          <a:p>
            <a:r>
              <a:rPr lang="en-IN" dirty="0"/>
              <a:t>//pointing same memory locations, so it return true</a:t>
            </a:r>
          </a:p>
          <a:p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("true");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else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("false");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if(s1==s2)</a:t>
            </a:r>
          </a:p>
          <a:p>
            <a:r>
              <a:rPr lang="en-IN" dirty="0"/>
              <a:t>{//here also address of string are comparing now </a:t>
            </a:r>
          </a:p>
          <a:p>
            <a:r>
              <a:rPr lang="en-IN" dirty="0"/>
              <a:t>//for s2 new memory is created.so it returns false</a:t>
            </a:r>
          </a:p>
          <a:p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("true");</a:t>
            </a:r>
          </a:p>
          <a:p>
            <a:r>
              <a:rPr lang="en-IN" dirty="0"/>
              <a:t>}</a:t>
            </a:r>
          </a:p>
          <a:p>
            <a:r>
              <a:rPr lang="en-IN" b="1" dirty="0"/>
              <a:t>else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("false");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16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But when modify any string a new memory will be allocated.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47665" y="980728"/>
            <a:ext cx="635124" cy="418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3682" y="1121306"/>
            <a:ext cx="1722333" cy="101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Hello</a:t>
            </a:r>
            <a:endParaRPr lang="en-IN" sz="2400" dirty="0">
              <a:effectLst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82788" y="1266721"/>
            <a:ext cx="8108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47664" y="1495638"/>
            <a:ext cx="629408" cy="638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S1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81518" y="1396261"/>
            <a:ext cx="810895" cy="19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306896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here I am modifying s1</a:t>
            </a:r>
          </a:p>
          <a:p>
            <a:r>
              <a:rPr lang="en-IN" dirty="0" smtClean="0"/>
              <a:t>S1=“Bye” </a:t>
            </a:r>
          </a:p>
          <a:p>
            <a:r>
              <a:rPr lang="en-IN" dirty="0" smtClean="0"/>
              <a:t>Now for s1 new Memory will be created..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47665" y="4293096"/>
            <a:ext cx="635124" cy="418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</a:t>
            </a:r>
            <a:endParaRPr lang="en-IN" sz="2000" dirty="0">
              <a:effectLst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93682" y="4433674"/>
            <a:ext cx="1722333" cy="1011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Hello</a:t>
            </a:r>
            <a:endParaRPr lang="en-IN" sz="2400" dirty="0">
              <a:effectLst/>
              <a:ea typeface="Calibri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2788" y="4579089"/>
            <a:ext cx="81089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53381" y="5877272"/>
            <a:ext cx="629408" cy="638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/>
                <a:ea typeface="Calibri"/>
                <a:cs typeface="Times New Roman"/>
              </a:rPr>
              <a:t>S1</a:t>
            </a:r>
            <a:endParaRPr lang="en-IN" dirty="0">
              <a:effectLst/>
              <a:ea typeface="Calibri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82789" y="6196357"/>
            <a:ext cx="9490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5877272"/>
            <a:ext cx="1152128" cy="63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54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String API:</a:t>
            </a:r>
          </a:p>
          <a:p>
            <a:endParaRPr lang="en-IN" dirty="0" smtClean="0"/>
          </a:p>
          <a:p>
            <a:r>
              <a:rPr lang="en-IN" b="1" u="sng" dirty="0" smtClean="0"/>
              <a:t>Constructors</a:t>
            </a:r>
            <a:r>
              <a:rPr lang="en-IN" b="1" u="sng" dirty="0"/>
              <a:t>: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String </a:t>
            </a:r>
            <a:r>
              <a:rPr lang="en-IN" dirty="0"/>
              <a:t>():-is used for creating empty </a:t>
            </a:r>
            <a:r>
              <a:rPr lang="en-IN" dirty="0" smtClean="0"/>
              <a:t>string</a:t>
            </a:r>
          </a:p>
          <a:p>
            <a:pPr lvl="0"/>
            <a:r>
              <a:rPr lang="en-IN" dirty="0" smtClean="0"/>
              <a:t>Ex: String s=new String();//without any text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String (String):- is used for creating a String object by taking another string </a:t>
            </a:r>
            <a:r>
              <a:rPr lang="en-IN" dirty="0" smtClean="0"/>
              <a:t>parameter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String s=new String(“</a:t>
            </a:r>
            <a:r>
              <a:rPr lang="en-IN" dirty="0" err="1" smtClean="0"/>
              <a:t>abcd</a:t>
            </a:r>
            <a:r>
              <a:rPr lang="en-IN" dirty="0" smtClean="0"/>
              <a:t>”);</a:t>
            </a:r>
          </a:p>
          <a:p>
            <a:pPr lvl="0"/>
            <a:endParaRPr lang="en-IN" dirty="0" smtClean="0"/>
          </a:p>
          <a:p>
            <a:pPr lvl="0"/>
            <a:endParaRPr lang="en-IN" dirty="0"/>
          </a:p>
          <a:p>
            <a:pPr lvl="0"/>
            <a:r>
              <a:rPr lang="en-IN" dirty="0"/>
              <a:t>String (char []):-  is used for converting sequence of characters into string.</a:t>
            </a:r>
          </a:p>
          <a:p>
            <a:endParaRPr lang="en-IN" dirty="0" smtClean="0"/>
          </a:p>
          <a:p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[]={‘</a:t>
            </a:r>
            <a:r>
              <a:rPr lang="en-IN" dirty="0" err="1" smtClean="0"/>
              <a:t>a’,’b’,’c’,’d</a:t>
            </a:r>
            <a:r>
              <a:rPr lang="en-IN" dirty="0" smtClean="0"/>
              <a:t>’};//this array we can change into String</a:t>
            </a:r>
          </a:p>
          <a:p>
            <a:endParaRPr lang="en-IN" dirty="0"/>
          </a:p>
          <a:p>
            <a:r>
              <a:rPr lang="en-IN" dirty="0" smtClean="0"/>
              <a:t>String s=new String(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9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Methods</a:t>
            </a:r>
            <a:endParaRPr lang="en-IN" dirty="0"/>
          </a:p>
          <a:p>
            <a:r>
              <a:rPr lang="en-IN" b="1" u="sng" dirty="0"/>
              <a:t> </a:t>
            </a:r>
            <a:endParaRPr lang="en-IN" dirty="0"/>
          </a:p>
          <a:p>
            <a:pPr lvl="0"/>
            <a:r>
              <a:rPr lang="en-IN" b="1" u="sng" dirty="0"/>
              <a:t>public char </a:t>
            </a:r>
            <a:r>
              <a:rPr lang="en-IN" b="1" u="sng" dirty="0" err="1"/>
              <a:t>charAt</a:t>
            </a:r>
            <a:r>
              <a:rPr lang="en-IN" b="1" u="sng" dirty="0"/>
              <a:t>(</a:t>
            </a:r>
            <a:r>
              <a:rPr lang="en-IN" b="1" u="sng" dirty="0" err="1"/>
              <a:t>int</a:t>
            </a:r>
            <a:r>
              <a:rPr lang="en-IN" b="1" u="sng" dirty="0"/>
              <a:t> i):</a:t>
            </a:r>
            <a:r>
              <a:rPr lang="en-IN" dirty="0"/>
              <a:t> is used for obtaining a character from a string by specifying valid character position</a:t>
            </a:r>
          </a:p>
          <a:p>
            <a:pPr lvl="0"/>
            <a:r>
              <a:rPr lang="en-IN" dirty="0"/>
              <a:t> </a:t>
            </a:r>
            <a:r>
              <a:rPr lang="en-IN" b="1" u="sng" dirty="0"/>
              <a:t>public int length ():</a:t>
            </a:r>
            <a:r>
              <a:rPr lang="en-IN" dirty="0"/>
              <a:t>is used for obtaining number of characters in the string</a:t>
            </a:r>
          </a:p>
          <a:p>
            <a:r>
              <a:rPr lang="en-IN" dirty="0"/>
              <a:t> </a:t>
            </a:r>
          </a:p>
          <a:p>
            <a:pPr lvl="0"/>
            <a:r>
              <a:rPr lang="en-IN" b="1" u="sng" dirty="0"/>
              <a:t>public </a:t>
            </a:r>
            <a:r>
              <a:rPr lang="en-IN" b="1" u="sng" dirty="0" err="1"/>
              <a:t>boolean</a:t>
            </a:r>
            <a:r>
              <a:rPr lang="en-IN" b="1" u="sng" dirty="0"/>
              <a:t> equals (String):</a:t>
            </a:r>
            <a:r>
              <a:rPr lang="en-IN" dirty="0"/>
              <a:t> is used for comparing two strings</a:t>
            </a:r>
          </a:p>
          <a:p>
            <a:r>
              <a:rPr lang="en-IN" dirty="0"/>
              <a:t> </a:t>
            </a:r>
          </a:p>
          <a:p>
            <a:pPr lvl="0"/>
            <a:r>
              <a:rPr lang="en-IN" b="1" u="sng" dirty="0"/>
              <a:t>public </a:t>
            </a:r>
            <a:r>
              <a:rPr lang="en-IN" b="1" u="sng" dirty="0" err="1"/>
              <a:t>boolean</a:t>
            </a:r>
            <a:r>
              <a:rPr lang="en-IN" b="1" u="sng" dirty="0"/>
              <a:t> </a:t>
            </a:r>
            <a:r>
              <a:rPr lang="en-IN" b="1" u="sng" dirty="0" err="1"/>
              <a:t>equalsIgnoreCase</a:t>
            </a:r>
            <a:r>
              <a:rPr lang="en-IN" b="1" u="sng" dirty="0"/>
              <a:t> (String):</a:t>
            </a:r>
            <a:r>
              <a:rPr lang="en-IN" dirty="0"/>
              <a:t> is used for comparing two strings by considering meaning by ignoring case</a:t>
            </a:r>
          </a:p>
          <a:p>
            <a:r>
              <a:rPr lang="en-IN" dirty="0"/>
              <a:t> </a:t>
            </a:r>
          </a:p>
          <a:p>
            <a:pPr lvl="0"/>
            <a:r>
              <a:rPr lang="en-IN" b="1" u="sng" dirty="0"/>
              <a:t>public String </a:t>
            </a:r>
            <a:r>
              <a:rPr lang="en-IN" b="1" u="sng" dirty="0" err="1"/>
              <a:t>concat</a:t>
            </a:r>
            <a:r>
              <a:rPr lang="en-IN" b="1" u="sng" dirty="0"/>
              <a:t> (String):</a:t>
            </a:r>
            <a:r>
              <a:rPr lang="en-IN" dirty="0"/>
              <a:t> is used for concatenating two strings and the result is stored in another string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pPr lvl="0"/>
            <a:r>
              <a:rPr lang="en-IN" b="1" u="sng" dirty="0"/>
              <a:t>public </a:t>
            </a:r>
            <a:r>
              <a:rPr lang="en-IN" b="1" u="sng" dirty="0" err="1"/>
              <a:t>boolean</a:t>
            </a:r>
            <a:r>
              <a:rPr lang="en-IN" b="1" u="sng" dirty="0"/>
              <a:t> </a:t>
            </a:r>
            <a:r>
              <a:rPr lang="en-IN" b="1" u="sng" dirty="0" err="1"/>
              <a:t>startsWith</a:t>
            </a:r>
            <a:r>
              <a:rPr lang="en-IN" b="1" u="sng" dirty="0"/>
              <a:t> (String):</a:t>
            </a:r>
            <a:r>
              <a:rPr lang="en-IN" dirty="0"/>
              <a:t> returns true provided the target String object present in first position of source String object otherwise </a:t>
            </a:r>
            <a:r>
              <a:rPr lang="en-IN" dirty="0" smtClean="0"/>
              <a:t>false</a:t>
            </a:r>
          </a:p>
          <a:p>
            <a:pPr lvl="0"/>
            <a:endParaRPr lang="en-IN" dirty="0"/>
          </a:p>
          <a:p>
            <a:pPr lvl="0"/>
            <a:r>
              <a:rPr lang="en-IN" b="1" u="sng" dirty="0"/>
              <a:t>public </a:t>
            </a:r>
            <a:r>
              <a:rPr lang="en-IN" b="1" u="sng" dirty="0" err="1"/>
              <a:t>boolean</a:t>
            </a:r>
            <a:r>
              <a:rPr lang="en-IN" b="1" u="sng" dirty="0"/>
              <a:t> </a:t>
            </a:r>
            <a:r>
              <a:rPr lang="en-IN" b="1" u="sng" dirty="0" err="1"/>
              <a:t>endsWith</a:t>
            </a:r>
            <a:r>
              <a:rPr lang="en-IN" b="1" u="sng" dirty="0"/>
              <a:t> (String):</a:t>
            </a:r>
            <a:r>
              <a:rPr lang="en-IN" dirty="0"/>
              <a:t> returns true provided the String object present in last position of source String object otherwise false.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910</Words>
  <Application>Microsoft Office PowerPoint</Application>
  <PresentationFormat>On-screen Show (4:3)</PresentationFormat>
  <Paragraphs>251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String, StringBuffer and StringBuilder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String, StringBuffer and StringBuilder</dc:title>
  <dc:creator>srikanth</dc:creator>
  <cp:lastModifiedBy>srikanth</cp:lastModifiedBy>
  <cp:revision>10</cp:revision>
  <dcterms:created xsi:type="dcterms:W3CDTF">2013-10-16T07:03:37Z</dcterms:created>
  <dcterms:modified xsi:type="dcterms:W3CDTF">2016-12-02T01:46:17Z</dcterms:modified>
</cp:coreProperties>
</file>