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9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7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B507-4C24-4A2C-BCA6-06C9905D1D65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A7341-3264-4C1E-9B07-5E5B09CA8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2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821" y="451945"/>
            <a:ext cx="112355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Directives are instructions in the </a:t>
            </a:r>
            <a:r>
              <a:rPr lang="en-US" b="1" dirty="0"/>
              <a:t>DOM</a:t>
            </a:r>
            <a:r>
              <a:rPr lang="en-US" dirty="0"/>
              <a:t> (Document Object Model). It specifies how to place our business logic in Angular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using Angular directives, you can change the appearance, behavior or a layout of a DOM element. It also helps you to extend HTML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There are three kinds of directives:</a:t>
            </a:r>
          </a:p>
          <a:p>
            <a:r>
              <a:rPr lang="en-US" b="1" dirty="0"/>
              <a:t>1. Component Directives</a:t>
            </a:r>
            <a:endParaRPr lang="en-US" dirty="0"/>
          </a:p>
          <a:p>
            <a:r>
              <a:rPr lang="en-US" b="1" dirty="0"/>
              <a:t>2. Structural Directives</a:t>
            </a:r>
            <a:endParaRPr lang="en-US" dirty="0"/>
          </a:p>
          <a:p>
            <a:r>
              <a:rPr lang="en-US" b="1" dirty="0"/>
              <a:t>3. Attribute Directives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02" y="3149655"/>
            <a:ext cx="33718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2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8" y="304800"/>
            <a:ext cx="11435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Component </a:t>
            </a:r>
            <a:r>
              <a:rPr lang="en-US" b="1" dirty="0" smtClean="0"/>
              <a:t>Directives</a:t>
            </a:r>
          </a:p>
          <a:p>
            <a:endParaRPr lang="en-US" dirty="0"/>
          </a:p>
          <a:p>
            <a:r>
              <a:rPr lang="en-US" dirty="0"/>
              <a:t>Components are the most common of the directives.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details of how the component should be processed, instantiated, and used at runtime.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component comprises meta-data.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290" y="483476"/>
            <a:ext cx="116769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Structural Directives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These directives are used to manipulate and change the structure of the DOM elements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Structural directives have a star (*) sign before the directive.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Like </a:t>
            </a:r>
            <a:r>
              <a:rPr lang="en-US" b="1" dirty="0"/>
              <a:t>as,* </a:t>
            </a:r>
            <a:r>
              <a:rPr lang="en-US" b="1" dirty="0" err="1"/>
              <a:t>ngIf</a:t>
            </a:r>
            <a:r>
              <a:rPr lang="en-US" dirty="0"/>
              <a:t>, </a:t>
            </a:r>
            <a:r>
              <a:rPr lang="en-US" b="1" dirty="0"/>
              <a:t>*</a:t>
            </a:r>
            <a:r>
              <a:rPr lang="en-US" b="1" dirty="0" err="1"/>
              <a:t>ngFor</a:t>
            </a:r>
            <a:r>
              <a:rPr lang="en-US" b="1" dirty="0"/>
              <a:t>, and *</a:t>
            </a:r>
            <a:r>
              <a:rPr lang="en-US" b="1" dirty="0" err="1"/>
              <a:t>ngSwitch</a:t>
            </a:r>
            <a:r>
              <a:rPr lang="en-US" b="1" dirty="0"/>
              <a:t> directive</a:t>
            </a:r>
            <a:r>
              <a:rPr lang="en-US" b="1" dirty="0" smtClean="0"/>
              <a:t>.</a:t>
            </a:r>
          </a:p>
          <a:p>
            <a:endParaRPr lang="en-US" dirty="0"/>
          </a:p>
          <a:p>
            <a:r>
              <a:rPr lang="en-US" b="1" dirty="0"/>
              <a:t>*</a:t>
            </a:r>
            <a:r>
              <a:rPr lang="en-US" b="1" dirty="0" err="1"/>
              <a:t>ngIf</a:t>
            </a:r>
            <a:r>
              <a:rPr lang="en-US" b="1" dirty="0"/>
              <a:t> Directive:</a:t>
            </a:r>
            <a:r>
              <a:rPr lang="en-US" dirty="0"/>
              <a:t> The *</a:t>
            </a:r>
            <a:r>
              <a:rPr lang="en-US" dirty="0" err="1"/>
              <a:t>ngIf</a:t>
            </a:r>
            <a:r>
              <a:rPr lang="en-US" dirty="0"/>
              <a:t> allows us to Add/Remove DOM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*</a:t>
            </a:r>
            <a:r>
              <a:rPr lang="en-US" b="1" dirty="0" err="1"/>
              <a:t>ngSwitch</a:t>
            </a:r>
            <a:r>
              <a:rPr lang="en-US" b="1" dirty="0"/>
              <a:t> Directive:</a:t>
            </a:r>
            <a:r>
              <a:rPr lang="en-US" dirty="0"/>
              <a:t> The *</a:t>
            </a:r>
            <a:r>
              <a:rPr lang="en-US" dirty="0" err="1"/>
              <a:t>ngSwitch</a:t>
            </a:r>
            <a:r>
              <a:rPr lang="en-US" dirty="0"/>
              <a:t> will enable us to Add/Remove DOM element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*</a:t>
            </a:r>
            <a:r>
              <a:rPr lang="en-US" b="1" dirty="0" err="1"/>
              <a:t>ngFor</a:t>
            </a:r>
            <a:r>
              <a:rPr lang="en-US" b="1" dirty="0"/>
              <a:t> Directive:</a:t>
            </a:r>
            <a:r>
              <a:rPr lang="en-US" dirty="0"/>
              <a:t> The *</a:t>
            </a:r>
            <a:r>
              <a:rPr lang="en-US" dirty="0" err="1"/>
              <a:t>ngFor</a:t>
            </a:r>
            <a:r>
              <a:rPr lang="en-US" dirty="0"/>
              <a:t> directive is used to repeat a part of HTML template once per each </a:t>
            </a:r>
            <a:r>
              <a:rPr lang="en-US" dirty="0" smtClean="0"/>
              <a:t>item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196" y="1911035"/>
            <a:ext cx="43434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39" y="3235462"/>
            <a:ext cx="360045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569" y="5314591"/>
            <a:ext cx="3343377" cy="8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759" y="441434"/>
            <a:ext cx="104788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Directive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deals </a:t>
            </a:r>
            <a:r>
              <a:rPr lang="en-US" dirty="0"/>
              <a:t>with changing the look and behavior of the DOM element. For example: </a:t>
            </a:r>
            <a:r>
              <a:rPr lang="en-US" b="1" dirty="0" err="1"/>
              <a:t>ngClass</a:t>
            </a:r>
            <a:r>
              <a:rPr lang="en-US" dirty="0"/>
              <a:t>, </a:t>
            </a:r>
            <a:r>
              <a:rPr lang="en-US" b="1" dirty="0" err="1"/>
              <a:t>ngStyle</a:t>
            </a:r>
            <a:r>
              <a:rPr lang="en-US" dirty="0"/>
              <a:t> 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NgClass</a:t>
            </a:r>
            <a:r>
              <a:rPr lang="en-US" b="1" dirty="0"/>
              <a:t> Directive:</a:t>
            </a:r>
            <a:r>
              <a:rPr lang="en-US" dirty="0"/>
              <a:t> The </a:t>
            </a:r>
            <a:r>
              <a:rPr lang="en-US" dirty="0" err="1"/>
              <a:t>ngClass</a:t>
            </a:r>
            <a:r>
              <a:rPr lang="en-US" dirty="0"/>
              <a:t> Directive is used to add or remove CSS classes to an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u="sng" dirty="0" err="1" smtClean="0"/>
              <a:t>ngStyle</a:t>
            </a:r>
            <a:r>
              <a:rPr lang="en-US" b="1" u="sng" dirty="0" smtClean="0"/>
              <a:t> </a:t>
            </a:r>
          </a:p>
          <a:p>
            <a:r>
              <a:rPr lang="en-US" dirty="0"/>
              <a:t>The </a:t>
            </a:r>
            <a:r>
              <a:rPr lang="en-US" dirty="0" err="1"/>
              <a:t>ngStyle</a:t>
            </a:r>
            <a:r>
              <a:rPr lang="en-US" dirty="0"/>
              <a:t> Directive facilitates you to modify the style of an </a:t>
            </a:r>
            <a:r>
              <a:rPr lang="en-US" dirty="0" smtClean="0"/>
              <a:t>HTML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59" y="2416383"/>
            <a:ext cx="3143250" cy="33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04" y="2278681"/>
            <a:ext cx="3324864" cy="608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231" y="2278681"/>
            <a:ext cx="2228850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59" y="5275864"/>
            <a:ext cx="49053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0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8883" y="283779"/>
            <a:ext cx="11561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Practise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A button which says 'Display Details‘</a:t>
            </a:r>
          </a:p>
          <a:p>
            <a:endParaRPr lang="en-US" dirty="0" smtClean="0"/>
          </a:p>
          <a:p>
            <a:r>
              <a:rPr lang="en-US" dirty="0" smtClean="0"/>
              <a:t>Add a paragraph with any content of your choice (Hello User)</a:t>
            </a:r>
          </a:p>
          <a:p>
            <a:endParaRPr lang="en-US" dirty="0" smtClean="0"/>
          </a:p>
          <a:p>
            <a:r>
              <a:rPr lang="en-US" dirty="0" smtClean="0"/>
              <a:t>Toggle the displaying of that paragraph with the button created in the first step</a:t>
            </a:r>
          </a:p>
          <a:p>
            <a:endParaRPr lang="en-US" dirty="0" smtClean="0"/>
          </a:p>
          <a:p>
            <a:r>
              <a:rPr lang="en-US" dirty="0" smtClean="0"/>
              <a:t>Create other button which displays the values one by one from other array for every click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Starting at the 5th log item, give all future log items a blue background (via </a:t>
            </a:r>
            <a:r>
              <a:rPr lang="en-US" dirty="0" err="1" smtClean="0"/>
              <a:t>ngStyle</a:t>
            </a:r>
            <a:r>
              <a:rPr lang="en-US" dirty="0" smtClean="0"/>
              <a:t>) and white color (</a:t>
            </a:r>
            <a:r>
              <a:rPr lang="en-US" dirty="0" err="1" smtClean="0"/>
              <a:t>ngClass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7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342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Directives</dc:title>
  <dc:creator>Rayapalli, Srikanth</dc:creator>
  <cp:lastModifiedBy>Rayapalli, Srikanth</cp:lastModifiedBy>
  <cp:revision>4</cp:revision>
  <dcterms:created xsi:type="dcterms:W3CDTF">2020-08-20T14:25:43Z</dcterms:created>
  <dcterms:modified xsi:type="dcterms:W3CDTF">2020-08-20T15:46:19Z</dcterms:modified>
</cp:coreProperties>
</file>