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63" r:id="rId5"/>
    <p:sldId id="264" r:id="rId6"/>
    <p:sldId id="270" r:id="rId7"/>
    <p:sldId id="265" r:id="rId8"/>
    <p:sldId id="258" r:id="rId9"/>
    <p:sldId id="266" r:id="rId10"/>
    <p:sldId id="259" r:id="rId11"/>
    <p:sldId id="260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9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06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473C-AA8E-4E77-BAD1-D3683637071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952422-9338-4419-8194-5B897196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C63853-990F-479E-816D-26A95486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95032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COURSE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0D71-BFEA-4706-850E-F4D547C53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8870" y="816638"/>
            <a:ext cx="4207929" cy="49339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SREEKANTH KUMAR VOBILISHETTY</a:t>
            </a:r>
          </a:p>
          <a:p>
            <a:pPr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AKHILA YARLAGADDA</a:t>
            </a:r>
          </a:p>
          <a:p>
            <a:pPr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PIYUSHA VARSHINI TIRUKOVALLURU</a:t>
            </a:r>
          </a:p>
          <a:p>
            <a:pPr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MEGHANA REDDY AKKATI</a:t>
            </a:r>
          </a:p>
        </p:txBody>
      </p:sp>
    </p:spTree>
    <p:extLst>
      <p:ext uri="{BB962C8B-B14F-4D97-AF65-F5344CB8AC3E}">
        <p14:creationId xmlns:p14="http://schemas.microsoft.com/office/powerpoint/2010/main" val="212862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7705-4D7E-4243-A0A8-EADF9DF7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CONTINGENCY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3707-9481-48AC-B86F-860AB107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625600"/>
            <a:ext cx="9194799" cy="4511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 measures for risk 1: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First, accomplish the basic requirements of the system like system logic, exception handling, test cases etc. keeping track of the time availability.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Second, plan to integrate all parts of the code each time to confirm the compatibility.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Later, we decide on developing additional/optional features.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7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A702-DB58-47DD-934A-152C1EE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FCE9-66F8-4D6D-8DF8-9A2B5AB2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6925"/>
            <a:ext cx="8596668" cy="39744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 measure for risk 2: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Implementing password encryption mechanism while storing passwords in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 measure for risk 3: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all the information including all the departments and courses and providing unique codes for each course which may lower this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1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75F88-F603-4C20-9B5A-1B334F8E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630" y="1544408"/>
            <a:ext cx="2426163" cy="213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PERT chart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45229-605C-4E99-BAE6-251BE13A10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15" y="12700"/>
            <a:ext cx="5066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D2221B-A631-4C6B-86F4-CA9D414C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190" y="1513840"/>
            <a:ext cx="2355043" cy="225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PERT chart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4B3F1-842D-4E2C-B7ED-9071A5EC1F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339610"/>
            <a:ext cx="5481716" cy="55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878-FAE9-4DAD-9984-1544C6D8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E19B-B0DE-415F-81CE-543C94B8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endParaRPr lang="en-US" sz="4600" dirty="0"/>
          </a:p>
          <a:p>
            <a:pPr marL="2286000" lvl="5" indent="0">
              <a:buNone/>
            </a:pPr>
            <a:r>
              <a:rPr lang="en-US" sz="4600" dirty="0"/>
              <a:t>		</a:t>
            </a:r>
          </a:p>
          <a:p>
            <a:pPr marL="2286000" lvl="5" indent="0">
              <a:buNone/>
            </a:pPr>
            <a:r>
              <a:rPr lang="en-US" sz="4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497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1E0C-147E-470D-AC7F-09FB6575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94AC-EF70-4C3D-AF7A-24CE789B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Course registration system is a website where students from various departments in a university can register for courses of their choice online.</a:t>
            </a:r>
          </a:p>
          <a:p>
            <a:r>
              <a:rPr lang="en-US" sz="2400" dirty="0"/>
              <a:t>STUDENT</a:t>
            </a:r>
          </a:p>
          <a:p>
            <a:r>
              <a:rPr lang="en-US" sz="2400" dirty="0"/>
              <a:t>ADD</a:t>
            </a:r>
          </a:p>
          <a:p>
            <a:r>
              <a:rPr lang="en-US" sz="2400" dirty="0"/>
              <a:t>DROP</a:t>
            </a:r>
          </a:p>
          <a:p>
            <a:r>
              <a:rPr lang="en-US" sz="240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4883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AFCD-F26F-4626-9997-A3FE3EA0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5696-DD15-4F5A-8BDD-3B0E765F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ADMIN </a:t>
            </a:r>
          </a:p>
          <a:p>
            <a:r>
              <a:rPr lang="en-US" sz="2800" dirty="0"/>
              <a:t>EDIT COURSES( PROFESSOR, TIMINGS, STRENGTH)</a:t>
            </a:r>
          </a:p>
          <a:p>
            <a:r>
              <a:rPr lang="en-US" sz="2800" dirty="0"/>
              <a:t>EDIT PAYMENTS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4A9-3352-4D8C-A8B6-AECC20E2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301-9B1C-4547-8A79-5B8FE82F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Java Spring Boot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JavaScript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227240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F27D-6CDF-4911-8DA3-E8F72C81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FEB2-7989-4C7D-B6D2-73D3759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Spring Tool Suite 4-4.2.0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Visual Studio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06225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0307-1986-4DAD-ACA7-C93DC3B8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64" y="1060174"/>
            <a:ext cx="8596668" cy="1320800"/>
          </a:xfrm>
        </p:spPr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F6C0-0807-4190-990C-DE2DC581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Sreekanth Kumar Vobilishetty- SYSTEM ARCHITECT</a:t>
            </a:r>
          </a:p>
          <a:p>
            <a:r>
              <a:rPr lang="en-US" sz="2800" dirty="0"/>
              <a:t>Akhila Yarlagadda – Team Lead</a:t>
            </a:r>
          </a:p>
          <a:p>
            <a:r>
              <a:rPr lang="en-US" sz="2800" dirty="0"/>
              <a:t>Piyusha Varshini Tirukovalluru- Development lead</a:t>
            </a:r>
          </a:p>
          <a:p>
            <a:r>
              <a:rPr lang="en-US" sz="2800" dirty="0"/>
              <a:t>Meghana Reddy Akkati- Quality Assurance and Test Lead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A7B1-2F5B-4653-8B35-14C827C9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MANAGEMENT TOOL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46DAF-11C2-43B3-8902-4B9DCFACB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04873"/>
            <a:ext cx="9256712" cy="40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7EEA-7AF5-41A0-BD44-CC7F9D4D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PROJECT SPECIFIC RISKS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EDEC4525-650D-485D-B95B-2913360A0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97" y="1930400"/>
            <a:ext cx="1320800" cy="1320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4C73-0062-4F34-8503-CABAF310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35" y="1493520"/>
            <a:ext cx="9169805" cy="5140959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1. Schedule Risk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Schedule risk includes wrong time estimation, last minute change in requirements and  resource unavailability which leads to difficulty in integration.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these risks lead to compromise in project deadline.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2. Password storage risk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admin password is compromised, there is a risk of whole website compromise and finance information leakage.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password list of all students is stored directly in database, they can be accessed easily which may lead to accounts hack.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4DF4-2139-470B-A7E4-5A54F179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SPECIFIC RISKS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F458-3544-48C7-AD82-9B019C79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90651"/>
            <a:ext cx="8883477" cy="4650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3. Ability to store and access curriculum information effectively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the presence of large curriculum information, there is a high chance of ambiguity to store/access this information.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608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COURSE REGISTRATION SYSTEM</vt:lpstr>
      <vt:lpstr>DESCRIPTION</vt:lpstr>
      <vt:lpstr>DESCRIPTION</vt:lpstr>
      <vt:lpstr>TECHNOLOGIES USED</vt:lpstr>
      <vt:lpstr>ENVIRONMENT</vt:lpstr>
      <vt:lpstr>ROLES AND RESPONSIBILITIES</vt:lpstr>
      <vt:lpstr>PROJECT MANAGEMENT TOOL</vt:lpstr>
      <vt:lpstr>PROJECT SPECIFIC RISKS </vt:lpstr>
      <vt:lpstr>PROJECT SPECIFIC RISKS </vt:lpstr>
      <vt:lpstr>CONTINGENCY PLAN</vt:lpstr>
      <vt:lpstr>CONTINGENCY PLAN</vt:lpstr>
      <vt:lpstr>PERT chart</vt:lpstr>
      <vt:lpstr>PERT chart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MANAGEMENT SYSTEM</dc:title>
  <dc:creator>Tirukovalluru, Piyusha Varshini</dc:creator>
  <cp:lastModifiedBy>Vobilishetty, Sreekanth Kumar</cp:lastModifiedBy>
  <cp:revision>5</cp:revision>
  <dcterms:created xsi:type="dcterms:W3CDTF">2019-09-12T14:33:22Z</dcterms:created>
  <dcterms:modified xsi:type="dcterms:W3CDTF">2019-09-12T14:43:08Z</dcterms:modified>
</cp:coreProperties>
</file>