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6FFD-316F-4C1E-ADF8-BE772EC793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721B96-9162-44B1-B67C-2E285A7EC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BEFCD9-167E-4393-A87C-A2F5945DF90A}"/>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5" name="Footer Placeholder 4">
            <a:extLst>
              <a:ext uri="{FF2B5EF4-FFF2-40B4-BE49-F238E27FC236}">
                <a16:creationId xmlns:a16="http://schemas.microsoft.com/office/drawing/2014/main" id="{3C5154A3-A784-4758-9561-BD7E89ED2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AF3CA-3140-4AF6-875D-53F6DC8A03DF}"/>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46545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8C20-4067-4971-97A8-0C6523C373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BBA626-C0C0-401A-8B00-ED0822CAA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6609C-CD66-4A8C-BA08-B792500C8E5C}"/>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5" name="Footer Placeholder 4">
            <a:extLst>
              <a:ext uri="{FF2B5EF4-FFF2-40B4-BE49-F238E27FC236}">
                <a16:creationId xmlns:a16="http://schemas.microsoft.com/office/drawing/2014/main" id="{E7E1A80E-D9C3-4190-A706-B348B0ECC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5CA39-DEC6-4B05-AB5B-5E5E6BEE517F}"/>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186119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38183B-4161-42C0-9387-6735F929A1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6FAC59-7FE9-4277-BAA1-2505DE7189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BB4E0-4074-4322-B6FA-CACDFCA65846}"/>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5" name="Footer Placeholder 4">
            <a:extLst>
              <a:ext uri="{FF2B5EF4-FFF2-40B4-BE49-F238E27FC236}">
                <a16:creationId xmlns:a16="http://schemas.microsoft.com/office/drawing/2014/main" id="{B28C7D18-2BCE-43CF-B2E9-A5D9CCF9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04C90-7740-478E-8822-0D40DA0460A1}"/>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4374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8FDA-BD48-4A65-BF9E-C01FDF77D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DAFD3-8245-48F7-AC39-3C7BCA87C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E2BD1-F50F-4CF5-B4BD-FD6375632BF9}"/>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5" name="Footer Placeholder 4">
            <a:extLst>
              <a:ext uri="{FF2B5EF4-FFF2-40B4-BE49-F238E27FC236}">
                <a16:creationId xmlns:a16="http://schemas.microsoft.com/office/drawing/2014/main" id="{5510EE9D-DE8A-4234-B7A2-31B5EBA66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61881-C935-45E7-8357-40F151899B1A}"/>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180255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D391-F3B5-40A0-BE3F-3229F51067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5029C8-C4BB-4DCE-87BB-2D245323F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9C703-563A-40F6-85EF-869AD6F1F6AB}"/>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5" name="Footer Placeholder 4">
            <a:extLst>
              <a:ext uri="{FF2B5EF4-FFF2-40B4-BE49-F238E27FC236}">
                <a16:creationId xmlns:a16="http://schemas.microsoft.com/office/drawing/2014/main" id="{CE5447FB-1518-4F77-BF5A-A46852A73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A6568-B47A-4A5F-9921-855025604DD9}"/>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34143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955D-73A0-422C-A577-BE799A3D7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EBC59-817F-482C-AD29-58B32885A1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4818-00AF-48F5-AB58-D57CF39DE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12CE5-2883-4D21-8F12-B4C36F2EBD7F}"/>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6" name="Footer Placeholder 5">
            <a:extLst>
              <a:ext uri="{FF2B5EF4-FFF2-40B4-BE49-F238E27FC236}">
                <a16:creationId xmlns:a16="http://schemas.microsoft.com/office/drawing/2014/main" id="{3BFC7693-AA43-4477-86DA-E11F01334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E7EC9-3EA1-4881-A668-A8AC60F14888}"/>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320865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7AA5-269C-4685-BB52-04AB040FE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F2B262-EA17-4FA8-B845-AE73332AA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64252-D3D0-4EFB-A13F-87A010AB4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61E08F-0993-4323-B51E-977CCE4A4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9706F2-6068-4A1D-83BF-19233FAC20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6A628-7344-4EBC-ADD7-C3B588990750}"/>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8" name="Footer Placeholder 7">
            <a:extLst>
              <a:ext uri="{FF2B5EF4-FFF2-40B4-BE49-F238E27FC236}">
                <a16:creationId xmlns:a16="http://schemas.microsoft.com/office/drawing/2014/main" id="{F5985C86-C80C-4F77-B3CC-ED08FE91A1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2BB1C-9C28-4294-843C-0D5380748EF0}"/>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137878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B284-D0A3-404B-AD8F-F4C116A1B0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9B2C47-E4B1-4955-999C-58FF240E22F7}"/>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4" name="Footer Placeholder 3">
            <a:extLst>
              <a:ext uri="{FF2B5EF4-FFF2-40B4-BE49-F238E27FC236}">
                <a16:creationId xmlns:a16="http://schemas.microsoft.com/office/drawing/2014/main" id="{A845996B-F3D4-4FB7-943C-5F23985804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E8019-D37A-4009-AF34-58E663C2185B}"/>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380021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1C8F9-6B0A-4F12-AB46-2B9090B71CA9}"/>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3" name="Footer Placeholder 2">
            <a:extLst>
              <a:ext uri="{FF2B5EF4-FFF2-40B4-BE49-F238E27FC236}">
                <a16:creationId xmlns:a16="http://schemas.microsoft.com/office/drawing/2014/main" id="{F2EFC883-E150-4C5F-8960-7CE7CBBE8F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6BEAE1-3A05-4D3B-AE50-4F2548DD0ECA}"/>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94911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81C9-C36D-43E4-BF3E-733F5B1C7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CBA7AE-E2C1-4562-8B6A-20DB4BF2F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D04E39-F4F5-4AD4-9C13-F9A32E46F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8B35B-AAF2-4265-93A2-AA160790B7F3}"/>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6" name="Footer Placeholder 5">
            <a:extLst>
              <a:ext uri="{FF2B5EF4-FFF2-40B4-BE49-F238E27FC236}">
                <a16:creationId xmlns:a16="http://schemas.microsoft.com/office/drawing/2014/main" id="{AA282EBD-A5E1-4F11-B119-106AE19D7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AB09A-A99A-47F3-B5F4-266ED1DF9E47}"/>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366104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EAF9-BF10-4637-A71B-718F88C1E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CB1C8-3A14-4CC6-B58E-0D7AFD180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558EB1-C615-45E3-8F12-D9A883814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C338A-357D-4C77-B64C-5FF22E8C8282}"/>
              </a:ext>
            </a:extLst>
          </p:cNvPr>
          <p:cNvSpPr>
            <a:spLocks noGrp="1"/>
          </p:cNvSpPr>
          <p:nvPr>
            <p:ph type="dt" sz="half" idx="10"/>
          </p:nvPr>
        </p:nvSpPr>
        <p:spPr/>
        <p:txBody>
          <a:bodyPr/>
          <a:lstStyle/>
          <a:p>
            <a:fld id="{B7F4473C-AA8E-4E77-BAD1-D36836370716}" type="datetimeFigureOut">
              <a:rPr lang="en-US" smtClean="0"/>
              <a:t>9/11/2019</a:t>
            </a:fld>
            <a:endParaRPr lang="en-US"/>
          </a:p>
        </p:txBody>
      </p:sp>
      <p:sp>
        <p:nvSpPr>
          <p:cNvPr id="6" name="Footer Placeholder 5">
            <a:extLst>
              <a:ext uri="{FF2B5EF4-FFF2-40B4-BE49-F238E27FC236}">
                <a16:creationId xmlns:a16="http://schemas.microsoft.com/office/drawing/2014/main" id="{6BA3E583-FA74-40A9-B553-497BDE55B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BD0FF-7D01-49AC-903A-D07216AE5B22}"/>
              </a:ext>
            </a:extLst>
          </p:cNvPr>
          <p:cNvSpPr>
            <a:spLocks noGrp="1"/>
          </p:cNvSpPr>
          <p:nvPr>
            <p:ph type="sldNum" sz="quarter" idx="12"/>
          </p:nvPr>
        </p:nvSpPr>
        <p:spPr/>
        <p:txBody>
          <a:bodyPr/>
          <a:lstStyle/>
          <a:p>
            <a:fld id="{E1952422-9338-4419-8194-5B897196CAD7}" type="slidenum">
              <a:rPr lang="en-US" smtClean="0"/>
              <a:t>‹#›</a:t>
            </a:fld>
            <a:endParaRPr lang="en-US"/>
          </a:p>
        </p:txBody>
      </p:sp>
    </p:spTree>
    <p:extLst>
      <p:ext uri="{BB962C8B-B14F-4D97-AF65-F5344CB8AC3E}">
        <p14:creationId xmlns:p14="http://schemas.microsoft.com/office/powerpoint/2010/main" val="16169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10768-5A1E-427F-8AD3-73C626FBC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AADBA6-332C-4389-A787-B0497891D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F5691-5E6A-4E8A-834A-1F3ECAA8C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4473C-AA8E-4E77-BAD1-D36836370716}" type="datetimeFigureOut">
              <a:rPr lang="en-US" smtClean="0"/>
              <a:t>9/11/2019</a:t>
            </a:fld>
            <a:endParaRPr lang="en-US"/>
          </a:p>
        </p:txBody>
      </p:sp>
      <p:sp>
        <p:nvSpPr>
          <p:cNvPr id="5" name="Footer Placeholder 4">
            <a:extLst>
              <a:ext uri="{FF2B5EF4-FFF2-40B4-BE49-F238E27FC236}">
                <a16:creationId xmlns:a16="http://schemas.microsoft.com/office/drawing/2014/main" id="{7E333056-1050-4C0B-854D-37F9C5708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E89EB6-4F29-4E1F-9D26-D4DC3A7FF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52422-9338-4419-8194-5B897196CAD7}" type="slidenum">
              <a:rPr lang="en-US" smtClean="0"/>
              <a:t>‹#›</a:t>
            </a:fld>
            <a:endParaRPr lang="en-US"/>
          </a:p>
        </p:txBody>
      </p:sp>
    </p:spTree>
    <p:extLst>
      <p:ext uri="{BB962C8B-B14F-4D97-AF65-F5344CB8AC3E}">
        <p14:creationId xmlns:p14="http://schemas.microsoft.com/office/powerpoint/2010/main" val="223433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3853-990F-479E-816D-26A95486FF29}"/>
              </a:ext>
            </a:extLst>
          </p:cNvPr>
          <p:cNvSpPr>
            <a:spLocks noGrp="1"/>
          </p:cNvSpPr>
          <p:nvPr>
            <p:ph type="ctrTitle"/>
          </p:nvPr>
        </p:nvSpPr>
        <p:spPr/>
        <p:txBody>
          <a:bodyPr/>
          <a:lstStyle/>
          <a:p>
            <a:r>
              <a:rPr lang="en-US" dirty="0"/>
              <a:t>COURSE MANAGEMENT SYSTEM</a:t>
            </a:r>
          </a:p>
        </p:txBody>
      </p:sp>
      <p:sp>
        <p:nvSpPr>
          <p:cNvPr id="3" name="Subtitle 2">
            <a:extLst>
              <a:ext uri="{FF2B5EF4-FFF2-40B4-BE49-F238E27FC236}">
                <a16:creationId xmlns:a16="http://schemas.microsoft.com/office/drawing/2014/main" id="{ADD90D71-BFEA-4706-850E-F4D547C53C82}"/>
              </a:ext>
            </a:extLst>
          </p:cNvPr>
          <p:cNvSpPr>
            <a:spLocks noGrp="1"/>
          </p:cNvSpPr>
          <p:nvPr>
            <p:ph type="subTitle" idx="1"/>
          </p:nvPr>
        </p:nvSpPr>
        <p:spPr/>
        <p:txBody>
          <a:bodyPr>
            <a:normAutofit lnSpcReduction="10000"/>
          </a:bodyPr>
          <a:lstStyle/>
          <a:p>
            <a:r>
              <a:rPr lang="en-US" dirty="0"/>
              <a:t>SREEKANTH KUMAR VOBILISHETTY</a:t>
            </a:r>
          </a:p>
          <a:p>
            <a:r>
              <a:rPr lang="en-US" dirty="0"/>
              <a:t>AKHILA YARLAGADDA</a:t>
            </a:r>
          </a:p>
          <a:p>
            <a:r>
              <a:rPr lang="en-US" dirty="0"/>
              <a:t>PIYUSHA VARSHINI TIRUKOVALLURU</a:t>
            </a:r>
          </a:p>
          <a:p>
            <a:r>
              <a:rPr lang="en-US" dirty="0"/>
              <a:t>MEGHANA REDDY AKKATI</a:t>
            </a:r>
          </a:p>
        </p:txBody>
      </p:sp>
    </p:spTree>
    <p:extLst>
      <p:ext uri="{BB962C8B-B14F-4D97-AF65-F5344CB8AC3E}">
        <p14:creationId xmlns:p14="http://schemas.microsoft.com/office/powerpoint/2010/main" val="212862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7878-FAE9-4DAD-9984-1544C6D867C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C8AE19B-B0DE-415F-81CE-543C94B85596}"/>
              </a:ext>
            </a:extLst>
          </p:cNvPr>
          <p:cNvSpPr>
            <a:spLocks noGrp="1"/>
          </p:cNvSpPr>
          <p:nvPr>
            <p:ph idx="1"/>
          </p:nvPr>
        </p:nvSpPr>
        <p:spPr/>
        <p:txBody>
          <a:bodyPr>
            <a:normAutofit/>
          </a:bodyPr>
          <a:lstStyle/>
          <a:p>
            <a:pPr lvl="5"/>
            <a:endParaRPr lang="en-US" sz="4600" dirty="0"/>
          </a:p>
          <a:p>
            <a:pPr marL="2286000" lvl="5" indent="0">
              <a:buNone/>
            </a:pPr>
            <a:r>
              <a:rPr lang="en-US" sz="4600" dirty="0"/>
              <a:t>		</a:t>
            </a:r>
          </a:p>
          <a:p>
            <a:pPr marL="2286000" lvl="5" indent="0">
              <a:buNone/>
            </a:pPr>
            <a:r>
              <a:rPr lang="en-US" sz="4600" dirty="0"/>
              <a:t>THANK YOU</a:t>
            </a:r>
          </a:p>
        </p:txBody>
      </p:sp>
    </p:spTree>
    <p:extLst>
      <p:ext uri="{BB962C8B-B14F-4D97-AF65-F5344CB8AC3E}">
        <p14:creationId xmlns:p14="http://schemas.microsoft.com/office/powerpoint/2010/main" val="134497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1E0C-147E-470D-AC7F-09FB65756E73}"/>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B1FD94AC-EF70-4C3D-AF7A-24CE789BC5D0}"/>
              </a:ext>
            </a:extLst>
          </p:cNvPr>
          <p:cNvSpPr>
            <a:spLocks noGrp="1"/>
          </p:cNvSpPr>
          <p:nvPr>
            <p:ph idx="1"/>
          </p:nvPr>
        </p:nvSpPr>
        <p:spPr/>
        <p:txBody>
          <a:bodyPr/>
          <a:lstStyle/>
          <a:p>
            <a:r>
              <a:rPr lang="en-US" dirty="0"/>
              <a:t>Course registration system is a website where students from various departments in a university can register for courses of their choice online.</a:t>
            </a:r>
          </a:p>
          <a:p>
            <a:r>
              <a:rPr lang="en-US" dirty="0"/>
              <a:t>ADD</a:t>
            </a:r>
          </a:p>
          <a:p>
            <a:r>
              <a:rPr lang="en-US" dirty="0"/>
              <a:t>DROP</a:t>
            </a:r>
          </a:p>
          <a:p>
            <a:r>
              <a:rPr lang="en-US" dirty="0"/>
              <a:t>SWAP</a:t>
            </a:r>
          </a:p>
        </p:txBody>
      </p:sp>
    </p:spTree>
    <p:extLst>
      <p:ext uri="{BB962C8B-B14F-4D97-AF65-F5344CB8AC3E}">
        <p14:creationId xmlns:p14="http://schemas.microsoft.com/office/powerpoint/2010/main" val="148836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A4A9-3352-4D8C-A8B6-AECC20E2B065}"/>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E1484301-9B1C-4547-8A79-5B8FE82F7ABB}"/>
              </a:ext>
            </a:extLst>
          </p:cNvPr>
          <p:cNvSpPr>
            <a:spLocks noGrp="1"/>
          </p:cNvSpPr>
          <p:nvPr>
            <p:ph idx="1"/>
          </p:nvPr>
        </p:nvSpPr>
        <p:spPr/>
        <p:txBody>
          <a:bodyPr/>
          <a:lstStyle/>
          <a:p>
            <a:r>
              <a:rPr lang="en-US" dirty="0"/>
              <a:t>Java Spring Boot-Tool</a:t>
            </a:r>
          </a:p>
          <a:p>
            <a:r>
              <a:rPr lang="en-US" dirty="0"/>
              <a:t> </a:t>
            </a:r>
            <a:r>
              <a:rPr lang="en-US" dirty="0" err="1"/>
              <a:t>Javascript</a:t>
            </a:r>
            <a:endParaRPr lang="en-US" dirty="0"/>
          </a:p>
          <a:p>
            <a:r>
              <a:rPr lang="en-US" dirty="0"/>
              <a:t>HTML</a:t>
            </a:r>
          </a:p>
          <a:p>
            <a:r>
              <a:rPr lang="en-US" dirty="0"/>
              <a:t>CSS</a:t>
            </a:r>
          </a:p>
          <a:p>
            <a:r>
              <a:rPr lang="en-US" dirty="0"/>
              <a:t>JSP</a:t>
            </a:r>
          </a:p>
        </p:txBody>
      </p:sp>
    </p:spTree>
    <p:extLst>
      <p:ext uri="{BB962C8B-B14F-4D97-AF65-F5344CB8AC3E}">
        <p14:creationId xmlns:p14="http://schemas.microsoft.com/office/powerpoint/2010/main" val="227240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27D-6CDF-4911-8DA3-E8F72C81BF3F}"/>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0B0EFEB2-7989-4C7D-B6D2-73D375915A62}"/>
              </a:ext>
            </a:extLst>
          </p:cNvPr>
          <p:cNvSpPr>
            <a:spLocks noGrp="1"/>
          </p:cNvSpPr>
          <p:nvPr>
            <p:ph idx="1"/>
          </p:nvPr>
        </p:nvSpPr>
        <p:spPr/>
        <p:txBody>
          <a:bodyPr/>
          <a:lstStyle/>
          <a:p>
            <a:r>
              <a:rPr lang="en-US" dirty="0"/>
              <a:t>Spring Tool Suite 4-4.2.0</a:t>
            </a:r>
          </a:p>
          <a:p>
            <a:r>
              <a:rPr lang="en-US" dirty="0"/>
              <a:t> Visual Studio</a:t>
            </a:r>
          </a:p>
          <a:p>
            <a:r>
              <a:rPr lang="en-US" dirty="0"/>
              <a:t>GitHub</a:t>
            </a:r>
          </a:p>
        </p:txBody>
      </p:sp>
    </p:spTree>
    <p:extLst>
      <p:ext uri="{BB962C8B-B14F-4D97-AF65-F5344CB8AC3E}">
        <p14:creationId xmlns:p14="http://schemas.microsoft.com/office/powerpoint/2010/main" val="406225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A7B1-2F5B-4653-8B35-14C827C9FC13}"/>
              </a:ext>
            </a:extLst>
          </p:cNvPr>
          <p:cNvSpPr>
            <a:spLocks noGrp="1"/>
          </p:cNvSpPr>
          <p:nvPr>
            <p:ph type="title"/>
          </p:nvPr>
        </p:nvSpPr>
        <p:spPr/>
        <p:txBody>
          <a:bodyPr/>
          <a:lstStyle/>
          <a:p>
            <a:r>
              <a:rPr lang="en-US" dirty="0"/>
              <a:t>PROJECT MANAGEMENT TOOL</a:t>
            </a:r>
          </a:p>
        </p:txBody>
      </p:sp>
      <p:pic>
        <p:nvPicPr>
          <p:cNvPr id="7" name="Content Placeholder 6">
            <a:extLst>
              <a:ext uri="{FF2B5EF4-FFF2-40B4-BE49-F238E27FC236}">
                <a16:creationId xmlns:a16="http://schemas.microsoft.com/office/drawing/2014/main" id="{F2E46DAF-11C2-43B3-8902-4B9DCFACB95C}"/>
              </a:ext>
            </a:extLst>
          </p:cNvPr>
          <p:cNvPicPr>
            <a:picLocks noGrp="1" noChangeAspect="1"/>
          </p:cNvPicPr>
          <p:nvPr>
            <p:ph idx="1"/>
          </p:nvPr>
        </p:nvPicPr>
        <p:blipFill>
          <a:blip r:embed="rId2"/>
          <a:stretch>
            <a:fillRect/>
          </a:stretch>
        </p:blipFill>
        <p:spPr>
          <a:xfrm>
            <a:off x="1164973" y="1825625"/>
            <a:ext cx="9862054" cy="4351338"/>
          </a:xfrm>
          <a:prstGeom prst="rect">
            <a:avLst/>
          </a:prstGeom>
        </p:spPr>
      </p:pic>
    </p:spTree>
    <p:extLst>
      <p:ext uri="{BB962C8B-B14F-4D97-AF65-F5344CB8AC3E}">
        <p14:creationId xmlns:p14="http://schemas.microsoft.com/office/powerpoint/2010/main" val="428972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1492-2F24-4DF2-A8D0-329B7F40C02D}"/>
              </a:ext>
            </a:extLst>
          </p:cNvPr>
          <p:cNvSpPr>
            <a:spLocks noGrp="1"/>
          </p:cNvSpPr>
          <p:nvPr>
            <p:ph type="title"/>
          </p:nvPr>
        </p:nvSpPr>
        <p:spPr/>
        <p:txBody>
          <a:bodyPr/>
          <a:lstStyle/>
          <a:p>
            <a:r>
              <a:rPr lang="en-US" b="1" dirty="0"/>
              <a:t>RISK MANAGEMENT</a:t>
            </a:r>
            <a:br>
              <a:rPr lang="en-US" dirty="0"/>
            </a:br>
            <a:endParaRPr lang="en-US" dirty="0"/>
          </a:p>
        </p:txBody>
      </p:sp>
      <p:sp>
        <p:nvSpPr>
          <p:cNvPr id="3" name="Content Placeholder 2">
            <a:extLst>
              <a:ext uri="{FF2B5EF4-FFF2-40B4-BE49-F238E27FC236}">
                <a16:creationId xmlns:a16="http://schemas.microsoft.com/office/drawing/2014/main" id="{DE018F19-8A23-4552-B5B6-7CB21095170C}"/>
              </a:ext>
            </a:extLst>
          </p:cNvPr>
          <p:cNvSpPr>
            <a:spLocks noGrp="1"/>
          </p:cNvSpPr>
          <p:nvPr>
            <p:ph idx="1"/>
          </p:nvPr>
        </p:nvSpPr>
        <p:spPr/>
        <p:txBody>
          <a:bodyPr>
            <a:normAutofit/>
          </a:bodyPr>
          <a:lstStyle/>
          <a:p>
            <a:r>
              <a:rPr lang="en-US" b="1" dirty="0"/>
              <a:t>GENERIC RISKS</a:t>
            </a:r>
            <a:endParaRPr lang="en-US" dirty="0"/>
          </a:p>
          <a:p>
            <a:pPr lvl="0"/>
            <a:r>
              <a:rPr lang="en-US" b="1" dirty="0"/>
              <a:t>Schedule Risk: </a:t>
            </a:r>
            <a:r>
              <a:rPr lang="en-US" dirty="0"/>
              <a:t>Schedule risk is a most common risk in any software/web development projects. </a:t>
            </a:r>
          </a:p>
        </p:txBody>
      </p:sp>
    </p:spTree>
    <p:extLst>
      <p:ext uri="{BB962C8B-B14F-4D97-AF65-F5344CB8AC3E}">
        <p14:creationId xmlns:p14="http://schemas.microsoft.com/office/powerpoint/2010/main" val="3618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7EEA-7AF5-41A0-BD44-CC7F9D4DDB1D}"/>
              </a:ext>
            </a:extLst>
          </p:cNvPr>
          <p:cNvSpPr>
            <a:spLocks noGrp="1"/>
          </p:cNvSpPr>
          <p:nvPr>
            <p:ph type="title"/>
          </p:nvPr>
        </p:nvSpPr>
        <p:spPr/>
        <p:txBody>
          <a:bodyPr/>
          <a:lstStyle/>
          <a:p>
            <a:r>
              <a:rPr lang="en-US" b="1" dirty="0"/>
              <a:t>PROJECT SPECIFIC RISKS</a:t>
            </a:r>
            <a:br>
              <a:rPr lang="en-US" dirty="0"/>
            </a:br>
            <a:endParaRPr lang="en-US" dirty="0"/>
          </a:p>
        </p:txBody>
      </p:sp>
      <p:sp>
        <p:nvSpPr>
          <p:cNvPr id="3" name="Content Placeholder 2">
            <a:extLst>
              <a:ext uri="{FF2B5EF4-FFF2-40B4-BE49-F238E27FC236}">
                <a16:creationId xmlns:a16="http://schemas.microsoft.com/office/drawing/2014/main" id="{70484C73-0062-4F34-8503-CABAF3104FAF}"/>
              </a:ext>
            </a:extLst>
          </p:cNvPr>
          <p:cNvSpPr>
            <a:spLocks noGrp="1"/>
          </p:cNvSpPr>
          <p:nvPr>
            <p:ph idx="1"/>
          </p:nvPr>
        </p:nvSpPr>
        <p:spPr/>
        <p:txBody>
          <a:bodyPr>
            <a:normAutofit/>
          </a:bodyPr>
          <a:lstStyle/>
          <a:p>
            <a:pPr lvl="0"/>
            <a:r>
              <a:rPr lang="en-US" b="1" dirty="0"/>
              <a:t>Password storage risk: </a:t>
            </a:r>
            <a:r>
              <a:rPr lang="en-US" dirty="0"/>
              <a:t>If the admin password is compromised, there is a risk of whole website compromise and finance information leakage. If the password list of all students is stored directly in database, they can be accessed easily which may lead to accounts hack.</a:t>
            </a:r>
          </a:p>
          <a:p>
            <a:pPr marL="0" indent="0">
              <a:buNone/>
            </a:pPr>
            <a:endParaRPr lang="en-US" dirty="0"/>
          </a:p>
          <a:p>
            <a:pPr lvl="0"/>
            <a:r>
              <a:rPr lang="en-US" b="1" dirty="0"/>
              <a:t>Ability to store and access curriculum information effectively: </a:t>
            </a:r>
            <a:r>
              <a:rPr lang="en-US" dirty="0"/>
              <a:t>As this project would include large curriculum information such as lot of departments, courses and their schedules, there is a high chance of confusion to store/access this information.</a:t>
            </a:r>
          </a:p>
          <a:p>
            <a:endParaRPr lang="en-US" dirty="0"/>
          </a:p>
        </p:txBody>
      </p:sp>
    </p:spTree>
    <p:extLst>
      <p:ext uri="{BB962C8B-B14F-4D97-AF65-F5344CB8AC3E}">
        <p14:creationId xmlns:p14="http://schemas.microsoft.com/office/powerpoint/2010/main" val="412445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7705-4D7E-4243-A0A8-EADF9DF76CEC}"/>
              </a:ext>
            </a:extLst>
          </p:cNvPr>
          <p:cNvSpPr>
            <a:spLocks noGrp="1"/>
          </p:cNvSpPr>
          <p:nvPr>
            <p:ph type="title"/>
          </p:nvPr>
        </p:nvSpPr>
        <p:spPr/>
        <p:txBody>
          <a:bodyPr/>
          <a:lstStyle/>
          <a:p>
            <a:r>
              <a:rPr lang="en-US" dirty="0"/>
              <a:t>CONTINGENCY PLAN</a:t>
            </a:r>
          </a:p>
        </p:txBody>
      </p:sp>
      <p:sp>
        <p:nvSpPr>
          <p:cNvPr id="3" name="Content Placeholder 2">
            <a:extLst>
              <a:ext uri="{FF2B5EF4-FFF2-40B4-BE49-F238E27FC236}">
                <a16:creationId xmlns:a16="http://schemas.microsoft.com/office/drawing/2014/main" id="{49143707-9481-48AC-B86F-860AB1075EDD}"/>
              </a:ext>
            </a:extLst>
          </p:cNvPr>
          <p:cNvSpPr>
            <a:spLocks noGrp="1"/>
          </p:cNvSpPr>
          <p:nvPr>
            <p:ph idx="1"/>
          </p:nvPr>
        </p:nvSpPr>
        <p:spPr/>
        <p:txBody>
          <a:bodyPr/>
          <a:lstStyle/>
          <a:p>
            <a:r>
              <a:rPr lang="en-US" b="1" dirty="0"/>
              <a:t>Mitigation: </a:t>
            </a:r>
            <a:r>
              <a:rPr lang="en-US" dirty="0"/>
              <a:t>We first plan to accomplish the basic requirements of the system like system logic, exception handling, test cases etc. keeping track of the time availability. We also plan to integrate all parts of the code every now and then to confirm the compatibility. Later, we decide on developing additional/optional features</a:t>
            </a:r>
          </a:p>
          <a:p>
            <a:endParaRPr lang="en-US" dirty="0"/>
          </a:p>
        </p:txBody>
      </p:sp>
    </p:spTree>
    <p:extLst>
      <p:ext uri="{BB962C8B-B14F-4D97-AF65-F5344CB8AC3E}">
        <p14:creationId xmlns:p14="http://schemas.microsoft.com/office/powerpoint/2010/main" val="45997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A702-DB58-47DD-934A-152C1EEEF328}"/>
              </a:ext>
            </a:extLst>
          </p:cNvPr>
          <p:cNvSpPr>
            <a:spLocks noGrp="1"/>
          </p:cNvSpPr>
          <p:nvPr>
            <p:ph type="title"/>
          </p:nvPr>
        </p:nvSpPr>
        <p:spPr/>
        <p:txBody>
          <a:bodyPr/>
          <a:lstStyle/>
          <a:p>
            <a:r>
              <a:rPr lang="en-US" b="1" dirty="0"/>
              <a:t>Mitigation</a:t>
            </a:r>
            <a:endParaRPr lang="en-US" dirty="0"/>
          </a:p>
        </p:txBody>
      </p:sp>
      <p:sp>
        <p:nvSpPr>
          <p:cNvPr id="3" name="Content Placeholder 2">
            <a:extLst>
              <a:ext uri="{FF2B5EF4-FFF2-40B4-BE49-F238E27FC236}">
                <a16:creationId xmlns:a16="http://schemas.microsoft.com/office/drawing/2014/main" id="{3289FCE9-66F8-4D6D-8DF8-9A2B5AB25AF0}"/>
              </a:ext>
            </a:extLst>
          </p:cNvPr>
          <p:cNvSpPr>
            <a:spLocks noGrp="1"/>
          </p:cNvSpPr>
          <p:nvPr>
            <p:ph idx="1"/>
          </p:nvPr>
        </p:nvSpPr>
        <p:spPr/>
        <p:txBody>
          <a:bodyPr/>
          <a:lstStyle/>
          <a:p>
            <a:r>
              <a:rPr lang="en-US" dirty="0"/>
              <a:t>We plan to implement a password encryption mechanism while storing passwords in database.</a:t>
            </a:r>
          </a:p>
          <a:p>
            <a:r>
              <a:rPr lang="en-US" dirty="0"/>
              <a:t>First, we analyze all the information like what all departments and courses we would have and provide unique codes for each course which may lower this risk.</a:t>
            </a:r>
          </a:p>
          <a:p>
            <a:endParaRPr lang="en-US" dirty="0"/>
          </a:p>
        </p:txBody>
      </p:sp>
    </p:spTree>
    <p:extLst>
      <p:ext uri="{BB962C8B-B14F-4D97-AF65-F5344CB8AC3E}">
        <p14:creationId xmlns:p14="http://schemas.microsoft.com/office/powerpoint/2010/main" val="3008414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286</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COURSE MANAGEMENT SYSTEM</vt:lpstr>
      <vt:lpstr>DESCRIPTION</vt:lpstr>
      <vt:lpstr>TECHNOLOGIES USED</vt:lpstr>
      <vt:lpstr>ENVIRONMENT</vt:lpstr>
      <vt:lpstr>PROJECT MANAGEMENT TOOL</vt:lpstr>
      <vt:lpstr>RISK MANAGEMENT </vt:lpstr>
      <vt:lpstr>PROJECT SPECIFIC RISKS </vt:lpstr>
      <vt:lpstr>CONTINGENCY PLAN</vt:lpstr>
      <vt:lpstr>Mitigation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MANAGEMENT SYSTEM</dc:title>
  <dc:creator>Vobilishetty, Sreekanth Kumar</dc:creator>
  <cp:lastModifiedBy>Vobilishetty, Sreekanth Kumar</cp:lastModifiedBy>
  <cp:revision>2</cp:revision>
  <dcterms:created xsi:type="dcterms:W3CDTF">2019-09-12T04:39:31Z</dcterms:created>
  <dcterms:modified xsi:type="dcterms:W3CDTF">2019-09-12T04:56:12Z</dcterms:modified>
</cp:coreProperties>
</file>