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79" r:id="rId3"/>
    <p:sldId id="294" r:id="rId4"/>
    <p:sldId id="295" r:id="rId5"/>
    <p:sldId id="296" r:id="rId6"/>
    <p:sldId id="297" r:id="rId7"/>
    <p:sldId id="298" r:id="rId8"/>
    <p:sldId id="29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73" d="100"/>
          <a:sy n="73" d="100"/>
        </p:scale>
        <p:origin x="404" y="3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srekar swarna" userId="cee41f7250d0edcc" providerId="LiveId" clId="{8833EBF5-4057-49EB-9CA2-0AFC8B04CDBC}"/>
    <pc:docChg chg="custSel addSld delSld modSld">
      <pc:chgData name="sai srekar swarna" userId="cee41f7250d0edcc" providerId="LiveId" clId="{8833EBF5-4057-49EB-9CA2-0AFC8B04CDBC}" dt="2022-10-29T08:55:39.731" v="46" actId="14100"/>
      <pc:docMkLst>
        <pc:docMk/>
      </pc:docMkLst>
      <pc:sldChg chg="del">
        <pc:chgData name="sai srekar swarna" userId="cee41f7250d0edcc" providerId="LiveId" clId="{8833EBF5-4057-49EB-9CA2-0AFC8B04CDBC}" dt="2022-10-29T08:41:25.418" v="0" actId="47"/>
        <pc:sldMkLst>
          <pc:docMk/>
          <pc:sldMk cId="979622006" sldId="280"/>
        </pc:sldMkLst>
      </pc:sldChg>
      <pc:sldChg chg="del">
        <pc:chgData name="sai srekar swarna" userId="cee41f7250d0edcc" providerId="LiveId" clId="{8833EBF5-4057-49EB-9CA2-0AFC8B04CDBC}" dt="2022-10-29T08:41:27.063" v="1" actId="47"/>
        <pc:sldMkLst>
          <pc:docMk/>
          <pc:sldMk cId="2952923800" sldId="281"/>
        </pc:sldMkLst>
      </pc:sldChg>
      <pc:sldChg chg="del">
        <pc:chgData name="sai srekar swarna" userId="cee41f7250d0edcc" providerId="LiveId" clId="{8833EBF5-4057-49EB-9CA2-0AFC8B04CDBC}" dt="2022-10-29T08:41:29.596" v="4" actId="47"/>
        <pc:sldMkLst>
          <pc:docMk/>
          <pc:sldMk cId="685681062" sldId="282"/>
        </pc:sldMkLst>
      </pc:sldChg>
      <pc:sldChg chg="del">
        <pc:chgData name="sai srekar swarna" userId="cee41f7250d0edcc" providerId="LiveId" clId="{8833EBF5-4057-49EB-9CA2-0AFC8B04CDBC}" dt="2022-10-29T08:41:27.984" v="2" actId="47"/>
        <pc:sldMkLst>
          <pc:docMk/>
          <pc:sldMk cId="2903841477" sldId="283"/>
        </pc:sldMkLst>
      </pc:sldChg>
      <pc:sldChg chg="del">
        <pc:chgData name="sai srekar swarna" userId="cee41f7250d0edcc" providerId="LiveId" clId="{8833EBF5-4057-49EB-9CA2-0AFC8B04CDBC}" dt="2022-10-29T08:41:28.755" v="3" actId="47"/>
        <pc:sldMkLst>
          <pc:docMk/>
          <pc:sldMk cId="2886474736" sldId="284"/>
        </pc:sldMkLst>
      </pc:sldChg>
      <pc:sldChg chg="del">
        <pc:chgData name="sai srekar swarna" userId="cee41f7250d0edcc" providerId="LiveId" clId="{8833EBF5-4057-49EB-9CA2-0AFC8B04CDBC}" dt="2022-10-29T08:41:30.289" v="5" actId="47"/>
        <pc:sldMkLst>
          <pc:docMk/>
          <pc:sldMk cId="2011930182" sldId="285"/>
        </pc:sldMkLst>
      </pc:sldChg>
      <pc:sldChg chg="del">
        <pc:chgData name="sai srekar swarna" userId="cee41f7250d0edcc" providerId="LiveId" clId="{8833EBF5-4057-49EB-9CA2-0AFC8B04CDBC}" dt="2022-10-29T08:41:30.888" v="6" actId="47"/>
        <pc:sldMkLst>
          <pc:docMk/>
          <pc:sldMk cId="2452269796" sldId="287"/>
        </pc:sldMkLst>
      </pc:sldChg>
      <pc:sldChg chg="del">
        <pc:chgData name="sai srekar swarna" userId="cee41f7250d0edcc" providerId="LiveId" clId="{8833EBF5-4057-49EB-9CA2-0AFC8B04CDBC}" dt="2022-10-29T08:41:32.107" v="7" actId="47"/>
        <pc:sldMkLst>
          <pc:docMk/>
          <pc:sldMk cId="1600494506" sldId="288"/>
        </pc:sldMkLst>
      </pc:sldChg>
      <pc:sldChg chg="del">
        <pc:chgData name="sai srekar swarna" userId="cee41f7250d0edcc" providerId="LiveId" clId="{8833EBF5-4057-49EB-9CA2-0AFC8B04CDBC}" dt="2022-10-29T08:41:32.826" v="8" actId="47"/>
        <pc:sldMkLst>
          <pc:docMk/>
          <pc:sldMk cId="2502887943" sldId="289"/>
        </pc:sldMkLst>
      </pc:sldChg>
      <pc:sldChg chg="del">
        <pc:chgData name="sai srekar swarna" userId="cee41f7250d0edcc" providerId="LiveId" clId="{8833EBF5-4057-49EB-9CA2-0AFC8B04CDBC}" dt="2022-10-29T08:41:33.539" v="9" actId="47"/>
        <pc:sldMkLst>
          <pc:docMk/>
          <pc:sldMk cId="3170280394" sldId="290"/>
        </pc:sldMkLst>
      </pc:sldChg>
      <pc:sldChg chg="del">
        <pc:chgData name="sai srekar swarna" userId="cee41f7250d0edcc" providerId="LiveId" clId="{8833EBF5-4057-49EB-9CA2-0AFC8B04CDBC}" dt="2022-10-29T08:41:34.188" v="10" actId="47"/>
        <pc:sldMkLst>
          <pc:docMk/>
          <pc:sldMk cId="249904479" sldId="291"/>
        </pc:sldMkLst>
      </pc:sldChg>
      <pc:sldChg chg="del">
        <pc:chgData name="sai srekar swarna" userId="cee41f7250d0edcc" providerId="LiveId" clId="{8833EBF5-4057-49EB-9CA2-0AFC8B04CDBC}" dt="2022-10-29T08:41:34.898" v="11" actId="47"/>
        <pc:sldMkLst>
          <pc:docMk/>
          <pc:sldMk cId="94818171" sldId="292"/>
        </pc:sldMkLst>
      </pc:sldChg>
      <pc:sldChg chg="delSp modSp mod">
        <pc:chgData name="sai srekar swarna" userId="cee41f7250d0edcc" providerId="LiveId" clId="{8833EBF5-4057-49EB-9CA2-0AFC8B04CDBC}" dt="2022-10-29T08:42:08.470" v="13" actId="478"/>
        <pc:sldMkLst>
          <pc:docMk/>
          <pc:sldMk cId="1003962426" sldId="293"/>
        </pc:sldMkLst>
        <pc:spChg chg="del mod">
          <ac:chgData name="sai srekar swarna" userId="cee41f7250d0edcc" providerId="LiveId" clId="{8833EBF5-4057-49EB-9CA2-0AFC8B04CDBC}" dt="2022-10-29T08:42:08.470" v="13" actId="478"/>
          <ac:spMkLst>
            <pc:docMk/>
            <pc:sldMk cId="1003962426" sldId="293"/>
            <ac:spMk id="3" creationId="{B787DFD8-D262-D485-B1F2-817C5A0928C5}"/>
          </ac:spMkLst>
        </pc:spChg>
      </pc:sldChg>
      <pc:sldChg chg="addSp delSp modSp new mod">
        <pc:chgData name="sai srekar swarna" userId="cee41f7250d0edcc" providerId="LiveId" clId="{8833EBF5-4057-49EB-9CA2-0AFC8B04CDBC}" dt="2022-10-29T08:55:39.731" v="46" actId="14100"/>
        <pc:sldMkLst>
          <pc:docMk/>
          <pc:sldMk cId="2115004255" sldId="298"/>
        </pc:sldMkLst>
        <pc:spChg chg="mod">
          <ac:chgData name="sai srekar swarna" userId="cee41f7250d0edcc" providerId="LiveId" clId="{8833EBF5-4057-49EB-9CA2-0AFC8B04CDBC}" dt="2022-10-29T08:54:15.241" v="39" actId="1076"/>
          <ac:spMkLst>
            <pc:docMk/>
            <pc:sldMk cId="2115004255" sldId="298"/>
            <ac:spMk id="2" creationId="{67A7E736-93F0-8284-7A5D-5EC71777CA87}"/>
          </ac:spMkLst>
        </pc:spChg>
        <pc:spChg chg="del">
          <ac:chgData name="sai srekar swarna" userId="cee41f7250d0edcc" providerId="LiveId" clId="{8833EBF5-4057-49EB-9CA2-0AFC8B04CDBC}" dt="2022-10-29T08:55:11.072" v="40"/>
          <ac:spMkLst>
            <pc:docMk/>
            <pc:sldMk cId="2115004255" sldId="298"/>
            <ac:spMk id="3" creationId="{CA4326D1-2A6B-B12E-28B0-CAFEDB4B5C64}"/>
          </ac:spMkLst>
        </pc:spChg>
        <pc:picChg chg="add mod">
          <ac:chgData name="sai srekar swarna" userId="cee41f7250d0edcc" providerId="LiveId" clId="{8833EBF5-4057-49EB-9CA2-0AFC8B04CDBC}" dt="2022-10-29T08:55:39.731" v="46" actId="14100"/>
          <ac:picMkLst>
            <pc:docMk/>
            <pc:sldMk cId="2115004255" sldId="298"/>
            <ac:picMk id="7" creationId="{646D79C2-6E65-3606-3F12-2724254306F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122099"/>
            <a:ext cx="5385816" cy="1225296"/>
          </a:xfrm>
        </p:spPr>
        <p:txBody>
          <a:bodyPr/>
          <a:lstStyle/>
          <a:p>
            <a:r>
              <a:rPr lang="en-US" dirty="0"/>
              <a:t>Employee payroll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S.Sai</a:t>
            </a:r>
            <a:r>
              <a:rPr lang="en-US" dirty="0"/>
              <a:t> </a:t>
            </a:r>
            <a:r>
              <a:rPr lang="en-US" dirty="0" err="1"/>
              <a:t>Sreekar</a:t>
            </a:r>
            <a:endParaRPr lang="en-US" dirty="0"/>
          </a:p>
          <a:p>
            <a:r>
              <a:rPr lang="en-US" dirty="0" err="1"/>
              <a:t>S.Sai</a:t>
            </a:r>
            <a:r>
              <a:rPr lang="en-US" dirty="0"/>
              <a:t> </a:t>
            </a:r>
            <a:r>
              <a:rPr lang="en-US" dirty="0" err="1"/>
              <a:t>Charan</a:t>
            </a:r>
            <a:endParaRPr lang="en-US" dirty="0"/>
          </a:p>
          <a:p>
            <a:r>
              <a:rPr lang="en-US" dirty="0"/>
              <a:t>Y.V.N Ashish​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631" y="222069"/>
            <a:ext cx="6766560" cy="768096"/>
          </a:xfrm>
        </p:spPr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System architecture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AF6361D-C290-926F-EA49-01CF3ED0F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632" y="1271451"/>
            <a:ext cx="8777368" cy="4651512"/>
          </a:xfrm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B019-63C7-B1A5-7E7E-D39F24F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757" y="196986"/>
            <a:ext cx="6766560" cy="768096"/>
          </a:xfrm>
        </p:spPr>
        <p:txBody>
          <a:bodyPr/>
          <a:lstStyle/>
          <a:p>
            <a:r>
              <a:rPr lang="en-US" sz="3600" dirty="0"/>
              <a:t>Use case diagram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A912A-1A03-DC35-C0FA-FC8B06B9C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3690" y="1114697"/>
            <a:ext cx="7663543" cy="5416732"/>
          </a:xfrm>
        </p:spPr>
      </p:pic>
    </p:spTree>
    <p:extLst>
      <p:ext uri="{BB962C8B-B14F-4D97-AF65-F5344CB8AC3E}">
        <p14:creationId xmlns:p14="http://schemas.microsoft.com/office/powerpoint/2010/main" val="296878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30C5-5246-3E98-4133-94C10418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757" y="166941"/>
            <a:ext cx="6766560" cy="768096"/>
          </a:xfrm>
        </p:spPr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37B79-DE94-0E45-78AB-59BF879E4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765" y="935037"/>
            <a:ext cx="8403771" cy="5756022"/>
          </a:xfrm>
        </p:spPr>
      </p:pic>
    </p:spTree>
    <p:extLst>
      <p:ext uri="{BB962C8B-B14F-4D97-AF65-F5344CB8AC3E}">
        <p14:creationId xmlns:p14="http://schemas.microsoft.com/office/powerpoint/2010/main" val="381078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CD15-C8ED-DBFB-A6FB-C203A2AF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922" y="214403"/>
            <a:ext cx="6766560" cy="768096"/>
          </a:xfrm>
        </p:spPr>
        <p:txBody>
          <a:bodyPr/>
          <a:lstStyle/>
          <a:p>
            <a:r>
              <a:rPr lang="en-US" sz="3600" dirty="0"/>
              <a:t>activity diagram</a:t>
            </a:r>
            <a:endParaRPr lang="en-I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D88AAA-A2FB-93C5-D4BF-67D0DE53E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922" y="896983"/>
            <a:ext cx="8786077" cy="5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3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DD9E-366B-78CB-C833-2E2B1425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213" y="347472"/>
            <a:ext cx="6766560" cy="768096"/>
          </a:xfrm>
        </p:spPr>
        <p:txBody>
          <a:bodyPr/>
          <a:lstStyle/>
          <a:p>
            <a:r>
              <a:rPr lang="en-US" dirty="0"/>
              <a:t>sequence diagram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5D3391-A16E-A5F3-8D52-DE9619AE3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212" y="1115568"/>
            <a:ext cx="8794787" cy="57424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D85B5-A376-CEF6-F3B1-3E849AB0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7213" y="6858000"/>
            <a:ext cx="320040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A1772-60F6-0CB4-6B62-86AD661E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6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E736-93F0-8284-7A5D-5EC71777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797" y="166624"/>
            <a:ext cx="6766560" cy="768096"/>
          </a:xfrm>
        </p:spPr>
        <p:txBody>
          <a:bodyPr/>
          <a:lstStyle/>
          <a:p>
            <a:r>
              <a:rPr lang="en-IN" sz="3600" dirty="0" err="1"/>
              <a:t>Collabration</a:t>
            </a:r>
            <a:r>
              <a:rPr lang="en-IN" sz="3600" dirty="0"/>
              <a:t>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6D79C2-6E65-3606-3F12-272425430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175" y="830217"/>
            <a:ext cx="8733825" cy="575665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9D10B-1090-7244-EFD9-D69A8A56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065A1-60D6-A68C-F2A5-F8D64E4E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0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{6A93EB4B-E264-4E70-B786-9C86FFC4C675}tf78438558_win32</Template>
  <TotalTime>40</TotalTime>
  <Words>38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Sabon Next LT</vt:lpstr>
      <vt:lpstr>Office Theme</vt:lpstr>
      <vt:lpstr>Employee payroll system </vt:lpstr>
      <vt:lpstr>System architecture </vt:lpstr>
      <vt:lpstr>Use case diagram</vt:lpstr>
      <vt:lpstr>Class diagram</vt:lpstr>
      <vt:lpstr>activity diagram</vt:lpstr>
      <vt:lpstr>sequence diagram</vt:lpstr>
      <vt:lpstr>Collabration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payroll system </dc:title>
  <dc:subject/>
  <dc:creator>sai srekar swarna</dc:creator>
  <cp:lastModifiedBy>sai srekar swarna</cp:lastModifiedBy>
  <cp:revision>1</cp:revision>
  <dcterms:created xsi:type="dcterms:W3CDTF">2022-10-29T08:15:14Z</dcterms:created>
  <dcterms:modified xsi:type="dcterms:W3CDTF">2022-10-29T08:55:49Z</dcterms:modified>
</cp:coreProperties>
</file>